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85" d="100"/>
          <a:sy n="85" d="100"/>
        </p:scale>
        <p:origin x="7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8985" y="1754638"/>
            <a:ext cx="8134815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18985" y="4300575"/>
            <a:ext cx="8134815" cy="1655762"/>
          </a:xfrm>
        </p:spPr>
        <p:txBody>
          <a:bodyPr>
            <a:norm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761B919-6D16-40A7-9F08-CE6372F2A981}" type="datetimeFigureOut">
              <a:rPr lang="en-US" smtClean="0"/>
              <a:pPr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DF783A-C9DB-4B79-89FF-F0C9B7EEE56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68" y="2651579"/>
            <a:ext cx="2593968" cy="2593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1223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7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651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66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046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189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7780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857375"/>
            <a:ext cx="5157787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57375"/>
            <a:ext cx="5183188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8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16906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2562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22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12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1B919-6D16-40A7-9F08-CE6372F2A981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10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1B919-6D16-40A7-9F08-CE6372F2A981}" type="datetimeFigureOut">
              <a:rPr lang="en-US" smtClean="0"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F783A-C9DB-4B79-89FF-F0C9B7EEE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6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497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28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73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55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M">
      <a:dk1>
        <a:srgbClr val="222222"/>
      </a:dk1>
      <a:lt1>
        <a:sysClr val="window" lastClr="FFFFFF"/>
      </a:lt1>
      <a:dk2>
        <a:srgbClr val="065D8C"/>
      </a:dk2>
      <a:lt2>
        <a:srgbClr val="F5F5F5"/>
      </a:lt2>
      <a:accent1>
        <a:srgbClr val="03626B"/>
      </a:accent1>
      <a:accent2>
        <a:srgbClr val="D05319"/>
      </a:accent2>
      <a:accent3>
        <a:srgbClr val="84036C"/>
      </a:accent3>
      <a:accent4>
        <a:srgbClr val="ECA120"/>
      </a:accent4>
      <a:accent5>
        <a:srgbClr val="AC1D2C"/>
      </a:accent5>
      <a:accent6>
        <a:srgbClr val="00662F"/>
      </a:accent6>
      <a:hlink>
        <a:srgbClr val="065D8C"/>
      </a:hlink>
      <a:folHlink>
        <a:srgbClr val="84036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6" id="{828C8F28-D0CA-498D-A25E-BF93A86EE9F3}" vid="{F69279C2-6653-4870-9B39-C5859BC36B8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template1</Template>
  <TotalTime>1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City of Madison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Thompson</dc:creator>
  <cp:lastModifiedBy>Deborah Thompson</cp:lastModifiedBy>
  <cp:revision>1</cp:revision>
  <dcterms:created xsi:type="dcterms:W3CDTF">2018-03-28T13:11:28Z</dcterms:created>
  <dcterms:modified xsi:type="dcterms:W3CDTF">2018-03-28T13:13:13Z</dcterms:modified>
</cp:coreProperties>
</file>