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545AA-3EF3-4B11-A737-3C1C5A25299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7F907-C411-4E55-B29F-D99F94760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19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D62D2-60C4-44D0-AF20-AE3EBFC4B33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E14DC-F474-4E25-862C-D53124CD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490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3E6E3207-B67C-4D29-86C4-81E9A85A61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70515" r="201" b="19576"/>
          <a:stretch/>
        </p:blipFill>
        <p:spPr>
          <a:xfrm>
            <a:off x="0" y="-12358"/>
            <a:ext cx="12192000" cy="906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3"/>
          <a:stretch/>
        </p:blipFill>
        <p:spPr>
          <a:xfrm>
            <a:off x="10248042" y="181232"/>
            <a:ext cx="1488696" cy="535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920"/>
            <a:ext cx="2410691" cy="6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1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3805"/>
            <a:ext cx="10515600" cy="923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3207-B67C-4D29-86C4-81E9A85A61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70515" r="201" b="19576"/>
          <a:stretch/>
        </p:blipFill>
        <p:spPr>
          <a:xfrm>
            <a:off x="0" y="-12358"/>
            <a:ext cx="12192000" cy="906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3"/>
          <a:stretch/>
        </p:blipFill>
        <p:spPr>
          <a:xfrm>
            <a:off x="10248042" y="181232"/>
            <a:ext cx="1488696" cy="535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920"/>
            <a:ext cx="2410691" cy="6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3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3207-B67C-4D29-86C4-81E9A85A61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70515" r="201" b="19576"/>
          <a:stretch/>
        </p:blipFill>
        <p:spPr>
          <a:xfrm>
            <a:off x="0" y="-12358"/>
            <a:ext cx="12192000" cy="906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3"/>
          <a:stretch/>
        </p:blipFill>
        <p:spPr>
          <a:xfrm>
            <a:off x="10248042" y="181232"/>
            <a:ext cx="1488696" cy="535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920"/>
            <a:ext cx="2410691" cy="6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9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3805"/>
            <a:ext cx="10515600" cy="7968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3207-B67C-4D29-86C4-81E9A85A61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70515" r="201" b="19576"/>
          <a:stretch/>
        </p:blipFill>
        <p:spPr>
          <a:xfrm>
            <a:off x="0" y="-12358"/>
            <a:ext cx="12192000" cy="906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3"/>
          <a:stretch/>
        </p:blipFill>
        <p:spPr>
          <a:xfrm>
            <a:off x="10248042" y="181232"/>
            <a:ext cx="1488696" cy="535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920"/>
            <a:ext cx="2410691" cy="6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3379"/>
            <a:ext cx="10515600" cy="8073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3207-B67C-4D29-86C4-81E9A85A617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70515" r="201" b="19576"/>
          <a:stretch/>
        </p:blipFill>
        <p:spPr>
          <a:xfrm>
            <a:off x="0" y="-12358"/>
            <a:ext cx="12192000" cy="906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3"/>
          <a:stretch/>
        </p:blipFill>
        <p:spPr>
          <a:xfrm>
            <a:off x="10248042" y="181232"/>
            <a:ext cx="1488696" cy="53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920"/>
            <a:ext cx="2410691" cy="6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9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028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3207-B67C-4D29-86C4-81E9A85A617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70515" r="201" b="19576"/>
          <a:stretch/>
        </p:blipFill>
        <p:spPr>
          <a:xfrm>
            <a:off x="0" y="-12358"/>
            <a:ext cx="12192000" cy="906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3"/>
          <a:stretch/>
        </p:blipFill>
        <p:spPr>
          <a:xfrm>
            <a:off x="10248042" y="181232"/>
            <a:ext cx="1488696" cy="535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920"/>
            <a:ext cx="2410691" cy="6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2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3207-B67C-4D29-86C4-81E9A85A617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70515" r="201" b="19576"/>
          <a:stretch/>
        </p:blipFill>
        <p:spPr>
          <a:xfrm>
            <a:off x="0" y="-12358"/>
            <a:ext cx="12192000" cy="906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3"/>
          <a:stretch/>
        </p:blipFill>
        <p:spPr>
          <a:xfrm>
            <a:off x="10248042" y="181232"/>
            <a:ext cx="1488696" cy="535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920"/>
            <a:ext cx="2410691" cy="6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4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3804"/>
            <a:ext cx="3932237" cy="11635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3207-B67C-4D29-86C4-81E9A85A61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70515" r="201" b="19576"/>
          <a:stretch/>
        </p:blipFill>
        <p:spPr>
          <a:xfrm>
            <a:off x="0" y="-12358"/>
            <a:ext cx="12192000" cy="906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3"/>
          <a:stretch/>
        </p:blipFill>
        <p:spPr>
          <a:xfrm>
            <a:off x="10248042" y="181232"/>
            <a:ext cx="1488696" cy="535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920"/>
            <a:ext cx="2410691" cy="6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3804"/>
            <a:ext cx="3932237" cy="11635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3207-B67C-4D29-86C4-81E9A85A61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70515" r="201" b="19576"/>
          <a:stretch/>
        </p:blipFill>
        <p:spPr>
          <a:xfrm>
            <a:off x="0" y="-12358"/>
            <a:ext cx="12192000" cy="906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3"/>
          <a:stretch/>
        </p:blipFill>
        <p:spPr>
          <a:xfrm>
            <a:off x="10248042" y="181232"/>
            <a:ext cx="1488696" cy="535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920"/>
            <a:ext cx="2410691" cy="6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DE0F3-5C6D-4E92-93BD-4CD6DD040065}" type="datetime1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E3207-B67C-4D29-86C4-81E9A85A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3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58095"/>
            <a:ext cx="9144000" cy="210438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Title Goes Here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6" b="13934"/>
          <a:stretch/>
        </p:blipFill>
        <p:spPr>
          <a:xfrm>
            <a:off x="0" y="1"/>
            <a:ext cx="12200490" cy="3150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0"/>
          <a:stretch/>
        </p:blipFill>
        <p:spPr>
          <a:xfrm>
            <a:off x="8088283" y="1025952"/>
            <a:ext cx="3619227" cy="1290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4354" y="6105423"/>
            <a:ext cx="343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Date</a:t>
            </a:r>
          </a:p>
          <a:p>
            <a:r>
              <a:rPr lang="en-US" sz="1600" dirty="0" smtClean="0"/>
              <a:t>Presented by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50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E6E3207-B67C-4D29-86C4-81E9A85A61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82B78FC3-7D8C-4C2A-91C4-40D4811458BB}" vid="{EC51C06C-136F-4296-B294-FD836618D8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Parks PowerPoint Template</Template>
  <TotalTime>0</TotalTime>
  <Words>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City of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Shea</dc:creator>
  <cp:lastModifiedBy>Ann Shea</cp:lastModifiedBy>
  <cp:revision>1</cp:revision>
  <dcterms:created xsi:type="dcterms:W3CDTF">2023-05-23T15:16:17Z</dcterms:created>
  <dcterms:modified xsi:type="dcterms:W3CDTF">2023-05-23T15:16:54Z</dcterms:modified>
</cp:coreProperties>
</file>