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2.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 id="2147483755" r:id="rId5"/>
    <p:sldMasterId id="2147483839" r:id="rId6"/>
  </p:sldMasterIdLst>
  <p:notesMasterIdLst>
    <p:notesMasterId r:id="rId53"/>
  </p:notesMasterIdLst>
  <p:handoutMasterIdLst>
    <p:handoutMasterId r:id="rId54"/>
  </p:handoutMasterIdLst>
  <p:sldIdLst>
    <p:sldId id="2076136644" r:id="rId7"/>
    <p:sldId id="2076136730" r:id="rId8"/>
    <p:sldId id="2076136629" r:id="rId9"/>
    <p:sldId id="2076136723" r:id="rId10"/>
    <p:sldId id="2076136707" r:id="rId11"/>
    <p:sldId id="2076136657" r:id="rId12"/>
    <p:sldId id="2076136675" r:id="rId13"/>
    <p:sldId id="2076136646" r:id="rId14"/>
    <p:sldId id="481" r:id="rId15"/>
    <p:sldId id="2076136674" r:id="rId16"/>
    <p:sldId id="2076136709" r:id="rId17"/>
    <p:sldId id="2076136677" r:id="rId18"/>
    <p:sldId id="2076136693" r:id="rId19"/>
    <p:sldId id="2076136710" r:id="rId20"/>
    <p:sldId id="2076136698" r:id="rId21"/>
    <p:sldId id="2076136714" r:id="rId22"/>
    <p:sldId id="2076136699" r:id="rId23"/>
    <p:sldId id="2076136711" r:id="rId24"/>
    <p:sldId id="2076136720" r:id="rId25"/>
    <p:sldId id="2076136719" r:id="rId26"/>
    <p:sldId id="2076136721" r:id="rId27"/>
    <p:sldId id="2076136717" r:id="rId28"/>
    <p:sldId id="2076136716" r:id="rId29"/>
    <p:sldId id="2076136722" r:id="rId30"/>
    <p:sldId id="2076136718" r:id="rId31"/>
    <p:sldId id="2076136731" r:id="rId32"/>
    <p:sldId id="2076136724" r:id="rId33"/>
    <p:sldId id="2076136741" r:id="rId34"/>
    <p:sldId id="2076136742" r:id="rId35"/>
    <p:sldId id="2076136743" r:id="rId36"/>
    <p:sldId id="2076136744" r:id="rId37"/>
    <p:sldId id="2076136745" r:id="rId38"/>
    <p:sldId id="2076136746" r:id="rId39"/>
    <p:sldId id="2076136725" r:id="rId40"/>
    <p:sldId id="2076136736" r:id="rId41"/>
    <p:sldId id="2076136737" r:id="rId42"/>
    <p:sldId id="2076136738" r:id="rId43"/>
    <p:sldId id="2076136739" r:id="rId44"/>
    <p:sldId id="2076136740" r:id="rId45"/>
    <p:sldId id="2076136726" r:id="rId46"/>
    <p:sldId id="2076136732" r:id="rId47"/>
    <p:sldId id="2076136727" r:id="rId48"/>
    <p:sldId id="2076136735" r:id="rId49"/>
    <p:sldId id="2076136734" r:id="rId50"/>
    <p:sldId id="2076136733" r:id="rId51"/>
    <p:sldId id="2076136747" r:id="rId5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Your Presentation Here" id="{341D63BC-9E0F-324A-A27D-F8AF8415C979}">
          <p14:sldIdLst/>
        </p14:section>
        <p14:section name="Title Slides" id="{0BAEA65F-C91D-B24B-886C-E95406EAC454}">
          <p14:sldIdLst>
            <p14:sldId id="2076136644"/>
            <p14:sldId id="2076136730"/>
            <p14:sldId id="2076136629"/>
            <p14:sldId id="2076136723"/>
            <p14:sldId id="2076136707"/>
            <p14:sldId id="2076136657"/>
            <p14:sldId id="2076136675"/>
            <p14:sldId id="2076136646"/>
            <p14:sldId id="481"/>
            <p14:sldId id="2076136674"/>
            <p14:sldId id="2076136709"/>
            <p14:sldId id="2076136677"/>
            <p14:sldId id="2076136693"/>
            <p14:sldId id="2076136710"/>
            <p14:sldId id="2076136698"/>
            <p14:sldId id="2076136714"/>
            <p14:sldId id="2076136699"/>
            <p14:sldId id="2076136711"/>
            <p14:sldId id="2076136720"/>
            <p14:sldId id="2076136719"/>
            <p14:sldId id="2076136721"/>
            <p14:sldId id="2076136717"/>
            <p14:sldId id="2076136716"/>
            <p14:sldId id="2076136722"/>
            <p14:sldId id="2076136718"/>
            <p14:sldId id="2076136731"/>
            <p14:sldId id="2076136724"/>
            <p14:sldId id="2076136741"/>
            <p14:sldId id="2076136742"/>
            <p14:sldId id="2076136743"/>
            <p14:sldId id="2076136744"/>
            <p14:sldId id="2076136745"/>
            <p14:sldId id="2076136746"/>
            <p14:sldId id="2076136725"/>
            <p14:sldId id="2076136736"/>
            <p14:sldId id="2076136737"/>
            <p14:sldId id="2076136738"/>
            <p14:sldId id="2076136739"/>
            <p14:sldId id="2076136740"/>
            <p14:sldId id="2076136726"/>
            <p14:sldId id="2076136732"/>
            <p14:sldId id="2076136727"/>
            <p14:sldId id="2076136735"/>
            <p14:sldId id="2076136734"/>
            <p14:sldId id="2076136733"/>
            <p14:sldId id="2076136747"/>
          </p14:sldIdLst>
        </p14:section>
      </p14:sectionLst>
    </p:ext>
    <p:ext uri="{EFAFB233-063F-42B5-8137-9DF3F51BA10A}">
      <p15:sldGuideLst xmlns:p15="http://schemas.microsoft.com/office/powerpoint/2012/main">
        <p15:guide id="3" userDrawn="1">
          <p15:clr>
            <a:srgbClr val="A4A3A4"/>
          </p15:clr>
        </p15:guide>
        <p15:guide id="6" pos="7680" userDrawn="1">
          <p15:clr>
            <a:srgbClr val="A4A3A4"/>
          </p15:clr>
        </p15:guide>
        <p15:guide id="7" orient="horz"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79797"/>
    <a:srgbClr val="612638"/>
    <a:srgbClr val="FF5959"/>
    <a:srgbClr val="45484E"/>
    <a:srgbClr val="CD6C54"/>
    <a:srgbClr val="FF6C54"/>
    <a:srgbClr val="25BAA7"/>
  </p:clrMru>
  <p:extLst>
    <p:ext uri="{E76CE94A-603C-4142-B9EB-6D1370010A27}">
      <p14:discardImageEditData xmlns:p14="http://schemas.microsoft.com/office/powerpoint/2010/main" val="0"/>
    </p:ext>
    <p:ext uri="{D31A062A-798A-4329-ABDD-BBA856620510}">
      <p14:defaultImageDpi xmlns:p14="http://schemas.microsoft.com/office/powerpoint/2010/main" val="96"/>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CE305CC-42FC-47D5-AB05-A5FE09B4B8DE}" v="1" dt="2025-10-31T21:05:59.29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showGuides="1">
      <p:cViewPr varScale="1">
        <p:scale>
          <a:sx n="49" d="100"/>
          <a:sy n="49" d="100"/>
        </p:scale>
        <p:origin x="864" y="45"/>
      </p:cViewPr>
      <p:guideLst>
        <p:guide/>
        <p:guide pos="7680"/>
        <p:guide orient="horz"/>
      </p:guideLst>
    </p:cSldViewPr>
  </p:slideViewPr>
  <p:notesTextViewPr>
    <p:cViewPr>
      <p:scale>
        <a:sx n="1" d="1"/>
        <a:sy n="1" d="1"/>
      </p:scale>
      <p:origin x="0" y="0"/>
    </p:cViewPr>
  </p:notesTextViewPr>
  <p:notesViewPr>
    <p:cSldViewPr snapToGrid="0" showGuides="1">
      <p:cViewPr varScale="1">
        <p:scale>
          <a:sx n="86" d="100"/>
          <a:sy n="86" d="100"/>
        </p:scale>
        <p:origin x="2774" y="6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presProps" Target="presProps.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Master" Target="slideMasters/slideMaster2.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viewProps" Target="viewProps.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microsoft.com/office/2015/10/relationships/revisionInfo" Target="revisionInfo.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theme" Target="theme/theme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s>
</file>

<file path=ppt/charts/_rels/chart1.xml.rels><?xml version="1.0" encoding="UTF-8" standalone="yes"?>
<Relationships xmlns="http://schemas.openxmlformats.org/package/2006/relationships"><Relationship Id="rId3" Type="http://schemas.openxmlformats.org/officeDocument/2006/relationships/oleObject" Target="https://bakertilly.sharepoint.com/sites/BTCompClassTeam/Client%20Files/Madison,%20WI/Classification%20&amp;%20Compensation%20Study%202024/3a.%20Market%20Assessment/Collector/Copy%20of%20Copy%20of%20Madison%20MDC%20v7%20jk.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https://bakertilly.sharepoint.com/sites/BTCompClassTeam/Client%20Files/Madison,%20WI/Classification%20&amp;%20Compensation%20Study%202024/4a.%20Pay%20Plan%20Design/Madison,%20WI%20Pay%20PPD%20(Transit)%209.27.2025.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Alignment to Market by Benchmark</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dPt>
            <c:idx val="0"/>
            <c:invertIfNegative val="0"/>
            <c:bubble3D val="0"/>
            <c:spPr>
              <a:solidFill>
                <a:schemeClr val="accent2"/>
              </a:solidFill>
              <a:ln>
                <a:noFill/>
              </a:ln>
              <a:effectLst/>
            </c:spPr>
            <c:extLst>
              <c:ext xmlns:c16="http://schemas.microsoft.com/office/drawing/2014/chart" uri="{C3380CC4-5D6E-409C-BE32-E72D297353CC}">
                <c16:uniqueId val="{00000001-A4E4-484B-B50C-496A03850002}"/>
              </c:ext>
            </c:extLst>
          </c:dPt>
          <c:dPt>
            <c:idx val="1"/>
            <c:invertIfNegative val="0"/>
            <c:bubble3D val="0"/>
            <c:spPr>
              <a:solidFill>
                <a:schemeClr val="accent2">
                  <a:lumMod val="40000"/>
                  <a:lumOff val="60000"/>
                </a:schemeClr>
              </a:solidFill>
              <a:ln>
                <a:solidFill>
                  <a:schemeClr val="accent2">
                    <a:lumMod val="50000"/>
                  </a:schemeClr>
                </a:solidFill>
              </a:ln>
              <a:effectLst/>
            </c:spPr>
            <c:extLst>
              <c:ext xmlns:c16="http://schemas.microsoft.com/office/drawing/2014/chart" uri="{C3380CC4-5D6E-409C-BE32-E72D297353CC}">
                <c16:uniqueId val="{00000003-A4E4-484B-B50C-496A03850002}"/>
              </c:ext>
            </c:extLst>
          </c:dPt>
          <c:dPt>
            <c:idx val="2"/>
            <c:invertIfNegative val="0"/>
            <c:bubble3D val="0"/>
            <c:spPr>
              <a:solidFill>
                <a:schemeClr val="bg1">
                  <a:lumMod val="75000"/>
                </a:schemeClr>
              </a:solidFill>
              <a:ln>
                <a:solidFill>
                  <a:schemeClr val="tx2"/>
                </a:solidFill>
              </a:ln>
              <a:effectLst/>
            </c:spPr>
            <c:extLst>
              <c:ext xmlns:c16="http://schemas.microsoft.com/office/drawing/2014/chart" uri="{C3380CC4-5D6E-409C-BE32-E72D297353CC}">
                <c16:uniqueId val="{00000005-A4E4-484B-B50C-496A03850002}"/>
              </c:ext>
            </c:extLst>
          </c:dPt>
          <c:dPt>
            <c:idx val="3"/>
            <c:invertIfNegative val="0"/>
            <c:bubble3D val="0"/>
            <c:spPr>
              <a:solidFill>
                <a:schemeClr val="accent5">
                  <a:lumMod val="40000"/>
                  <a:lumOff val="60000"/>
                </a:schemeClr>
              </a:solidFill>
              <a:ln>
                <a:solidFill>
                  <a:schemeClr val="accent5">
                    <a:lumMod val="50000"/>
                  </a:schemeClr>
                </a:solidFill>
              </a:ln>
              <a:effectLst/>
            </c:spPr>
            <c:extLst>
              <c:ext xmlns:c16="http://schemas.microsoft.com/office/drawing/2014/chart" uri="{C3380CC4-5D6E-409C-BE32-E72D297353CC}">
                <c16:uniqueId val="{00000007-A4E4-484B-B50C-496A03850002}"/>
              </c:ext>
            </c:extLst>
          </c:dPt>
          <c:dPt>
            <c:idx val="4"/>
            <c:invertIfNegative val="0"/>
            <c:bubble3D val="0"/>
            <c:spPr>
              <a:solidFill>
                <a:schemeClr val="accent5">
                  <a:lumMod val="75000"/>
                </a:schemeClr>
              </a:solidFill>
              <a:ln>
                <a:noFill/>
              </a:ln>
              <a:effectLst/>
            </c:spPr>
            <c:extLst>
              <c:ext xmlns:c16="http://schemas.microsoft.com/office/drawing/2014/chart" uri="{C3380CC4-5D6E-409C-BE32-E72D297353CC}">
                <c16:uniqueId val="{00000009-A4E4-484B-B50C-496A03850002}"/>
              </c:ext>
            </c:extLst>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Sheet1!$I$3:$I$7</c:f>
              <c:strCache>
                <c:ptCount val="5"/>
                <c:pt idx="0">
                  <c:v>Significant Lag</c:v>
                </c:pt>
                <c:pt idx="1">
                  <c:v>Lag</c:v>
                </c:pt>
                <c:pt idx="2">
                  <c:v>At Market</c:v>
                </c:pt>
                <c:pt idx="3">
                  <c:v>Lead</c:v>
                </c:pt>
                <c:pt idx="4">
                  <c:v>Significant Lead</c:v>
                </c:pt>
              </c:strCache>
            </c:strRef>
          </c:cat>
          <c:val>
            <c:numRef>
              <c:f>Sheet1!$J$3:$J$7</c:f>
              <c:numCache>
                <c:formatCode>General</c:formatCode>
                <c:ptCount val="5"/>
                <c:pt idx="0">
                  <c:v>19</c:v>
                </c:pt>
                <c:pt idx="1">
                  <c:v>57</c:v>
                </c:pt>
                <c:pt idx="2">
                  <c:v>338</c:v>
                </c:pt>
                <c:pt idx="3">
                  <c:v>107</c:v>
                </c:pt>
                <c:pt idx="4">
                  <c:v>20</c:v>
                </c:pt>
              </c:numCache>
            </c:numRef>
          </c:val>
          <c:extLst>
            <c:ext xmlns:c16="http://schemas.microsoft.com/office/drawing/2014/chart" uri="{C3380CC4-5D6E-409C-BE32-E72D297353CC}">
              <c16:uniqueId val="{0000000A-A4E4-484B-B50C-496A03850002}"/>
            </c:ext>
          </c:extLst>
        </c:ser>
        <c:dLbls>
          <c:showLegendKey val="0"/>
          <c:showVal val="0"/>
          <c:showCatName val="0"/>
          <c:showSerName val="0"/>
          <c:showPercent val="0"/>
          <c:showBubbleSize val="0"/>
        </c:dLbls>
        <c:gapWidth val="219"/>
        <c:overlap val="-27"/>
        <c:axId val="742257312"/>
        <c:axId val="742258752"/>
      </c:barChart>
      <c:catAx>
        <c:axId val="7422573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crossAx val="742258752"/>
        <c:crosses val="autoZero"/>
        <c:auto val="1"/>
        <c:lblAlgn val="ctr"/>
        <c:lblOffset val="100"/>
        <c:noMultiLvlLbl val="0"/>
      </c:catAx>
      <c:valAx>
        <c:axId val="74225875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4225731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Positions</a:t>
            </a:r>
            <a:r>
              <a:rPr lang="en-US" baseline="0" dirty="0"/>
              <a:t> per Grade - Transit</a:t>
            </a:r>
            <a:endParaRPr lang="en-US"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Sheet3!$F$1</c:f>
              <c:strCache>
                <c:ptCount val="1"/>
                <c:pt idx="0">
                  <c:v>Count</c:v>
                </c:pt>
              </c:strCache>
            </c:strRef>
          </c:tx>
          <c:spPr>
            <a:solidFill>
              <a:schemeClr val="accent6">
                <a:lumMod val="60000"/>
                <a:lumOff val="40000"/>
              </a:schemeClr>
            </a:solidFill>
            <a:ln>
              <a:solidFill>
                <a:schemeClr val="accent6"/>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Sheet3!$E$2:$E$14</c:f>
              <c:numCache>
                <c:formatCode>General</c:formatCode>
                <c:ptCount val="13"/>
                <c:pt idx="0">
                  <c:v>40</c:v>
                </c:pt>
                <c:pt idx="1">
                  <c:v>41</c:v>
                </c:pt>
                <c:pt idx="2">
                  <c:v>42</c:v>
                </c:pt>
                <c:pt idx="3">
                  <c:v>43</c:v>
                </c:pt>
                <c:pt idx="4">
                  <c:v>45</c:v>
                </c:pt>
                <c:pt idx="5">
                  <c:v>46</c:v>
                </c:pt>
                <c:pt idx="6">
                  <c:v>47</c:v>
                </c:pt>
                <c:pt idx="7">
                  <c:v>48</c:v>
                </c:pt>
                <c:pt idx="8">
                  <c:v>49</c:v>
                </c:pt>
                <c:pt idx="9">
                  <c:v>50</c:v>
                </c:pt>
                <c:pt idx="10">
                  <c:v>51</c:v>
                </c:pt>
                <c:pt idx="11">
                  <c:v>52</c:v>
                </c:pt>
                <c:pt idx="12">
                  <c:v>53</c:v>
                </c:pt>
              </c:numCache>
            </c:numRef>
          </c:cat>
          <c:val>
            <c:numRef>
              <c:f>Sheet3!$F$2:$F$14</c:f>
              <c:numCache>
                <c:formatCode>General</c:formatCode>
                <c:ptCount val="13"/>
                <c:pt idx="0">
                  <c:v>1</c:v>
                </c:pt>
                <c:pt idx="1">
                  <c:v>1</c:v>
                </c:pt>
                <c:pt idx="2">
                  <c:v>1</c:v>
                </c:pt>
                <c:pt idx="3">
                  <c:v>3</c:v>
                </c:pt>
                <c:pt idx="4">
                  <c:v>3</c:v>
                </c:pt>
                <c:pt idx="5">
                  <c:v>2</c:v>
                </c:pt>
                <c:pt idx="6">
                  <c:v>2</c:v>
                </c:pt>
                <c:pt idx="7">
                  <c:v>3</c:v>
                </c:pt>
                <c:pt idx="8">
                  <c:v>7</c:v>
                </c:pt>
                <c:pt idx="9">
                  <c:v>1</c:v>
                </c:pt>
                <c:pt idx="10">
                  <c:v>1</c:v>
                </c:pt>
                <c:pt idx="11">
                  <c:v>5</c:v>
                </c:pt>
                <c:pt idx="12">
                  <c:v>1</c:v>
                </c:pt>
              </c:numCache>
            </c:numRef>
          </c:val>
          <c:extLst>
            <c:ext xmlns:c16="http://schemas.microsoft.com/office/drawing/2014/chart" uri="{C3380CC4-5D6E-409C-BE32-E72D297353CC}">
              <c16:uniqueId val="{00000000-E160-493E-8D51-9F9C02317A16}"/>
            </c:ext>
          </c:extLst>
        </c:ser>
        <c:dLbls>
          <c:showLegendKey val="0"/>
          <c:showVal val="0"/>
          <c:showCatName val="0"/>
          <c:showSerName val="0"/>
          <c:showPercent val="0"/>
          <c:showBubbleSize val="0"/>
        </c:dLbls>
        <c:gapWidth val="219"/>
        <c:overlap val="-27"/>
        <c:axId val="746473472"/>
        <c:axId val="746481632"/>
      </c:barChart>
      <c:catAx>
        <c:axId val="746473472"/>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baseline="0" dirty="0"/>
                  <a:t>Grades</a:t>
                </a:r>
                <a:endParaRPr lang="en-US" dirty="0"/>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46481632"/>
        <c:crosses val="autoZero"/>
        <c:auto val="1"/>
        <c:lblAlgn val="ctr"/>
        <c:lblOffset val="100"/>
        <c:noMultiLvlLbl val="0"/>
      </c:catAx>
      <c:valAx>
        <c:axId val="74648163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dirty="0"/>
                  <a:t>Count</a:t>
                </a:r>
                <a:r>
                  <a:rPr lang="en-US" baseline="0" dirty="0"/>
                  <a:t> of Positions</a:t>
                </a:r>
                <a:endParaRPr lang="en-US" dirty="0"/>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46473472"/>
        <c:crosses val="autoZero"/>
        <c:crossBetween val="between"/>
      </c:valAx>
      <c:spPr>
        <a:noFill/>
        <a:ln>
          <a:noFill/>
        </a:ln>
        <a:effectLst/>
      </c:spPr>
    </c:plotArea>
    <c:plotVisOnly val="1"/>
    <c:dispBlanksAs val="gap"/>
    <c:showDLblsOverMax val="0"/>
  </c:chart>
  <c:spPr>
    <a:solidFill>
      <a:schemeClr val="bg1"/>
    </a:solidFill>
    <a:ln>
      <a:solidFill>
        <a:schemeClr val="bg1">
          <a:lumMod val="65000"/>
        </a:schemeClr>
      </a:solid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1D05454-3FC1-410B-AB61-E4CAE94456AB}" type="doc">
      <dgm:prSet loTypeId="urn:microsoft.com/office/officeart/2005/8/layout/cycle5" loCatId="cycle" qsTypeId="urn:microsoft.com/office/officeart/2005/8/quickstyle/simple2" qsCatId="simple" csTypeId="urn:microsoft.com/office/officeart/2005/8/colors/accent1_1" csCatId="accent1" phldr="1"/>
      <dgm:spPr/>
      <dgm:t>
        <a:bodyPr/>
        <a:lstStyle/>
        <a:p>
          <a:endParaRPr lang="en-US"/>
        </a:p>
      </dgm:t>
    </dgm:pt>
    <dgm:pt modelId="{257BDD5E-7C6A-4BDF-8D38-A3EFEEF57831}">
      <dgm:prSet phldrT="[Text]" custT="1"/>
      <dgm:spPr/>
      <dgm:t>
        <a:bodyPr/>
        <a:lstStyle/>
        <a:p>
          <a:r>
            <a:rPr lang="en-US" sz="1800" b="1" dirty="0"/>
            <a:t>Project Initiation</a:t>
          </a:r>
        </a:p>
      </dgm:t>
    </dgm:pt>
    <dgm:pt modelId="{25649FF4-ACFF-48ED-A2D1-FED64CCF2EBE}" type="parTrans" cxnId="{DB881C9E-F5D1-41CA-8D65-301B68074D80}">
      <dgm:prSet/>
      <dgm:spPr/>
      <dgm:t>
        <a:bodyPr/>
        <a:lstStyle/>
        <a:p>
          <a:endParaRPr lang="en-US"/>
        </a:p>
      </dgm:t>
    </dgm:pt>
    <dgm:pt modelId="{A7FF55C8-7DEB-4AD2-8BFF-1DCCC7A0C808}" type="sibTrans" cxnId="{DB881C9E-F5D1-41CA-8D65-301B68074D80}">
      <dgm:prSet/>
      <dgm:spPr/>
      <dgm:t>
        <a:bodyPr/>
        <a:lstStyle/>
        <a:p>
          <a:endParaRPr lang="en-US"/>
        </a:p>
      </dgm:t>
    </dgm:pt>
    <dgm:pt modelId="{290C6AB3-E594-4EA0-86B3-8456E92721F9}">
      <dgm:prSet phldrT="[Text]"/>
      <dgm:spPr/>
      <dgm:t>
        <a:bodyPr/>
        <a:lstStyle/>
        <a:p>
          <a:r>
            <a:rPr lang="en-US" b="1" dirty="0"/>
            <a:t>Position Review</a:t>
          </a:r>
        </a:p>
      </dgm:t>
    </dgm:pt>
    <dgm:pt modelId="{B4394FC6-49E1-45E7-A6D2-75D398D925D1}" type="parTrans" cxnId="{3E596385-F449-40A2-A723-CF7CFCD56DA2}">
      <dgm:prSet/>
      <dgm:spPr/>
      <dgm:t>
        <a:bodyPr/>
        <a:lstStyle/>
        <a:p>
          <a:endParaRPr lang="en-US"/>
        </a:p>
      </dgm:t>
    </dgm:pt>
    <dgm:pt modelId="{99278F4B-B46F-477F-84A3-9028C10370FB}" type="sibTrans" cxnId="{3E596385-F449-40A2-A723-CF7CFCD56DA2}">
      <dgm:prSet/>
      <dgm:spPr/>
      <dgm:t>
        <a:bodyPr/>
        <a:lstStyle/>
        <a:p>
          <a:endParaRPr lang="en-US"/>
        </a:p>
      </dgm:t>
    </dgm:pt>
    <dgm:pt modelId="{71EFF728-6E23-4F3D-ADE3-E0B1334FD639}">
      <dgm:prSet phldrT="[Text]"/>
      <dgm:spPr/>
      <dgm:t>
        <a:bodyPr/>
        <a:lstStyle/>
        <a:p>
          <a:r>
            <a:rPr lang="en-US" b="1" dirty="0"/>
            <a:t>Market Assessment</a:t>
          </a:r>
        </a:p>
      </dgm:t>
    </dgm:pt>
    <dgm:pt modelId="{4F20639E-A419-451A-85B9-34C12A1083E3}" type="parTrans" cxnId="{197D114A-D88D-4E8A-88F3-75E6C3C13A4D}">
      <dgm:prSet/>
      <dgm:spPr/>
      <dgm:t>
        <a:bodyPr/>
        <a:lstStyle/>
        <a:p>
          <a:endParaRPr lang="en-US"/>
        </a:p>
      </dgm:t>
    </dgm:pt>
    <dgm:pt modelId="{C790136D-CA8D-4BE9-8859-27591B6A10C3}" type="sibTrans" cxnId="{197D114A-D88D-4E8A-88F3-75E6C3C13A4D}">
      <dgm:prSet/>
      <dgm:spPr/>
      <dgm:t>
        <a:bodyPr/>
        <a:lstStyle/>
        <a:p>
          <a:endParaRPr lang="en-US"/>
        </a:p>
      </dgm:t>
    </dgm:pt>
    <dgm:pt modelId="{D7248B2B-051B-4BEE-B4E9-502A6F99B778}">
      <dgm:prSet phldrT="[Text]"/>
      <dgm:spPr/>
      <dgm:t>
        <a:bodyPr/>
        <a:lstStyle/>
        <a:p>
          <a:r>
            <a:rPr lang="en-US" b="1" dirty="0"/>
            <a:t>Pay Plan Development</a:t>
          </a:r>
        </a:p>
      </dgm:t>
    </dgm:pt>
    <dgm:pt modelId="{5B3D8C5F-F8CA-4176-B8E4-3D29016B5921}" type="parTrans" cxnId="{20E74074-4C44-4829-A0B9-D5D7EFB1F6D0}">
      <dgm:prSet/>
      <dgm:spPr/>
      <dgm:t>
        <a:bodyPr/>
        <a:lstStyle/>
        <a:p>
          <a:endParaRPr lang="en-US"/>
        </a:p>
      </dgm:t>
    </dgm:pt>
    <dgm:pt modelId="{5DFF4EBD-C534-4617-AF83-AFAB3A44A1A8}" type="sibTrans" cxnId="{20E74074-4C44-4829-A0B9-D5D7EFB1F6D0}">
      <dgm:prSet/>
      <dgm:spPr/>
      <dgm:t>
        <a:bodyPr/>
        <a:lstStyle/>
        <a:p>
          <a:endParaRPr lang="en-US"/>
        </a:p>
      </dgm:t>
    </dgm:pt>
    <dgm:pt modelId="{56130F11-98D5-4D95-93C5-B264F04EE5D8}">
      <dgm:prSet phldrT="[Text]"/>
      <dgm:spPr/>
      <dgm:t>
        <a:bodyPr/>
        <a:lstStyle/>
        <a:p>
          <a:r>
            <a:rPr lang="en-US" b="1" dirty="0"/>
            <a:t>Project Completion</a:t>
          </a:r>
        </a:p>
      </dgm:t>
    </dgm:pt>
    <dgm:pt modelId="{B4950FC8-8C31-45E4-A92F-A474D4E75FEA}" type="parTrans" cxnId="{B80BBD5E-1479-4445-947F-D83874AD47CB}">
      <dgm:prSet/>
      <dgm:spPr/>
      <dgm:t>
        <a:bodyPr/>
        <a:lstStyle/>
        <a:p>
          <a:endParaRPr lang="en-US"/>
        </a:p>
      </dgm:t>
    </dgm:pt>
    <dgm:pt modelId="{59D6F1D7-F632-46F0-9A6F-9127B05BE445}" type="sibTrans" cxnId="{B80BBD5E-1479-4445-947F-D83874AD47CB}">
      <dgm:prSet/>
      <dgm:spPr/>
      <dgm:t>
        <a:bodyPr/>
        <a:lstStyle/>
        <a:p>
          <a:endParaRPr lang="en-US"/>
        </a:p>
      </dgm:t>
    </dgm:pt>
    <dgm:pt modelId="{CCE4BAFE-7655-4D42-B4E4-183E2465BB4C}" type="pres">
      <dgm:prSet presAssocID="{E1D05454-3FC1-410B-AB61-E4CAE94456AB}" presName="cycle" presStyleCnt="0">
        <dgm:presLayoutVars>
          <dgm:dir/>
          <dgm:resizeHandles val="exact"/>
        </dgm:presLayoutVars>
      </dgm:prSet>
      <dgm:spPr/>
    </dgm:pt>
    <dgm:pt modelId="{6C9251BA-4BCE-43F2-9AA8-C2D9E74D82EE}" type="pres">
      <dgm:prSet presAssocID="{257BDD5E-7C6A-4BDF-8D38-A3EFEEF57831}" presName="node" presStyleLbl="node1" presStyleIdx="0" presStyleCnt="5">
        <dgm:presLayoutVars>
          <dgm:bulletEnabled val="1"/>
        </dgm:presLayoutVars>
      </dgm:prSet>
      <dgm:spPr/>
    </dgm:pt>
    <dgm:pt modelId="{8F7ABF77-826F-40CD-9FC0-9CB96CFD790D}" type="pres">
      <dgm:prSet presAssocID="{257BDD5E-7C6A-4BDF-8D38-A3EFEEF57831}" presName="spNode" presStyleCnt="0"/>
      <dgm:spPr/>
    </dgm:pt>
    <dgm:pt modelId="{A6D78C36-9999-4B40-B447-18119D2B8E89}" type="pres">
      <dgm:prSet presAssocID="{A7FF55C8-7DEB-4AD2-8BFF-1DCCC7A0C808}" presName="sibTrans" presStyleLbl="sibTrans1D1" presStyleIdx="0" presStyleCnt="5"/>
      <dgm:spPr/>
    </dgm:pt>
    <dgm:pt modelId="{E464BB43-1372-4585-BEB3-796C1CBC7DD6}" type="pres">
      <dgm:prSet presAssocID="{290C6AB3-E594-4EA0-86B3-8456E92721F9}" presName="node" presStyleLbl="node1" presStyleIdx="1" presStyleCnt="5">
        <dgm:presLayoutVars>
          <dgm:bulletEnabled val="1"/>
        </dgm:presLayoutVars>
      </dgm:prSet>
      <dgm:spPr/>
    </dgm:pt>
    <dgm:pt modelId="{14EB8DC4-AD16-4A75-B8F1-7DCE10E04245}" type="pres">
      <dgm:prSet presAssocID="{290C6AB3-E594-4EA0-86B3-8456E92721F9}" presName="spNode" presStyleCnt="0"/>
      <dgm:spPr/>
    </dgm:pt>
    <dgm:pt modelId="{7B891DD2-FDA9-43CC-A137-CA14D519050C}" type="pres">
      <dgm:prSet presAssocID="{99278F4B-B46F-477F-84A3-9028C10370FB}" presName="sibTrans" presStyleLbl="sibTrans1D1" presStyleIdx="1" presStyleCnt="5"/>
      <dgm:spPr/>
    </dgm:pt>
    <dgm:pt modelId="{9063D96E-FA0B-481C-816E-DFCDD261D0AE}" type="pres">
      <dgm:prSet presAssocID="{71EFF728-6E23-4F3D-ADE3-E0B1334FD639}" presName="node" presStyleLbl="node1" presStyleIdx="2" presStyleCnt="5">
        <dgm:presLayoutVars>
          <dgm:bulletEnabled val="1"/>
        </dgm:presLayoutVars>
      </dgm:prSet>
      <dgm:spPr/>
    </dgm:pt>
    <dgm:pt modelId="{E0A928AF-1717-4F9A-91B9-ED7AEF9BA6E8}" type="pres">
      <dgm:prSet presAssocID="{71EFF728-6E23-4F3D-ADE3-E0B1334FD639}" presName="spNode" presStyleCnt="0"/>
      <dgm:spPr/>
    </dgm:pt>
    <dgm:pt modelId="{21F6E58B-50F3-440C-BEC9-2E8C600A59FC}" type="pres">
      <dgm:prSet presAssocID="{C790136D-CA8D-4BE9-8859-27591B6A10C3}" presName="sibTrans" presStyleLbl="sibTrans1D1" presStyleIdx="2" presStyleCnt="5"/>
      <dgm:spPr/>
    </dgm:pt>
    <dgm:pt modelId="{BAEFC33D-C380-402E-AF5E-4DB92C6105B7}" type="pres">
      <dgm:prSet presAssocID="{D7248B2B-051B-4BEE-B4E9-502A6F99B778}" presName="node" presStyleLbl="node1" presStyleIdx="3" presStyleCnt="5">
        <dgm:presLayoutVars>
          <dgm:bulletEnabled val="1"/>
        </dgm:presLayoutVars>
      </dgm:prSet>
      <dgm:spPr/>
    </dgm:pt>
    <dgm:pt modelId="{C273BF3F-9721-4FB0-A6C6-430F6602D1E8}" type="pres">
      <dgm:prSet presAssocID="{D7248B2B-051B-4BEE-B4E9-502A6F99B778}" presName="spNode" presStyleCnt="0"/>
      <dgm:spPr/>
    </dgm:pt>
    <dgm:pt modelId="{8AB61E3A-8800-4C53-8BCD-E6D5D2988BD0}" type="pres">
      <dgm:prSet presAssocID="{5DFF4EBD-C534-4617-AF83-AFAB3A44A1A8}" presName="sibTrans" presStyleLbl="sibTrans1D1" presStyleIdx="3" presStyleCnt="5"/>
      <dgm:spPr/>
    </dgm:pt>
    <dgm:pt modelId="{5833661A-6037-42AA-817D-F2EC23A5BAFC}" type="pres">
      <dgm:prSet presAssocID="{56130F11-98D5-4D95-93C5-B264F04EE5D8}" presName="node" presStyleLbl="node1" presStyleIdx="4" presStyleCnt="5">
        <dgm:presLayoutVars>
          <dgm:bulletEnabled val="1"/>
        </dgm:presLayoutVars>
      </dgm:prSet>
      <dgm:spPr/>
    </dgm:pt>
    <dgm:pt modelId="{6C145817-E9F5-43C6-B6A9-3FD36E5EE315}" type="pres">
      <dgm:prSet presAssocID="{56130F11-98D5-4D95-93C5-B264F04EE5D8}" presName="spNode" presStyleCnt="0"/>
      <dgm:spPr/>
    </dgm:pt>
    <dgm:pt modelId="{B99F3E84-DDF4-44F4-95FA-07B29C1161D9}" type="pres">
      <dgm:prSet presAssocID="{59D6F1D7-F632-46F0-9A6F-9127B05BE445}" presName="sibTrans" presStyleLbl="sibTrans1D1" presStyleIdx="4" presStyleCnt="5"/>
      <dgm:spPr/>
    </dgm:pt>
  </dgm:ptLst>
  <dgm:cxnLst>
    <dgm:cxn modelId="{E4D24005-4F48-4E8C-BF84-3DC92B957A7E}" type="presOf" srcId="{257BDD5E-7C6A-4BDF-8D38-A3EFEEF57831}" destId="{6C9251BA-4BCE-43F2-9AA8-C2D9E74D82EE}" srcOrd="0" destOrd="0" presId="urn:microsoft.com/office/officeart/2005/8/layout/cycle5"/>
    <dgm:cxn modelId="{29DAB230-ED66-4635-83EA-7A788909A657}" type="presOf" srcId="{C790136D-CA8D-4BE9-8859-27591B6A10C3}" destId="{21F6E58B-50F3-440C-BEC9-2E8C600A59FC}" srcOrd="0" destOrd="0" presId="urn:microsoft.com/office/officeart/2005/8/layout/cycle5"/>
    <dgm:cxn modelId="{B80BBD5E-1479-4445-947F-D83874AD47CB}" srcId="{E1D05454-3FC1-410B-AB61-E4CAE94456AB}" destId="{56130F11-98D5-4D95-93C5-B264F04EE5D8}" srcOrd="4" destOrd="0" parTransId="{B4950FC8-8C31-45E4-A92F-A474D4E75FEA}" sibTransId="{59D6F1D7-F632-46F0-9A6F-9127B05BE445}"/>
    <dgm:cxn modelId="{5B3C1747-ADA0-4841-BE00-AF92E078FE0E}" type="presOf" srcId="{56130F11-98D5-4D95-93C5-B264F04EE5D8}" destId="{5833661A-6037-42AA-817D-F2EC23A5BAFC}" srcOrd="0" destOrd="0" presId="urn:microsoft.com/office/officeart/2005/8/layout/cycle5"/>
    <dgm:cxn modelId="{197D114A-D88D-4E8A-88F3-75E6C3C13A4D}" srcId="{E1D05454-3FC1-410B-AB61-E4CAE94456AB}" destId="{71EFF728-6E23-4F3D-ADE3-E0B1334FD639}" srcOrd="2" destOrd="0" parTransId="{4F20639E-A419-451A-85B9-34C12A1083E3}" sibTransId="{C790136D-CA8D-4BE9-8859-27591B6A10C3}"/>
    <dgm:cxn modelId="{5F566470-9966-42B3-851B-81D1879B5263}" type="presOf" srcId="{5DFF4EBD-C534-4617-AF83-AFAB3A44A1A8}" destId="{8AB61E3A-8800-4C53-8BCD-E6D5D2988BD0}" srcOrd="0" destOrd="0" presId="urn:microsoft.com/office/officeart/2005/8/layout/cycle5"/>
    <dgm:cxn modelId="{20E74074-4C44-4829-A0B9-D5D7EFB1F6D0}" srcId="{E1D05454-3FC1-410B-AB61-E4CAE94456AB}" destId="{D7248B2B-051B-4BEE-B4E9-502A6F99B778}" srcOrd="3" destOrd="0" parTransId="{5B3D8C5F-F8CA-4176-B8E4-3D29016B5921}" sibTransId="{5DFF4EBD-C534-4617-AF83-AFAB3A44A1A8}"/>
    <dgm:cxn modelId="{3E596385-F449-40A2-A723-CF7CFCD56DA2}" srcId="{E1D05454-3FC1-410B-AB61-E4CAE94456AB}" destId="{290C6AB3-E594-4EA0-86B3-8456E92721F9}" srcOrd="1" destOrd="0" parTransId="{B4394FC6-49E1-45E7-A6D2-75D398D925D1}" sibTransId="{99278F4B-B46F-477F-84A3-9028C10370FB}"/>
    <dgm:cxn modelId="{F6878B9A-873F-4471-A255-6ECDA3FBAE55}" type="presOf" srcId="{59D6F1D7-F632-46F0-9A6F-9127B05BE445}" destId="{B99F3E84-DDF4-44F4-95FA-07B29C1161D9}" srcOrd="0" destOrd="0" presId="urn:microsoft.com/office/officeart/2005/8/layout/cycle5"/>
    <dgm:cxn modelId="{DB881C9E-F5D1-41CA-8D65-301B68074D80}" srcId="{E1D05454-3FC1-410B-AB61-E4CAE94456AB}" destId="{257BDD5E-7C6A-4BDF-8D38-A3EFEEF57831}" srcOrd="0" destOrd="0" parTransId="{25649FF4-ACFF-48ED-A2D1-FED64CCF2EBE}" sibTransId="{A7FF55C8-7DEB-4AD2-8BFF-1DCCC7A0C808}"/>
    <dgm:cxn modelId="{BC7504C1-529C-4F87-9F92-DFD0F0F66817}" type="presOf" srcId="{E1D05454-3FC1-410B-AB61-E4CAE94456AB}" destId="{CCE4BAFE-7655-4D42-B4E4-183E2465BB4C}" srcOrd="0" destOrd="0" presId="urn:microsoft.com/office/officeart/2005/8/layout/cycle5"/>
    <dgm:cxn modelId="{9F0703E2-EC25-48F7-AC6E-2A9B09D1DF83}" type="presOf" srcId="{71EFF728-6E23-4F3D-ADE3-E0B1334FD639}" destId="{9063D96E-FA0B-481C-816E-DFCDD261D0AE}" srcOrd="0" destOrd="0" presId="urn:microsoft.com/office/officeart/2005/8/layout/cycle5"/>
    <dgm:cxn modelId="{90EA1CE6-2524-42AA-9159-1EAEEB94DE22}" type="presOf" srcId="{A7FF55C8-7DEB-4AD2-8BFF-1DCCC7A0C808}" destId="{A6D78C36-9999-4B40-B447-18119D2B8E89}" srcOrd="0" destOrd="0" presId="urn:microsoft.com/office/officeart/2005/8/layout/cycle5"/>
    <dgm:cxn modelId="{2BE575F0-3F47-4325-B84B-3EA4A0EB1AFD}" type="presOf" srcId="{D7248B2B-051B-4BEE-B4E9-502A6F99B778}" destId="{BAEFC33D-C380-402E-AF5E-4DB92C6105B7}" srcOrd="0" destOrd="0" presId="urn:microsoft.com/office/officeart/2005/8/layout/cycle5"/>
    <dgm:cxn modelId="{048E13F2-12CB-44A1-8BA3-2CEA286E2555}" type="presOf" srcId="{290C6AB3-E594-4EA0-86B3-8456E92721F9}" destId="{E464BB43-1372-4585-BEB3-796C1CBC7DD6}" srcOrd="0" destOrd="0" presId="urn:microsoft.com/office/officeart/2005/8/layout/cycle5"/>
    <dgm:cxn modelId="{90987DF4-BA3A-40C5-B367-0206795468F2}" type="presOf" srcId="{99278F4B-B46F-477F-84A3-9028C10370FB}" destId="{7B891DD2-FDA9-43CC-A137-CA14D519050C}" srcOrd="0" destOrd="0" presId="urn:microsoft.com/office/officeart/2005/8/layout/cycle5"/>
    <dgm:cxn modelId="{713D4FCC-16C5-46EE-9646-A264BAB6FB5A}" type="presParOf" srcId="{CCE4BAFE-7655-4D42-B4E4-183E2465BB4C}" destId="{6C9251BA-4BCE-43F2-9AA8-C2D9E74D82EE}" srcOrd="0" destOrd="0" presId="urn:microsoft.com/office/officeart/2005/8/layout/cycle5"/>
    <dgm:cxn modelId="{2ECE5DA2-9935-4C41-B66B-F959BC3A95E6}" type="presParOf" srcId="{CCE4BAFE-7655-4D42-B4E4-183E2465BB4C}" destId="{8F7ABF77-826F-40CD-9FC0-9CB96CFD790D}" srcOrd="1" destOrd="0" presId="urn:microsoft.com/office/officeart/2005/8/layout/cycle5"/>
    <dgm:cxn modelId="{46734B57-6901-41D9-9339-A60A96685DD8}" type="presParOf" srcId="{CCE4BAFE-7655-4D42-B4E4-183E2465BB4C}" destId="{A6D78C36-9999-4B40-B447-18119D2B8E89}" srcOrd="2" destOrd="0" presId="urn:microsoft.com/office/officeart/2005/8/layout/cycle5"/>
    <dgm:cxn modelId="{21570BE9-DBE7-4152-8CD7-DF2B5830CB42}" type="presParOf" srcId="{CCE4BAFE-7655-4D42-B4E4-183E2465BB4C}" destId="{E464BB43-1372-4585-BEB3-796C1CBC7DD6}" srcOrd="3" destOrd="0" presId="urn:microsoft.com/office/officeart/2005/8/layout/cycle5"/>
    <dgm:cxn modelId="{56A9027B-7F7E-40A9-8078-CEC23C8A495E}" type="presParOf" srcId="{CCE4BAFE-7655-4D42-B4E4-183E2465BB4C}" destId="{14EB8DC4-AD16-4A75-B8F1-7DCE10E04245}" srcOrd="4" destOrd="0" presId="urn:microsoft.com/office/officeart/2005/8/layout/cycle5"/>
    <dgm:cxn modelId="{E9DEE9E1-7592-4493-AA79-0CF364354C33}" type="presParOf" srcId="{CCE4BAFE-7655-4D42-B4E4-183E2465BB4C}" destId="{7B891DD2-FDA9-43CC-A137-CA14D519050C}" srcOrd="5" destOrd="0" presId="urn:microsoft.com/office/officeart/2005/8/layout/cycle5"/>
    <dgm:cxn modelId="{E3113E52-AF1B-4BBE-8AD9-69B876580CAE}" type="presParOf" srcId="{CCE4BAFE-7655-4D42-B4E4-183E2465BB4C}" destId="{9063D96E-FA0B-481C-816E-DFCDD261D0AE}" srcOrd="6" destOrd="0" presId="urn:microsoft.com/office/officeart/2005/8/layout/cycle5"/>
    <dgm:cxn modelId="{AE4C27EB-2646-4526-91F9-B732F9D8FDCB}" type="presParOf" srcId="{CCE4BAFE-7655-4D42-B4E4-183E2465BB4C}" destId="{E0A928AF-1717-4F9A-91B9-ED7AEF9BA6E8}" srcOrd="7" destOrd="0" presId="urn:microsoft.com/office/officeart/2005/8/layout/cycle5"/>
    <dgm:cxn modelId="{66C5E641-88D3-442D-9242-78B1FD09952B}" type="presParOf" srcId="{CCE4BAFE-7655-4D42-B4E4-183E2465BB4C}" destId="{21F6E58B-50F3-440C-BEC9-2E8C600A59FC}" srcOrd="8" destOrd="0" presId="urn:microsoft.com/office/officeart/2005/8/layout/cycle5"/>
    <dgm:cxn modelId="{C055CD7F-6F9A-4669-B4BC-B8159C9F361D}" type="presParOf" srcId="{CCE4BAFE-7655-4D42-B4E4-183E2465BB4C}" destId="{BAEFC33D-C380-402E-AF5E-4DB92C6105B7}" srcOrd="9" destOrd="0" presId="urn:microsoft.com/office/officeart/2005/8/layout/cycle5"/>
    <dgm:cxn modelId="{E2DD718A-21B0-4F5E-8C30-E48C64D55EBB}" type="presParOf" srcId="{CCE4BAFE-7655-4D42-B4E4-183E2465BB4C}" destId="{C273BF3F-9721-4FB0-A6C6-430F6602D1E8}" srcOrd="10" destOrd="0" presId="urn:microsoft.com/office/officeart/2005/8/layout/cycle5"/>
    <dgm:cxn modelId="{DE1782B2-8F75-461E-B53D-FA1314790291}" type="presParOf" srcId="{CCE4BAFE-7655-4D42-B4E4-183E2465BB4C}" destId="{8AB61E3A-8800-4C53-8BCD-E6D5D2988BD0}" srcOrd="11" destOrd="0" presId="urn:microsoft.com/office/officeart/2005/8/layout/cycle5"/>
    <dgm:cxn modelId="{BB4BFD4C-1040-4E70-9C1D-FC49B7133CB4}" type="presParOf" srcId="{CCE4BAFE-7655-4D42-B4E4-183E2465BB4C}" destId="{5833661A-6037-42AA-817D-F2EC23A5BAFC}" srcOrd="12" destOrd="0" presId="urn:microsoft.com/office/officeart/2005/8/layout/cycle5"/>
    <dgm:cxn modelId="{A550884E-BB2E-4DB3-A082-2ACBA31BBCAA}" type="presParOf" srcId="{CCE4BAFE-7655-4D42-B4E4-183E2465BB4C}" destId="{6C145817-E9F5-43C6-B6A9-3FD36E5EE315}" srcOrd="13" destOrd="0" presId="urn:microsoft.com/office/officeart/2005/8/layout/cycle5"/>
    <dgm:cxn modelId="{56BDE5BB-9BC7-45AD-853C-AB028BC33A1B}" type="presParOf" srcId="{CCE4BAFE-7655-4D42-B4E4-183E2465BB4C}" destId="{B99F3E84-DDF4-44F4-95FA-07B29C1161D9}" srcOrd="14" destOrd="0" presId="urn:microsoft.com/office/officeart/2005/8/layout/cycle5"/>
  </dgm:cxnLst>
  <dgm:bg>
    <a:noFill/>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E3D6C49E-32AC-4615-9453-2A03803E9D98}" type="doc">
      <dgm:prSet loTypeId="urn:microsoft.com/office/officeart/2005/8/layout/lProcess3" loCatId="process" qsTypeId="urn:microsoft.com/office/officeart/2005/8/quickstyle/simple1" qsCatId="simple" csTypeId="urn:microsoft.com/office/officeart/2005/8/colors/accent1_2" csCatId="accent1" phldr="1"/>
      <dgm:spPr/>
      <dgm:t>
        <a:bodyPr/>
        <a:lstStyle/>
        <a:p>
          <a:endParaRPr lang="en-US"/>
        </a:p>
      </dgm:t>
    </dgm:pt>
    <dgm:pt modelId="{AA618749-2F63-4630-9FFA-DBAAC0FF9254}">
      <dgm:prSet phldrT="[Text]" phldr="0" custT="1"/>
      <dgm:spPr/>
      <dgm:t>
        <a:bodyPr/>
        <a:lstStyle/>
        <a:p>
          <a:r>
            <a:rPr lang="en-US" sz="1400" dirty="0"/>
            <a:t>1. Project Initiation</a:t>
          </a:r>
        </a:p>
      </dgm:t>
    </dgm:pt>
    <dgm:pt modelId="{68B85691-01D1-4056-88A5-3315F1B6EF18}" type="parTrans" cxnId="{B8FD6D36-D705-42DD-955C-2D887B83080F}">
      <dgm:prSet/>
      <dgm:spPr/>
      <dgm:t>
        <a:bodyPr/>
        <a:lstStyle/>
        <a:p>
          <a:endParaRPr lang="en-US" sz="1800"/>
        </a:p>
      </dgm:t>
    </dgm:pt>
    <dgm:pt modelId="{D966DDE2-0E60-4112-9AB4-4BF8D5D06DD8}" type="sibTrans" cxnId="{B8FD6D36-D705-42DD-955C-2D887B83080F}">
      <dgm:prSet/>
      <dgm:spPr/>
      <dgm:t>
        <a:bodyPr/>
        <a:lstStyle/>
        <a:p>
          <a:endParaRPr lang="en-US" sz="1800"/>
        </a:p>
      </dgm:t>
    </dgm:pt>
    <dgm:pt modelId="{4460D771-CA30-4612-8C30-F88A1889DAED}">
      <dgm:prSet phldrT="[Text]" phldr="0" custT="1"/>
      <dgm:spPr/>
      <dgm:t>
        <a:bodyPr/>
        <a:lstStyle/>
        <a:p>
          <a:r>
            <a:rPr lang="en-US" sz="1400" dirty="0"/>
            <a:t>3. Position Review</a:t>
          </a:r>
        </a:p>
      </dgm:t>
    </dgm:pt>
    <dgm:pt modelId="{C75C77CD-0454-426D-BCA5-204D9E67D26A}" type="parTrans" cxnId="{DC0F76C6-CD22-495A-8FA2-5D1997FFBEE8}">
      <dgm:prSet/>
      <dgm:spPr/>
      <dgm:t>
        <a:bodyPr/>
        <a:lstStyle/>
        <a:p>
          <a:endParaRPr lang="en-US" sz="1800"/>
        </a:p>
      </dgm:t>
    </dgm:pt>
    <dgm:pt modelId="{3A8EF18D-9057-4489-87C8-6DB55C82C961}" type="sibTrans" cxnId="{DC0F76C6-CD22-495A-8FA2-5D1997FFBEE8}">
      <dgm:prSet/>
      <dgm:spPr/>
      <dgm:t>
        <a:bodyPr/>
        <a:lstStyle/>
        <a:p>
          <a:endParaRPr lang="en-US" sz="1800"/>
        </a:p>
      </dgm:t>
    </dgm:pt>
    <dgm:pt modelId="{6E685149-ED80-4524-9E46-03DB4415AEDF}">
      <dgm:prSet phldrT="[Text]" phldr="0" custT="1"/>
      <dgm:spPr>
        <a:solidFill>
          <a:schemeClr val="accent1"/>
        </a:solidFill>
      </dgm:spPr>
      <dgm:t>
        <a:bodyPr/>
        <a:lstStyle/>
        <a:p>
          <a:r>
            <a:rPr lang="en-US" sz="1400" dirty="0"/>
            <a:t>5. Project Completion</a:t>
          </a:r>
        </a:p>
      </dgm:t>
    </dgm:pt>
    <dgm:pt modelId="{46A9F0E1-FAB8-418E-8A4F-4E02ABCBDD95}" type="parTrans" cxnId="{32405ED5-710E-4B50-BEFA-14D847AB2406}">
      <dgm:prSet/>
      <dgm:spPr/>
      <dgm:t>
        <a:bodyPr/>
        <a:lstStyle/>
        <a:p>
          <a:endParaRPr lang="en-US" sz="1800"/>
        </a:p>
      </dgm:t>
    </dgm:pt>
    <dgm:pt modelId="{E257D912-EDB9-4068-A0D8-06F8C32EA8F8}" type="sibTrans" cxnId="{32405ED5-710E-4B50-BEFA-14D847AB2406}">
      <dgm:prSet/>
      <dgm:spPr/>
      <dgm:t>
        <a:bodyPr/>
        <a:lstStyle/>
        <a:p>
          <a:endParaRPr lang="en-US" sz="1800"/>
        </a:p>
      </dgm:t>
    </dgm:pt>
    <dgm:pt modelId="{A076A419-9C32-440B-8E6C-EA2B6522BE2A}">
      <dgm:prSet phldrT="[Text]" phldr="0" custT="1"/>
      <dgm:spPr/>
      <dgm:t>
        <a:bodyPr/>
        <a:lstStyle/>
        <a:p>
          <a:r>
            <a:rPr lang="en-US" sz="1400" dirty="0"/>
            <a:t>2. Market Assessment</a:t>
          </a:r>
        </a:p>
      </dgm:t>
    </dgm:pt>
    <dgm:pt modelId="{40561C76-1928-4CC2-A65C-F335FF8F8AD6}" type="parTrans" cxnId="{3C9EF603-1EAB-4585-AAF5-F5D0899831F3}">
      <dgm:prSet/>
      <dgm:spPr/>
      <dgm:t>
        <a:bodyPr/>
        <a:lstStyle/>
        <a:p>
          <a:endParaRPr lang="en-US" sz="1800"/>
        </a:p>
      </dgm:t>
    </dgm:pt>
    <dgm:pt modelId="{57D6F01E-0C75-4B5B-A657-BDEF518AFCF8}" type="sibTrans" cxnId="{3C9EF603-1EAB-4585-AAF5-F5D0899831F3}">
      <dgm:prSet/>
      <dgm:spPr/>
      <dgm:t>
        <a:bodyPr/>
        <a:lstStyle/>
        <a:p>
          <a:endParaRPr lang="en-US" sz="1800"/>
        </a:p>
      </dgm:t>
    </dgm:pt>
    <dgm:pt modelId="{0E1D8C93-6581-4180-BE77-886BCD3B4B05}">
      <dgm:prSet phldrT="[Text]" phldr="0" custT="1"/>
      <dgm:spPr/>
      <dgm:t>
        <a:bodyPr/>
        <a:lstStyle/>
        <a:p>
          <a:r>
            <a:rPr lang="en-US" sz="1000" dirty="0"/>
            <a:t>Project Planning</a:t>
          </a:r>
        </a:p>
      </dgm:t>
    </dgm:pt>
    <dgm:pt modelId="{C1028FF1-49B5-472D-BDD0-C479378E632B}" type="parTrans" cxnId="{37B37676-8CE3-4464-A591-47EDB1FBE7BA}">
      <dgm:prSet/>
      <dgm:spPr/>
      <dgm:t>
        <a:bodyPr/>
        <a:lstStyle/>
        <a:p>
          <a:endParaRPr lang="en-US" sz="1800"/>
        </a:p>
      </dgm:t>
    </dgm:pt>
    <dgm:pt modelId="{7CC84C81-B79E-4F56-95EF-73B573B436A5}" type="sibTrans" cxnId="{37B37676-8CE3-4464-A591-47EDB1FBE7BA}">
      <dgm:prSet/>
      <dgm:spPr/>
      <dgm:t>
        <a:bodyPr/>
        <a:lstStyle/>
        <a:p>
          <a:endParaRPr lang="en-US" sz="1800"/>
        </a:p>
      </dgm:t>
    </dgm:pt>
    <dgm:pt modelId="{5178EB02-966B-4438-89A4-2137A35D3F8A}">
      <dgm:prSet phldrT="[Text]" phldr="0" custT="1"/>
      <dgm:spPr/>
      <dgm:t>
        <a:bodyPr/>
        <a:lstStyle/>
        <a:p>
          <a:r>
            <a:rPr lang="en-US" sz="1000" dirty="0"/>
            <a:t>Data Collection</a:t>
          </a:r>
        </a:p>
      </dgm:t>
    </dgm:pt>
    <dgm:pt modelId="{3BDBA4F0-7041-4728-A23B-973BB654857A}" type="parTrans" cxnId="{97415A1B-7807-4A95-8BE8-8BC1CE3D8757}">
      <dgm:prSet/>
      <dgm:spPr/>
      <dgm:t>
        <a:bodyPr/>
        <a:lstStyle/>
        <a:p>
          <a:endParaRPr lang="en-US" sz="1800"/>
        </a:p>
      </dgm:t>
    </dgm:pt>
    <dgm:pt modelId="{B6009D71-30E4-41B3-9ED1-4EDE6B4CA154}" type="sibTrans" cxnId="{97415A1B-7807-4A95-8BE8-8BC1CE3D8757}">
      <dgm:prSet/>
      <dgm:spPr/>
      <dgm:t>
        <a:bodyPr/>
        <a:lstStyle/>
        <a:p>
          <a:endParaRPr lang="en-US" sz="1800"/>
        </a:p>
      </dgm:t>
    </dgm:pt>
    <dgm:pt modelId="{CAE7DC93-2C0F-43E7-9CA1-7B21DA379BF5}">
      <dgm:prSet phldrT="[Text]" phldr="0" custT="1"/>
      <dgm:spPr/>
      <dgm:t>
        <a:bodyPr/>
        <a:lstStyle/>
        <a:p>
          <a:r>
            <a:rPr lang="en-US" sz="1000" dirty="0"/>
            <a:t>Communication Meetings</a:t>
          </a:r>
        </a:p>
      </dgm:t>
    </dgm:pt>
    <dgm:pt modelId="{2DAC02E2-47A2-44D2-A942-57DB650A1717}" type="parTrans" cxnId="{D389FBDD-6C3B-4FF0-B340-F546FC98F7C0}">
      <dgm:prSet/>
      <dgm:spPr/>
      <dgm:t>
        <a:bodyPr/>
        <a:lstStyle/>
        <a:p>
          <a:endParaRPr lang="en-US" sz="1800"/>
        </a:p>
      </dgm:t>
    </dgm:pt>
    <dgm:pt modelId="{F2F1EBDE-FDD3-4CE3-9019-A6E93D9CB120}" type="sibTrans" cxnId="{D389FBDD-6C3B-4FF0-B340-F546FC98F7C0}">
      <dgm:prSet/>
      <dgm:spPr/>
      <dgm:t>
        <a:bodyPr/>
        <a:lstStyle/>
        <a:p>
          <a:endParaRPr lang="en-US" sz="1800"/>
        </a:p>
      </dgm:t>
    </dgm:pt>
    <dgm:pt modelId="{539B3F9B-3289-4E9F-B906-9B775A03ECE5}">
      <dgm:prSet phldrT="[Text]" phldr="0" custT="1"/>
      <dgm:spPr/>
      <dgm:t>
        <a:bodyPr/>
        <a:lstStyle/>
        <a:p>
          <a:r>
            <a:rPr lang="en-US" sz="1000" dirty="0"/>
            <a:t>PAQs</a:t>
          </a:r>
        </a:p>
      </dgm:t>
    </dgm:pt>
    <dgm:pt modelId="{876193C2-DBE1-4330-B172-99F4DDC7E94B}" type="parTrans" cxnId="{BE6CFC95-E647-4F78-8ED4-85F4AE015DD7}">
      <dgm:prSet/>
      <dgm:spPr/>
      <dgm:t>
        <a:bodyPr/>
        <a:lstStyle/>
        <a:p>
          <a:endParaRPr lang="en-US" sz="1800"/>
        </a:p>
      </dgm:t>
    </dgm:pt>
    <dgm:pt modelId="{7FA943F7-C131-40D6-9DA6-417FAD189941}" type="sibTrans" cxnId="{BE6CFC95-E647-4F78-8ED4-85F4AE015DD7}">
      <dgm:prSet/>
      <dgm:spPr/>
      <dgm:t>
        <a:bodyPr/>
        <a:lstStyle/>
        <a:p>
          <a:endParaRPr lang="en-US" sz="1800"/>
        </a:p>
      </dgm:t>
    </dgm:pt>
    <dgm:pt modelId="{608CB2B9-98B0-4CCB-B863-353380E3151D}">
      <dgm:prSet phldrT="[Text]" phldr="0" custT="1"/>
      <dgm:spPr/>
      <dgm:t>
        <a:bodyPr/>
        <a:lstStyle/>
        <a:p>
          <a:r>
            <a:rPr lang="en-US" sz="1000" dirty="0"/>
            <a:t>Peers Selected</a:t>
          </a:r>
        </a:p>
      </dgm:t>
    </dgm:pt>
    <dgm:pt modelId="{C9AA0303-331A-435B-9C83-2150984FB186}" type="parTrans" cxnId="{E19E85F7-2BC2-47D7-AF5F-38EB3B828C14}">
      <dgm:prSet/>
      <dgm:spPr/>
      <dgm:t>
        <a:bodyPr/>
        <a:lstStyle/>
        <a:p>
          <a:endParaRPr lang="en-US" sz="1800"/>
        </a:p>
      </dgm:t>
    </dgm:pt>
    <dgm:pt modelId="{3978E513-B3BB-4A4E-A412-220FD8923950}" type="sibTrans" cxnId="{E19E85F7-2BC2-47D7-AF5F-38EB3B828C14}">
      <dgm:prSet/>
      <dgm:spPr/>
      <dgm:t>
        <a:bodyPr/>
        <a:lstStyle/>
        <a:p>
          <a:endParaRPr lang="en-US" sz="1800"/>
        </a:p>
      </dgm:t>
    </dgm:pt>
    <dgm:pt modelId="{1F7287D7-BCBD-4199-821E-2FC070E0872D}">
      <dgm:prSet phldrT="[Text]" phldr="0" custT="1"/>
      <dgm:spPr/>
      <dgm:t>
        <a:bodyPr/>
        <a:lstStyle/>
        <a:p>
          <a:r>
            <a:rPr lang="en-US" sz="1000" dirty="0"/>
            <a:t>Market Survey</a:t>
          </a:r>
        </a:p>
      </dgm:t>
    </dgm:pt>
    <dgm:pt modelId="{142EDB16-EA52-459C-B149-8CD2E3A01714}" type="parTrans" cxnId="{64BB0538-7FBC-4ECA-970C-EC4988330C23}">
      <dgm:prSet/>
      <dgm:spPr/>
      <dgm:t>
        <a:bodyPr/>
        <a:lstStyle/>
        <a:p>
          <a:endParaRPr lang="en-US" sz="1800"/>
        </a:p>
      </dgm:t>
    </dgm:pt>
    <dgm:pt modelId="{5B34A7AB-F185-4D2B-81B6-ED0A61296AF6}" type="sibTrans" cxnId="{64BB0538-7FBC-4ECA-970C-EC4988330C23}">
      <dgm:prSet/>
      <dgm:spPr/>
      <dgm:t>
        <a:bodyPr/>
        <a:lstStyle/>
        <a:p>
          <a:endParaRPr lang="en-US" sz="1800"/>
        </a:p>
      </dgm:t>
    </dgm:pt>
    <dgm:pt modelId="{9707CBCE-3702-43A8-99A1-D2B89FC4B466}">
      <dgm:prSet phldrT="[Text]" phldr="0" custT="1"/>
      <dgm:spPr/>
      <dgm:t>
        <a:bodyPr/>
        <a:lstStyle/>
        <a:p>
          <a:r>
            <a:rPr lang="en-US" sz="1000" dirty="0"/>
            <a:t>Quality Control</a:t>
          </a:r>
        </a:p>
      </dgm:t>
    </dgm:pt>
    <dgm:pt modelId="{A009E417-0287-434A-831F-586F65A5A33B}" type="parTrans" cxnId="{8ABA5A00-2C1C-484B-90A8-5A27232CE8D7}">
      <dgm:prSet/>
      <dgm:spPr/>
      <dgm:t>
        <a:bodyPr/>
        <a:lstStyle/>
        <a:p>
          <a:endParaRPr lang="en-US" sz="1800"/>
        </a:p>
      </dgm:t>
    </dgm:pt>
    <dgm:pt modelId="{2CC88655-4C28-4DFD-A897-2C401851AD59}" type="sibTrans" cxnId="{8ABA5A00-2C1C-484B-90A8-5A27232CE8D7}">
      <dgm:prSet/>
      <dgm:spPr/>
      <dgm:t>
        <a:bodyPr/>
        <a:lstStyle/>
        <a:p>
          <a:endParaRPr lang="en-US" sz="1800"/>
        </a:p>
      </dgm:t>
    </dgm:pt>
    <dgm:pt modelId="{E49260C7-1A5A-47AA-9F0E-939B6BAFDC3D}">
      <dgm:prSet phldrT="[Text]" phldr="0" custT="1"/>
      <dgm:spPr/>
      <dgm:t>
        <a:bodyPr/>
        <a:lstStyle/>
        <a:p>
          <a:r>
            <a:rPr lang="en-US" sz="1000" dirty="0"/>
            <a:t>Title Review</a:t>
          </a:r>
        </a:p>
      </dgm:t>
    </dgm:pt>
    <dgm:pt modelId="{272B6963-16D2-4E05-A411-3A47A0730CB5}" type="parTrans" cxnId="{C7F8AD30-5CBB-4FF8-855E-26E5E3281A7F}">
      <dgm:prSet/>
      <dgm:spPr/>
      <dgm:t>
        <a:bodyPr/>
        <a:lstStyle/>
        <a:p>
          <a:endParaRPr lang="en-US" sz="1800"/>
        </a:p>
      </dgm:t>
    </dgm:pt>
    <dgm:pt modelId="{3598D633-04DD-4D1A-9E22-EB024A62495C}" type="sibTrans" cxnId="{C7F8AD30-5CBB-4FF8-855E-26E5E3281A7F}">
      <dgm:prSet/>
      <dgm:spPr/>
      <dgm:t>
        <a:bodyPr/>
        <a:lstStyle/>
        <a:p>
          <a:endParaRPr lang="en-US" sz="1800"/>
        </a:p>
      </dgm:t>
    </dgm:pt>
    <dgm:pt modelId="{D226D76E-76AC-4BF8-ABFC-5ADEA3EF6FF3}">
      <dgm:prSet phldrT="[Text]" phldr="0" custT="1"/>
      <dgm:spPr/>
      <dgm:t>
        <a:bodyPr/>
        <a:lstStyle/>
        <a:p>
          <a:r>
            <a:rPr lang="en-US" sz="1000" dirty="0"/>
            <a:t>Job Evaluation</a:t>
          </a:r>
        </a:p>
      </dgm:t>
    </dgm:pt>
    <dgm:pt modelId="{5F7FB07F-392A-4C9D-A9FE-231291946260}" type="parTrans" cxnId="{7133BF39-BE7F-4697-A18B-680B21BF953E}">
      <dgm:prSet/>
      <dgm:spPr/>
      <dgm:t>
        <a:bodyPr/>
        <a:lstStyle/>
        <a:p>
          <a:endParaRPr lang="en-US" sz="1800"/>
        </a:p>
      </dgm:t>
    </dgm:pt>
    <dgm:pt modelId="{7F8492D3-4A7F-4709-B362-CD097279396D}" type="sibTrans" cxnId="{7133BF39-BE7F-4697-A18B-680B21BF953E}">
      <dgm:prSet/>
      <dgm:spPr/>
      <dgm:t>
        <a:bodyPr/>
        <a:lstStyle/>
        <a:p>
          <a:endParaRPr lang="en-US" sz="1800"/>
        </a:p>
      </dgm:t>
    </dgm:pt>
    <dgm:pt modelId="{F93AEAB8-71E3-4C47-A30D-56EC74DA192B}">
      <dgm:prSet phldrT="[Text]" phldr="0" custT="1"/>
      <dgm:spPr/>
      <dgm:t>
        <a:bodyPr/>
        <a:lstStyle/>
        <a:p>
          <a:r>
            <a:rPr lang="en-US" sz="1000" dirty="0"/>
            <a:t>Quality Control</a:t>
          </a:r>
        </a:p>
      </dgm:t>
    </dgm:pt>
    <dgm:pt modelId="{0D4F7FAB-FCC4-4475-BA88-F3795FDA3488}" type="parTrans" cxnId="{DF140B1C-FB86-46A5-8C96-91B0E3B414EF}">
      <dgm:prSet/>
      <dgm:spPr/>
      <dgm:t>
        <a:bodyPr/>
        <a:lstStyle/>
        <a:p>
          <a:endParaRPr lang="en-US" sz="1800"/>
        </a:p>
      </dgm:t>
    </dgm:pt>
    <dgm:pt modelId="{31BA166D-BBC3-49D8-B341-84FA36CC3B4F}" type="sibTrans" cxnId="{DF140B1C-FB86-46A5-8C96-91B0E3B414EF}">
      <dgm:prSet/>
      <dgm:spPr/>
      <dgm:t>
        <a:bodyPr/>
        <a:lstStyle/>
        <a:p>
          <a:endParaRPr lang="en-US" sz="1800"/>
        </a:p>
      </dgm:t>
    </dgm:pt>
    <dgm:pt modelId="{EDA662E7-5331-4942-ACB8-3086F1EBA4F1}">
      <dgm:prSet phldrT="[Text]" phldr="0" custT="1"/>
      <dgm:spPr/>
      <dgm:t>
        <a:bodyPr/>
        <a:lstStyle/>
        <a:p>
          <a:r>
            <a:rPr lang="en-US" sz="1400" dirty="0"/>
            <a:t>4. Pay Plan Development</a:t>
          </a:r>
        </a:p>
      </dgm:t>
    </dgm:pt>
    <dgm:pt modelId="{8167EC44-1F9B-4F58-A028-6AD572ABABA5}" type="parTrans" cxnId="{29BA161F-368A-42D2-AF4E-BB60447B3482}">
      <dgm:prSet/>
      <dgm:spPr/>
      <dgm:t>
        <a:bodyPr/>
        <a:lstStyle/>
        <a:p>
          <a:endParaRPr lang="en-US" sz="1800"/>
        </a:p>
      </dgm:t>
    </dgm:pt>
    <dgm:pt modelId="{63C9A262-CD49-4F34-AF84-C5FF785ADA31}" type="sibTrans" cxnId="{29BA161F-368A-42D2-AF4E-BB60447B3482}">
      <dgm:prSet/>
      <dgm:spPr/>
      <dgm:t>
        <a:bodyPr/>
        <a:lstStyle/>
        <a:p>
          <a:endParaRPr lang="en-US" sz="1800"/>
        </a:p>
      </dgm:t>
    </dgm:pt>
    <dgm:pt modelId="{1D76B9B9-0C84-4BDF-AAE9-5F0EF9A6A0CF}">
      <dgm:prSet phldrT="[Text]" phldr="0" custT="1"/>
      <dgm:spPr/>
      <dgm:t>
        <a:bodyPr/>
        <a:lstStyle/>
        <a:p>
          <a:r>
            <a:rPr lang="en-US" sz="1000" dirty="0"/>
            <a:t>Pay Plans Drafted</a:t>
          </a:r>
        </a:p>
      </dgm:t>
    </dgm:pt>
    <dgm:pt modelId="{040279F8-7E00-4E28-9DE0-BB5CF59A699B}" type="parTrans" cxnId="{86DD89CA-F003-4190-9A73-80BED401169A}">
      <dgm:prSet/>
      <dgm:spPr/>
      <dgm:t>
        <a:bodyPr/>
        <a:lstStyle/>
        <a:p>
          <a:endParaRPr lang="en-US" sz="1800"/>
        </a:p>
      </dgm:t>
    </dgm:pt>
    <dgm:pt modelId="{8864C207-7EC2-41A8-B368-47FBE64836CA}" type="sibTrans" cxnId="{86DD89CA-F003-4190-9A73-80BED401169A}">
      <dgm:prSet/>
      <dgm:spPr/>
      <dgm:t>
        <a:bodyPr/>
        <a:lstStyle/>
        <a:p>
          <a:endParaRPr lang="en-US" sz="1800"/>
        </a:p>
      </dgm:t>
    </dgm:pt>
    <dgm:pt modelId="{E86316FE-8A27-4322-AD9D-0D020E6F1691}">
      <dgm:prSet phldrT="[Text]" phldr="0" custT="1"/>
      <dgm:spPr/>
      <dgm:t>
        <a:bodyPr/>
        <a:lstStyle/>
        <a:p>
          <a:r>
            <a:rPr lang="en-US" sz="1000" dirty="0"/>
            <a:t>Grade Assignments</a:t>
          </a:r>
        </a:p>
      </dgm:t>
    </dgm:pt>
    <dgm:pt modelId="{E18A7485-9E62-4D12-8391-D500EA04AB1E}" type="parTrans" cxnId="{B244F358-C5AF-44E3-A028-4A6319922D66}">
      <dgm:prSet/>
      <dgm:spPr/>
      <dgm:t>
        <a:bodyPr/>
        <a:lstStyle/>
        <a:p>
          <a:endParaRPr lang="en-US" sz="1800"/>
        </a:p>
      </dgm:t>
    </dgm:pt>
    <dgm:pt modelId="{9DA0F6D9-B861-4F99-BD3C-39D161B10C89}" type="sibTrans" cxnId="{B244F358-C5AF-44E3-A028-4A6319922D66}">
      <dgm:prSet/>
      <dgm:spPr/>
      <dgm:t>
        <a:bodyPr/>
        <a:lstStyle/>
        <a:p>
          <a:endParaRPr lang="en-US" sz="1800"/>
        </a:p>
      </dgm:t>
    </dgm:pt>
    <dgm:pt modelId="{A3AEB857-43F6-44DB-A04E-DF7295B3D398}">
      <dgm:prSet phldrT="[Text]" phldr="0" custT="1"/>
      <dgm:spPr/>
      <dgm:t>
        <a:bodyPr/>
        <a:lstStyle/>
        <a:p>
          <a:r>
            <a:rPr lang="en-US" sz="1000" dirty="0"/>
            <a:t>Implementation Calculations</a:t>
          </a:r>
        </a:p>
      </dgm:t>
    </dgm:pt>
    <dgm:pt modelId="{E8411EF2-20E8-4EB8-89B7-2130C7C0E0B1}" type="parTrans" cxnId="{BDC4BD0E-8E1A-442A-8E6F-9C5CD67A698B}">
      <dgm:prSet/>
      <dgm:spPr/>
      <dgm:t>
        <a:bodyPr/>
        <a:lstStyle/>
        <a:p>
          <a:endParaRPr lang="en-US" sz="1800"/>
        </a:p>
      </dgm:t>
    </dgm:pt>
    <dgm:pt modelId="{DBAA78A1-BEFF-45D2-915A-175028FA9537}" type="sibTrans" cxnId="{BDC4BD0E-8E1A-442A-8E6F-9C5CD67A698B}">
      <dgm:prSet/>
      <dgm:spPr/>
      <dgm:t>
        <a:bodyPr/>
        <a:lstStyle/>
        <a:p>
          <a:endParaRPr lang="en-US" sz="1800"/>
        </a:p>
      </dgm:t>
    </dgm:pt>
    <dgm:pt modelId="{DF1D58DE-530C-4A98-88F7-18A3EC863104}">
      <dgm:prSet phldrT="[Text]" phldr="0" custT="1"/>
      <dgm:spPr/>
      <dgm:t>
        <a:bodyPr/>
        <a:lstStyle/>
        <a:p>
          <a:r>
            <a:rPr lang="en-US" sz="1000" dirty="0"/>
            <a:t>Final Presentations</a:t>
          </a:r>
        </a:p>
      </dgm:t>
    </dgm:pt>
    <dgm:pt modelId="{9FCD5182-9D10-41BD-BC91-509C99637985}" type="parTrans" cxnId="{001CB58C-3159-4811-9ED8-7C873C63E4AA}">
      <dgm:prSet/>
      <dgm:spPr/>
      <dgm:t>
        <a:bodyPr/>
        <a:lstStyle/>
        <a:p>
          <a:endParaRPr lang="en-US" sz="1800"/>
        </a:p>
      </dgm:t>
    </dgm:pt>
    <dgm:pt modelId="{9D56F19A-8DCE-4FC8-A4D7-6F8B12DB89F1}" type="sibTrans" cxnId="{001CB58C-3159-4811-9ED8-7C873C63E4AA}">
      <dgm:prSet/>
      <dgm:spPr/>
      <dgm:t>
        <a:bodyPr/>
        <a:lstStyle/>
        <a:p>
          <a:endParaRPr lang="en-US" sz="1800"/>
        </a:p>
      </dgm:t>
    </dgm:pt>
    <dgm:pt modelId="{E246D7FE-4613-4034-B313-8827956DED2B}">
      <dgm:prSet phldrT="[Text]" phldr="0" custT="1"/>
      <dgm:spPr>
        <a:solidFill>
          <a:schemeClr val="accent2">
            <a:lumMod val="40000"/>
            <a:lumOff val="60000"/>
            <a:alpha val="90000"/>
          </a:schemeClr>
        </a:solidFill>
      </dgm:spPr>
      <dgm:t>
        <a:bodyPr/>
        <a:lstStyle/>
        <a:p>
          <a:r>
            <a:rPr lang="en-US" sz="1000" dirty="0"/>
            <a:t>Final Report</a:t>
          </a:r>
        </a:p>
      </dgm:t>
    </dgm:pt>
    <dgm:pt modelId="{66C9BF4B-66A8-4FEC-A92A-488479347B2E}" type="parTrans" cxnId="{9F5B49C0-1477-4DEA-B520-49F9AC54E5DA}">
      <dgm:prSet/>
      <dgm:spPr/>
      <dgm:t>
        <a:bodyPr/>
        <a:lstStyle/>
        <a:p>
          <a:endParaRPr lang="en-US" sz="1800"/>
        </a:p>
      </dgm:t>
    </dgm:pt>
    <dgm:pt modelId="{BF952A41-D488-441C-9C3E-0AC59F4C3DC3}" type="sibTrans" cxnId="{9F5B49C0-1477-4DEA-B520-49F9AC54E5DA}">
      <dgm:prSet/>
      <dgm:spPr/>
      <dgm:t>
        <a:bodyPr/>
        <a:lstStyle/>
        <a:p>
          <a:endParaRPr lang="en-US" sz="1800"/>
        </a:p>
      </dgm:t>
    </dgm:pt>
    <dgm:pt modelId="{B88E32F9-30B3-4D95-91C3-A89C2BCE4790}">
      <dgm:prSet phldrT="[Text]" phldr="0" custT="1"/>
      <dgm:spPr>
        <a:solidFill>
          <a:schemeClr val="accent2">
            <a:lumMod val="40000"/>
            <a:lumOff val="60000"/>
            <a:alpha val="90000"/>
          </a:schemeClr>
        </a:solidFill>
      </dgm:spPr>
      <dgm:t>
        <a:bodyPr/>
        <a:lstStyle/>
        <a:p>
          <a:r>
            <a:rPr lang="en-US" sz="1000" dirty="0"/>
            <a:t>Training for HR Staff</a:t>
          </a:r>
        </a:p>
      </dgm:t>
    </dgm:pt>
    <dgm:pt modelId="{A9FBA639-B594-4890-86C1-3763328233F8}" type="parTrans" cxnId="{30845433-A5C5-4111-BFB6-166626F6F0EE}">
      <dgm:prSet/>
      <dgm:spPr/>
      <dgm:t>
        <a:bodyPr/>
        <a:lstStyle/>
        <a:p>
          <a:endParaRPr lang="en-US" sz="1800"/>
        </a:p>
      </dgm:t>
    </dgm:pt>
    <dgm:pt modelId="{A2AF0F19-6C28-48C6-A6B6-47FB5EF88769}" type="sibTrans" cxnId="{30845433-A5C5-4111-BFB6-166626F6F0EE}">
      <dgm:prSet/>
      <dgm:spPr/>
      <dgm:t>
        <a:bodyPr/>
        <a:lstStyle/>
        <a:p>
          <a:endParaRPr lang="en-US" sz="1800"/>
        </a:p>
      </dgm:t>
    </dgm:pt>
    <dgm:pt modelId="{06620E8E-7F50-48F9-8572-2750A78A0B0C}">
      <dgm:prSet phldrT="[Text]" phldr="0" custT="1"/>
      <dgm:spPr/>
      <dgm:t>
        <a:bodyPr/>
        <a:lstStyle/>
        <a:p>
          <a:r>
            <a:rPr lang="en-US" sz="1400" dirty="0"/>
            <a:t>6. Additional Deliverables</a:t>
          </a:r>
        </a:p>
      </dgm:t>
    </dgm:pt>
    <dgm:pt modelId="{882CCAC3-F55D-48A1-8231-F98F0712B722}" type="parTrans" cxnId="{9FFA479F-0CFE-4210-8AB2-A6583027C82F}">
      <dgm:prSet/>
      <dgm:spPr/>
      <dgm:t>
        <a:bodyPr/>
        <a:lstStyle/>
        <a:p>
          <a:endParaRPr lang="en-US" sz="1800"/>
        </a:p>
      </dgm:t>
    </dgm:pt>
    <dgm:pt modelId="{B7144B0F-0A1B-4D90-82F2-CD3FDF359B9E}" type="sibTrans" cxnId="{9FFA479F-0CFE-4210-8AB2-A6583027C82F}">
      <dgm:prSet/>
      <dgm:spPr/>
      <dgm:t>
        <a:bodyPr/>
        <a:lstStyle/>
        <a:p>
          <a:endParaRPr lang="en-US" sz="1800"/>
        </a:p>
      </dgm:t>
    </dgm:pt>
    <dgm:pt modelId="{1AD38219-EF65-4EDF-B5DC-8C5F33D9F41B}">
      <dgm:prSet phldrT="[Text]" phldr="0" custT="1"/>
      <dgm:spPr/>
      <dgm:t>
        <a:bodyPr/>
        <a:lstStyle/>
        <a:p>
          <a:r>
            <a:rPr lang="en-US" sz="1000" dirty="0"/>
            <a:t>Benefits Assessment</a:t>
          </a:r>
        </a:p>
      </dgm:t>
    </dgm:pt>
    <dgm:pt modelId="{C7BA7C33-07D2-4FD3-A557-9249D7409015}" type="parTrans" cxnId="{6FBDCCBE-6EEC-4E6E-AA95-5B766D089C92}">
      <dgm:prSet/>
      <dgm:spPr/>
      <dgm:t>
        <a:bodyPr/>
        <a:lstStyle/>
        <a:p>
          <a:endParaRPr lang="en-US" sz="1800"/>
        </a:p>
      </dgm:t>
    </dgm:pt>
    <dgm:pt modelId="{3C3FFF8B-6FB7-4214-A384-51BE01F1C5E0}" type="sibTrans" cxnId="{6FBDCCBE-6EEC-4E6E-AA95-5B766D089C92}">
      <dgm:prSet/>
      <dgm:spPr/>
      <dgm:t>
        <a:bodyPr/>
        <a:lstStyle/>
        <a:p>
          <a:endParaRPr lang="en-US" sz="1800"/>
        </a:p>
      </dgm:t>
    </dgm:pt>
    <dgm:pt modelId="{6E119314-9AA7-47EB-8B28-DBE27BDCD010}">
      <dgm:prSet phldrT="[Text]" phldr="0" custT="1"/>
      <dgm:spPr>
        <a:solidFill>
          <a:schemeClr val="accent2">
            <a:lumMod val="40000"/>
            <a:lumOff val="60000"/>
            <a:alpha val="90000"/>
          </a:schemeClr>
        </a:solidFill>
      </dgm:spPr>
      <dgm:t>
        <a:bodyPr/>
        <a:lstStyle/>
        <a:p>
          <a:r>
            <a:rPr lang="en-US" sz="1000" dirty="0"/>
            <a:t>Pay Policy Review</a:t>
          </a:r>
        </a:p>
      </dgm:t>
    </dgm:pt>
    <dgm:pt modelId="{D8D57C5F-9425-432B-A8BA-9EF358D68A7F}" type="parTrans" cxnId="{7AD8E027-AA0A-478A-A76E-C40242680F37}">
      <dgm:prSet/>
      <dgm:spPr/>
      <dgm:t>
        <a:bodyPr/>
        <a:lstStyle/>
        <a:p>
          <a:endParaRPr lang="en-US" sz="1800"/>
        </a:p>
      </dgm:t>
    </dgm:pt>
    <dgm:pt modelId="{43A7B9AC-A8AE-4E70-B607-3DB4CF7930A9}" type="sibTrans" cxnId="{7AD8E027-AA0A-478A-A76E-C40242680F37}">
      <dgm:prSet/>
      <dgm:spPr/>
      <dgm:t>
        <a:bodyPr/>
        <a:lstStyle/>
        <a:p>
          <a:endParaRPr lang="en-US" sz="1800"/>
        </a:p>
      </dgm:t>
    </dgm:pt>
    <dgm:pt modelId="{CB822488-3194-45F2-A4FD-5CC14A35EDCD}">
      <dgm:prSet phldrT="[Text]" phldr="0" custT="1"/>
      <dgm:spPr/>
      <dgm:t>
        <a:bodyPr/>
        <a:lstStyle/>
        <a:p>
          <a:r>
            <a:rPr lang="en-US" sz="1000" dirty="0"/>
            <a:t>Pay Equity Review</a:t>
          </a:r>
        </a:p>
      </dgm:t>
    </dgm:pt>
    <dgm:pt modelId="{5046559D-07C4-4880-91C3-2370EA5AE83F}" type="parTrans" cxnId="{144C3A41-CFC3-48C8-AC1E-A5EC754775F4}">
      <dgm:prSet/>
      <dgm:spPr/>
      <dgm:t>
        <a:bodyPr/>
        <a:lstStyle/>
        <a:p>
          <a:endParaRPr lang="en-US" sz="1800"/>
        </a:p>
      </dgm:t>
    </dgm:pt>
    <dgm:pt modelId="{CECCACC6-37A1-450F-A526-CDCA2E411B74}" type="sibTrans" cxnId="{144C3A41-CFC3-48C8-AC1E-A5EC754775F4}">
      <dgm:prSet/>
      <dgm:spPr/>
      <dgm:t>
        <a:bodyPr/>
        <a:lstStyle/>
        <a:p>
          <a:endParaRPr lang="en-US" sz="1800"/>
        </a:p>
      </dgm:t>
    </dgm:pt>
    <dgm:pt modelId="{B16A7F3C-6A97-4344-B3C8-123EFCD65D1D}">
      <dgm:prSet phldrT="[Text]" phldr="0" custT="1"/>
      <dgm:spPr/>
      <dgm:t>
        <a:bodyPr/>
        <a:lstStyle/>
        <a:p>
          <a:r>
            <a:rPr lang="en-US" sz="1000" dirty="0"/>
            <a:t>FLSA Review*</a:t>
          </a:r>
        </a:p>
      </dgm:t>
    </dgm:pt>
    <dgm:pt modelId="{494572C4-AFF3-4EDE-AC7E-2658FECEF43C}" type="parTrans" cxnId="{E740492C-B37F-425F-950F-241E922A3F7F}">
      <dgm:prSet/>
      <dgm:spPr/>
      <dgm:t>
        <a:bodyPr/>
        <a:lstStyle/>
        <a:p>
          <a:endParaRPr lang="en-US" sz="1800"/>
        </a:p>
      </dgm:t>
    </dgm:pt>
    <dgm:pt modelId="{82DDF395-DF96-4FD2-9A44-A8D14745C4FD}" type="sibTrans" cxnId="{E740492C-B37F-425F-950F-241E922A3F7F}">
      <dgm:prSet/>
      <dgm:spPr/>
      <dgm:t>
        <a:bodyPr/>
        <a:lstStyle/>
        <a:p>
          <a:endParaRPr lang="en-US" sz="1800"/>
        </a:p>
      </dgm:t>
    </dgm:pt>
    <dgm:pt modelId="{5C317338-94AF-4DB3-9158-7ACA2BD6AA78}">
      <dgm:prSet phldrT="[Text]" phldr="0" custT="1"/>
      <dgm:spPr/>
      <dgm:t>
        <a:bodyPr/>
        <a:lstStyle/>
        <a:p>
          <a:r>
            <a:rPr lang="en-US" sz="1000" dirty="0"/>
            <a:t>Benchmarks Selected</a:t>
          </a:r>
        </a:p>
      </dgm:t>
    </dgm:pt>
    <dgm:pt modelId="{810ADD5A-D22B-4A50-8042-119408B2B1D9}" type="parTrans" cxnId="{64A4904A-A0C0-49EC-9389-C5570C14BAA7}">
      <dgm:prSet/>
      <dgm:spPr/>
      <dgm:t>
        <a:bodyPr/>
        <a:lstStyle/>
        <a:p>
          <a:endParaRPr lang="en-US" sz="1800"/>
        </a:p>
      </dgm:t>
    </dgm:pt>
    <dgm:pt modelId="{4329852B-5089-4393-8101-636BBA811D3E}" type="sibTrans" cxnId="{64A4904A-A0C0-49EC-9389-C5570C14BAA7}">
      <dgm:prSet/>
      <dgm:spPr/>
      <dgm:t>
        <a:bodyPr/>
        <a:lstStyle/>
        <a:p>
          <a:endParaRPr lang="en-US" sz="1800"/>
        </a:p>
      </dgm:t>
    </dgm:pt>
    <dgm:pt modelId="{327C0500-C964-4C0F-82B6-15BD145E63E1}">
      <dgm:prSet phldrT="[Text]" phldr="0" custT="1"/>
      <dgm:spPr>
        <a:solidFill>
          <a:schemeClr val="accent2">
            <a:lumMod val="40000"/>
            <a:lumOff val="60000"/>
            <a:alpha val="90000"/>
          </a:schemeClr>
        </a:solidFill>
      </dgm:spPr>
      <dgm:t>
        <a:bodyPr/>
        <a:lstStyle/>
        <a:p>
          <a:r>
            <a:rPr lang="en-US" sz="1000" dirty="0"/>
            <a:t>Quality Control</a:t>
          </a:r>
        </a:p>
      </dgm:t>
    </dgm:pt>
    <dgm:pt modelId="{A1756C4E-4125-41CB-BDF9-6099E4D83DA7}" type="parTrans" cxnId="{4FBD8AB7-D3BB-4B15-B976-63E369B07D46}">
      <dgm:prSet/>
      <dgm:spPr/>
      <dgm:t>
        <a:bodyPr/>
        <a:lstStyle/>
        <a:p>
          <a:endParaRPr lang="en-US" sz="1800"/>
        </a:p>
      </dgm:t>
    </dgm:pt>
    <dgm:pt modelId="{34C6D149-F5B6-43A5-B056-240D669268FB}" type="sibTrans" cxnId="{4FBD8AB7-D3BB-4B15-B976-63E369B07D46}">
      <dgm:prSet/>
      <dgm:spPr/>
      <dgm:t>
        <a:bodyPr/>
        <a:lstStyle/>
        <a:p>
          <a:endParaRPr lang="en-US" sz="1800"/>
        </a:p>
      </dgm:t>
    </dgm:pt>
    <dgm:pt modelId="{93747180-D279-4EED-8B67-C36DE713C0B2}" type="pres">
      <dgm:prSet presAssocID="{E3D6C49E-32AC-4615-9453-2A03803E9D98}" presName="Name0" presStyleCnt="0">
        <dgm:presLayoutVars>
          <dgm:chPref val="3"/>
          <dgm:dir/>
          <dgm:animLvl val="lvl"/>
          <dgm:resizeHandles/>
        </dgm:presLayoutVars>
      </dgm:prSet>
      <dgm:spPr/>
    </dgm:pt>
    <dgm:pt modelId="{ED10636D-E6C4-4C90-ABE8-C9C63A2007E1}" type="pres">
      <dgm:prSet presAssocID="{AA618749-2F63-4630-9FFA-DBAAC0FF9254}" presName="horFlow" presStyleCnt="0"/>
      <dgm:spPr/>
    </dgm:pt>
    <dgm:pt modelId="{FB316DE4-6218-43CD-A097-2E4BAB970C6D}" type="pres">
      <dgm:prSet presAssocID="{AA618749-2F63-4630-9FFA-DBAAC0FF9254}" presName="bigChev" presStyleLbl="node1" presStyleIdx="0" presStyleCnt="6"/>
      <dgm:spPr/>
    </dgm:pt>
    <dgm:pt modelId="{7C79ED74-1904-4876-BE19-2E8FD7F3A98B}" type="pres">
      <dgm:prSet presAssocID="{C1028FF1-49B5-472D-BDD0-C479378E632B}" presName="parTrans" presStyleCnt="0"/>
      <dgm:spPr/>
    </dgm:pt>
    <dgm:pt modelId="{68654AB3-33FB-44D5-B839-E4CFEA10CFE8}" type="pres">
      <dgm:prSet presAssocID="{0E1D8C93-6581-4180-BE77-886BCD3B4B05}" presName="node" presStyleLbl="alignAccFollowNode1" presStyleIdx="0" presStyleCnt="22">
        <dgm:presLayoutVars>
          <dgm:bulletEnabled val="1"/>
        </dgm:presLayoutVars>
      </dgm:prSet>
      <dgm:spPr/>
    </dgm:pt>
    <dgm:pt modelId="{D5C003D8-FF90-4134-A7A2-4576CE94396E}" type="pres">
      <dgm:prSet presAssocID="{7CC84C81-B79E-4F56-95EF-73B573B436A5}" presName="sibTrans" presStyleCnt="0"/>
      <dgm:spPr/>
    </dgm:pt>
    <dgm:pt modelId="{BC57823F-51AA-435F-94FE-46504F30B0A9}" type="pres">
      <dgm:prSet presAssocID="{5178EB02-966B-4438-89A4-2137A35D3F8A}" presName="node" presStyleLbl="alignAccFollowNode1" presStyleIdx="1" presStyleCnt="22">
        <dgm:presLayoutVars>
          <dgm:bulletEnabled val="1"/>
        </dgm:presLayoutVars>
      </dgm:prSet>
      <dgm:spPr/>
    </dgm:pt>
    <dgm:pt modelId="{1EE4BA67-3E60-4875-ABF6-15018340E0B7}" type="pres">
      <dgm:prSet presAssocID="{B6009D71-30E4-41B3-9ED1-4EDE6B4CA154}" presName="sibTrans" presStyleCnt="0"/>
      <dgm:spPr/>
    </dgm:pt>
    <dgm:pt modelId="{BB2A1E1E-9049-4263-85CF-B3A05F2EBBAF}" type="pres">
      <dgm:prSet presAssocID="{CAE7DC93-2C0F-43E7-9CA1-7B21DA379BF5}" presName="node" presStyleLbl="alignAccFollowNode1" presStyleIdx="2" presStyleCnt="22">
        <dgm:presLayoutVars>
          <dgm:bulletEnabled val="1"/>
        </dgm:presLayoutVars>
      </dgm:prSet>
      <dgm:spPr/>
    </dgm:pt>
    <dgm:pt modelId="{E8190F6B-37EA-46D3-983D-D30FF277057E}" type="pres">
      <dgm:prSet presAssocID="{F2F1EBDE-FDD3-4CE3-9019-A6E93D9CB120}" presName="sibTrans" presStyleCnt="0"/>
      <dgm:spPr/>
    </dgm:pt>
    <dgm:pt modelId="{ADE73A3C-1FD1-4BFD-A4DA-D95CB8BC25CA}" type="pres">
      <dgm:prSet presAssocID="{539B3F9B-3289-4E9F-B906-9B775A03ECE5}" presName="node" presStyleLbl="alignAccFollowNode1" presStyleIdx="3" presStyleCnt="22">
        <dgm:presLayoutVars>
          <dgm:bulletEnabled val="1"/>
        </dgm:presLayoutVars>
      </dgm:prSet>
      <dgm:spPr/>
    </dgm:pt>
    <dgm:pt modelId="{0A66D510-B3EB-4112-AD2E-CCB1BFAC3B6D}" type="pres">
      <dgm:prSet presAssocID="{AA618749-2F63-4630-9FFA-DBAAC0FF9254}" presName="vSp" presStyleCnt="0"/>
      <dgm:spPr/>
    </dgm:pt>
    <dgm:pt modelId="{0500E654-E483-41F7-85E3-CB97F7A34CB9}" type="pres">
      <dgm:prSet presAssocID="{A076A419-9C32-440B-8E6C-EA2B6522BE2A}" presName="horFlow" presStyleCnt="0"/>
      <dgm:spPr/>
    </dgm:pt>
    <dgm:pt modelId="{6C4CAD48-E428-4A7C-A0CC-ECBC5BE70030}" type="pres">
      <dgm:prSet presAssocID="{A076A419-9C32-440B-8E6C-EA2B6522BE2A}" presName="bigChev" presStyleLbl="node1" presStyleIdx="1" presStyleCnt="6"/>
      <dgm:spPr/>
    </dgm:pt>
    <dgm:pt modelId="{3998AFB4-259E-409E-BD9D-677B59D3C712}" type="pres">
      <dgm:prSet presAssocID="{C9AA0303-331A-435B-9C83-2150984FB186}" presName="parTrans" presStyleCnt="0"/>
      <dgm:spPr/>
    </dgm:pt>
    <dgm:pt modelId="{436DBD6C-6B2A-4812-90A9-944C8F7F922C}" type="pres">
      <dgm:prSet presAssocID="{608CB2B9-98B0-4CCB-B863-353380E3151D}" presName="node" presStyleLbl="alignAccFollowNode1" presStyleIdx="4" presStyleCnt="22">
        <dgm:presLayoutVars>
          <dgm:bulletEnabled val="1"/>
        </dgm:presLayoutVars>
      </dgm:prSet>
      <dgm:spPr/>
    </dgm:pt>
    <dgm:pt modelId="{B4F52F34-94B8-4708-B9C2-CBF5D12EDDE3}" type="pres">
      <dgm:prSet presAssocID="{3978E513-B3BB-4A4E-A412-220FD8923950}" presName="sibTrans" presStyleCnt="0"/>
      <dgm:spPr/>
    </dgm:pt>
    <dgm:pt modelId="{AC4955FE-EA40-4330-A31F-8B863395CB9A}" type="pres">
      <dgm:prSet presAssocID="{5C317338-94AF-4DB3-9158-7ACA2BD6AA78}" presName="node" presStyleLbl="alignAccFollowNode1" presStyleIdx="5" presStyleCnt="22">
        <dgm:presLayoutVars>
          <dgm:bulletEnabled val="1"/>
        </dgm:presLayoutVars>
      </dgm:prSet>
      <dgm:spPr/>
    </dgm:pt>
    <dgm:pt modelId="{BE9BCE0B-808F-4D4C-ABA6-2A48B571A7E8}" type="pres">
      <dgm:prSet presAssocID="{4329852B-5089-4393-8101-636BBA811D3E}" presName="sibTrans" presStyleCnt="0"/>
      <dgm:spPr/>
    </dgm:pt>
    <dgm:pt modelId="{475B7A8A-E3A0-4FAE-BADF-DEDF926E627C}" type="pres">
      <dgm:prSet presAssocID="{1F7287D7-BCBD-4199-821E-2FC070E0872D}" presName="node" presStyleLbl="alignAccFollowNode1" presStyleIdx="6" presStyleCnt="22">
        <dgm:presLayoutVars>
          <dgm:bulletEnabled val="1"/>
        </dgm:presLayoutVars>
      </dgm:prSet>
      <dgm:spPr/>
    </dgm:pt>
    <dgm:pt modelId="{3FDDE3BD-6617-47C1-8577-BB02E147A272}" type="pres">
      <dgm:prSet presAssocID="{5B34A7AB-F185-4D2B-81B6-ED0A61296AF6}" presName="sibTrans" presStyleCnt="0"/>
      <dgm:spPr/>
    </dgm:pt>
    <dgm:pt modelId="{DDBA0BA9-7C52-4EFD-8FBA-9BEE39536BAC}" type="pres">
      <dgm:prSet presAssocID="{9707CBCE-3702-43A8-99A1-D2B89FC4B466}" presName="node" presStyleLbl="alignAccFollowNode1" presStyleIdx="7" presStyleCnt="22">
        <dgm:presLayoutVars>
          <dgm:bulletEnabled val="1"/>
        </dgm:presLayoutVars>
      </dgm:prSet>
      <dgm:spPr/>
    </dgm:pt>
    <dgm:pt modelId="{D087DE8F-6B9E-4F48-8C5F-F7AEE6F76B69}" type="pres">
      <dgm:prSet presAssocID="{A076A419-9C32-440B-8E6C-EA2B6522BE2A}" presName="vSp" presStyleCnt="0"/>
      <dgm:spPr/>
    </dgm:pt>
    <dgm:pt modelId="{E84F63B1-D47F-44CE-8E90-2812218A3878}" type="pres">
      <dgm:prSet presAssocID="{4460D771-CA30-4612-8C30-F88A1889DAED}" presName="horFlow" presStyleCnt="0"/>
      <dgm:spPr/>
    </dgm:pt>
    <dgm:pt modelId="{321002A7-B803-4084-AD25-3B6769DF986A}" type="pres">
      <dgm:prSet presAssocID="{4460D771-CA30-4612-8C30-F88A1889DAED}" presName="bigChev" presStyleLbl="node1" presStyleIdx="2" presStyleCnt="6"/>
      <dgm:spPr/>
    </dgm:pt>
    <dgm:pt modelId="{48F14B9F-A1FF-47F3-918D-9E4CB39902DC}" type="pres">
      <dgm:prSet presAssocID="{272B6963-16D2-4E05-A411-3A47A0730CB5}" presName="parTrans" presStyleCnt="0"/>
      <dgm:spPr/>
    </dgm:pt>
    <dgm:pt modelId="{A6259986-0078-4078-B980-422689F9F951}" type="pres">
      <dgm:prSet presAssocID="{E49260C7-1A5A-47AA-9F0E-939B6BAFDC3D}" presName="node" presStyleLbl="alignAccFollowNode1" presStyleIdx="8" presStyleCnt="22">
        <dgm:presLayoutVars>
          <dgm:bulletEnabled val="1"/>
        </dgm:presLayoutVars>
      </dgm:prSet>
      <dgm:spPr/>
    </dgm:pt>
    <dgm:pt modelId="{828D47B8-C549-4872-88B5-A4006127E652}" type="pres">
      <dgm:prSet presAssocID="{3598D633-04DD-4D1A-9E22-EB024A62495C}" presName="sibTrans" presStyleCnt="0"/>
      <dgm:spPr/>
    </dgm:pt>
    <dgm:pt modelId="{6A37C9F3-0901-417F-ADC2-62F5FB59D6E2}" type="pres">
      <dgm:prSet presAssocID="{D226D76E-76AC-4BF8-ABFC-5ADEA3EF6FF3}" presName="node" presStyleLbl="alignAccFollowNode1" presStyleIdx="9" presStyleCnt="22">
        <dgm:presLayoutVars>
          <dgm:bulletEnabled val="1"/>
        </dgm:presLayoutVars>
      </dgm:prSet>
      <dgm:spPr/>
    </dgm:pt>
    <dgm:pt modelId="{C88CB96D-1790-409F-828E-A9A4343A72FE}" type="pres">
      <dgm:prSet presAssocID="{7F8492D3-4A7F-4709-B362-CD097279396D}" presName="sibTrans" presStyleCnt="0"/>
      <dgm:spPr/>
    </dgm:pt>
    <dgm:pt modelId="{D42B76CD-B86F-404F-92BB-F30ACEFA0B6C}" type="pres">
      <dgm:prSet presAssocID="{F93AEAB8-71E3-4C47-A30D-56EC74DA192B}" presName="node" presStyleLbl="alignAccFollowNode1" presStyleIdx="10" presStyleCnt="22">
        <dgm:presLayoutVars>
          <dgm:bulletEnabled val="1"/>
        </dgm:presLayoutVars>
      </dgm:prSet>
      <dgm:spPr/>
    </dgm:pt>
    <dgm:pt modelId="{154BEE91-5C4C-4CED-8E3F-8944A73A8545}" type="pres">
      <dgm:prSet presAssocID="{4460D771-CA30-4612-8C30-F88A1889DAED}" presName="vSp" presStyleCnt="0"/>
      <dgm:spPr/>
    </dgm:pt>
    <dgm:pt modelId="{A41C75E9-F9F6-4BE7-8DC8-D1E9B5AECDC8}" type="pres">
      <dgm:prSet presAssocID="{EDA662E7-5331-4942-ACB8-3086F1EBA4F1}" presName="horFlow" presStyleCnt="0"/>
      <dgm:spPr/>
    </dgm:pt>
    <dgm:pt modelId="{3CF5068B-6F6F-4FAB-95E9-2242EDBA606D}" type="pres">
      <dgm:prSet presAssocID="{EDA662E7-5331-4942-ACB8-3086F1EBA4F1}" presName="bigChev" presStyleLbl="node1" presStyleIdx="3" presStyleCnt="6"/>
      <dgm:spPr/>
    </dgm:pt>
    <dgm:pt modelId="{2FBCA50A-9846-4A18-BA1E-47B4B4B0B37C}" type="pres">
      <dgm:prSet presAssocID="{040279F8-7E00-4E28-9DE0-BB5CF59A699B}" presName="parTrans" presStyleCnt="0"/>
      <dgm:spPr/>
    </dgm:pt>
    <dgm:pt modelId="{4D5767DD-0FFA-4AFC-AED1-FBB662196605}" type="pres">
      <dgm:prSet presAssocID="{1D76B9B9-0C84-4BDF-AAE9-5F0EF9A6A0CF}" presName="node" presStyleLbl="alignAccFollowNode1" presStyleIdx="11" presStyleCnt="22">
        <dgm:presLayoutVars>
          <dgm:bulletEnabled val="1"/>
        </dgm:presLayoutVars>
      </dgm:prSet>
      <dgm:spPr/>
    </dgm:pt>
    <dgm:pt modelId="{18216972-7091-43B9-9BB1-036783F0E425}" type="pres">
      <dgm:prSet presAssocID="{8864C207-7EC2-41A8-B368-47FBE64836CA}" presName="sibTrans" presStyleCnt="0"/>
      <dgm:spPr/>
    </dgm:pt>
    <dgm:pt modelId="{DC4CE1A5-A1FB-4E7E-B251-DA68CDBA8927}" type="pres">
      <dgm:prSet presAssocID="{E86316FE-8A27-4322-AD9D-0D020E6F1691}" presName="node" presStyleLbl="alignAccFollowNode1" presStyleIdx="12" presStyleCnt="22">
        <dgm:presLayoutVars>
          <dgm:bulletEnabled val="1"/>
        </dgm:presLayoutVars>
      </dgm:prSet>
      <dgm:spPr/>
    </dgm:pt>
    <dgm:pt modelId="{CE899498-568A-4225-A970-6A1D63340BAA}" type="pres">
      <dgm:prSet presAssocID="{9DA0F6D9-B861-4F99-BD3C-39D161B10C89}" presName="sibTrans" presStyleCnt="0"/>
      <dgm:spPr/>
    </dgm:pt>
    <dgm:pt modelId="{412F372D-680F-43A1-A36D-FD700B4AF0EF}" type="pres">
      <dgm:prSet presAssocID="{A3AEB857-43F6-44DB-A04E-DF7295B3D398}" presName="node" presStyleLbl="alignAccFollowNode1" presStyleIdx="13" presStyleCnt="22">
        <dgm:presLayoutVars>
          <dgm:bulletEnabled val="1"/>
        </dgm:presLayoutVars>
      </dgm:prSet>
      <dgm:spPr/>
    </dgm:pt>
    <dgm:pt modelId="{33A937FA-18F5-4A5C-9406-266D5A22963C}" type="pres">
      <dgm:prSet presAssocID="{DBAA78A1-BEFF-45D2-915A-175028FA9537}" presName="sibTrans" presStyleCnt="0"/>
      <dgm:spPr/>
    </dgm:pt>
    <dgm:pt modelId="{2B166506-6B47-4899-8087-471FE59C1E01}" type="pres">
      <dgm:prSet presAssocID="{327C0500-C964-4C0F-82B6-15BD145E63E1}" presName="node" presStyleLbl="alignAccFollowNode1" presStyleIdx="14" presStyleCnt="22">
        <dgm:presLayoutVars>
          <dgm:bulletEnabled val="1"/>
        </dgm:presLayoutVars>
      </dgm:prSet>
      <dgm:spPr/>
    </dgm:pt>
    <dgm:pt modelId="{9AB4662E-F886-47D5-A771-CF5FB5EC2B64}" type="pres">
      <dgm:prSet presAssocID="{EDA662E7-5331-4942-ACB8-3086F1EBA4F1}" presName="vSp" presStyleCnt="0"/>
      <dgm:spPr/>
    </dgm:pt>
    <dgm:pt modelId="{0F91D7F2-4B51-4867-806E-D1E2082041F4}" type="pres">
      <dgm:prSet presAssocID="{6E685149-ED80-4524-9E46-03DB4415AEDF}" presName="horFlow" presStyleCnt="0"/>
      <dgm:spPr/>
    </dgm:pt>
    <dgm:pt modelId="{3C06471E-4CAC-40D7-A043-187785975637}" type="pres">
      <dgm:prSet presAssocID="{6E685149-ED80-4524-9E46-03DB4415AEDF}" presName="bigChev" presStyleLbl="node1" presStyleIdx="4" presStyleCnt="6"/>
      <dgm:spPr/>
    </dgm:pt>
    <dgm:pt modelId="{749B1A3E-D0B9-4412-93BB-235751F95B3E}" type="pres">
      <dgm:prSet presAssocID="{9FCD5182-9D10-41BD-BC91-509C99637985}" presName="parTrans" presStyleCnt="0"/>
      <dgm:spPr/>
    </dgm:pt>
    <dgm:pt modelId="{FEED7A3C-10FE-4062-A33E-4D003E550914}" type="pres">
      <dgm:prSet presAssocID="{DF1D58DE-530C-4A98-88F7-18A3EC863104}" presName="node" presStyleLbl="alignAccFollowNode1" presStyleIdx="15" presStyleCnt="22">
        <dgm:presLayoutVars>
          <dgm:bulletEnabled val="1"/>
        </dgm:presLayoutVars>
      </dgm:prSet>
      <dgm:spPr/>
    </dgm:pt>
    <dgm:pt modelId="{8C7C0CB4-BF79-44A5-AB28-DCF49B7A7523}" type="pres">
      <dgm:prSet presAssocID="{9D56F19A-8DCE-4FC8-A4D7-6F8B12DB89F1}" presName="sibTrans" presStyleCnt="0"/>
      <dgm:spPr/>
    </dgm:pt>
    <dgm:pt modelId="{2AEB34EE-1931-44BE-9D15-8635194FD738}" type="pres">
      <dgm:prSet presAssocID="{E246D7FE-4613-4034-B313-8827956DED2B}" presName="node" presStyleLbl="alignAccFollowNode1" presStyleIdx="16" presStyleCnt="22">
        <dgm:presLayoutVars>
          <dgm:bulletEnabled val="1"/>
        </dgm:presLayoutVars>
      </dgm:prSet>
      <dgm:spPr/>
    </dgm:pt>
    <dgm:pt modelId="{4DD60F75-C7B4-4406-96B2-0F01B81C151D}" type="pres">
      <dgm:prSet presAssocID="{BF952A41-D488-441C-9C3E-0AC59F4C3DC3}" presName="sibTrans" presStyleCnt="0"/>
      <dgm:spPr/>
    </dgm:pt>
    <dgm:pt modelId="{93E83EF5-DD2B-4595-8FD4-7F8CF0982FFB}" type="pres">
      <dgm:prSet presAssocID="{B88E32F9-30B3-4D95-91C3-A89C2BCE4790}" presName="node" presStyleLbl="alignAccFollowNode1" presStyleIdx="17" presStyleCnt="22">
        <dgm:presLayoutVars>
          <dgm:bulletEnabled val="1"/>
        </dgm:presLayoutVars>
      </dgm:prSet>
      <dgm:spPr/>
    </dgm:pt>
    <dgm:pt modelId="{A6243D3B-D3FD-45E5-AB5D-D23504FF8F23}" type="pres">
      <dgm:prSet presAssocID="{6E685149-ED80-4524-9E46-03DB4415AEDF}" presName="vSp" presStyleCnt="0"/>
      <dgm:spPr/>
    </dgm:pt>
    <dgm:pt modelId="{95C474E4-0476-4FE1-A0BD-FE5C8495D87D}" type="pres">
      <dgm:prSet presAssocID="{06620E8E-7F50-48F9-8572-2750A78A0B0C}" presName="horFlow" presStyleCnt="0"/>
      <dgm:spPr/>
    </dgm:pt>
    <dgm:pt modelId="{14C0D3DD-1B2C-447D-982E-B0054C78DBA2}" type="pres">
      <dgm:prSet presAssocID="{06620E8E-7F50-48F9-8572-2750A78A0B0C}" presName="bigChev" presStyleLbl="node1" presStyleIdx="5" presStyleCnt="6"/>
      <dgm:spPr/>
    </dgm:pt>
    <dgm:pt modelId="{6080A933-5827-47AC-BC0C-73C9B9ABF00E}" type="pres">
      <dgm:prSet presAssocID="{C7BA7C33-07D2-4FD3-A557-9249D7409015}" presName="parTrans" presStyleCnt="0"/>
      <dgm:spPr/>
    </dgm:pt>
    <dgm:pt modelId="{33AA10DF-8A32-4E64-B2C2-76E4478F5957}" type="pres">
      <dgm:prSet presAssocID="{1AD38219-EF65-4EDF-B5DC-8C5F33D9F41B}" presName="node" presStyleLbl="alignAccFollowNode1" presStyleIdx="18" presStyleCnt="22">
        <dgm:presLayoutVars>
          <dgm:bulletEnabled val="1"/>
        </dgm:presLayoutVars>
      </dgm:prSet>
      <dgm:spPr/>
    </dgm:pt>
    <dgm:pt modelId="{21158F2E-5CFE-46F3-B4C8-7E454D32B11E}" type="pres">
      <dgm:prSet presAssocID="{3C3FFF8B-6FB7-4214-A384-51BE01F1C5E0}" presName="sibTrans" presStyleCnt="0"/>
      <dgm:spPr/>
    </dgm:pt>
    <dgm:pt modelId="{90C3B901-2825-4549-97F1-DE02EC3D8B5B}" type="pres">
      <dgm:prSet presAssocID="{6E119314-9AA7-47EB-8B28-DBE27BDCD010}" presName="node" presStyleLbl="alignAccFollowNode1" presStyleIdx="19" presStyleCnt="22">
        <dgm:presLayoutVars>
          <dgm:bulletEnabled val="1"/>
        </dgm:presLayoutVars>
      </dgm:prSet>
      <dgm:spPr/>
    </dgm:pt>
    <dgm:pt modelId="{0E5F3FED-0BEC-4A25-986E-C042E15C52DF}" type="pres">
      <dgm:prSet presAssocID="{43A7B9AC-A8AE-4E70-B607-3DB4CF7930A9}" presName="sibTrans" presStyleCnt="0"/>
      <dgm:spPr/>
    </dgm:pt>
    <dgm:pt modelId="{8F0B80A5-CF09-4B10-925B-A4360EAA28A4}" type="pres">
      <dgm:prSet presAssocID="{CB822488-3194-45F2-A4FD-5CC14A35EDCD}" presName="node" presStyleLbl="alignAccFollowNode1" presStyleIdx="20" presStyleCnt="22">
        <dgm:presLayoutVars>
          <dgm:bulletEnabled val="1"/>
        </dgm:presLayoutVars>
      </dgm:prSet>
      <dgm:spPr/>
    </dgm:pt>
    <dgm:pt modelId="{9EB92392-9AA9-416A-ADA6-D684980C7A29}" type="pres">
      <dgm:prSet presAssocID="{CECCACC6-37A1-450F-A526-CDCA2E411B74}" presName="sibTrans" presStyleCnt="0"/>
      <dgm:spPr/>
    </dgm:pt>
    <dgm:pt modelId="{C55CC3DC-CC3D-473B-B7C3-E10475E39DD5}" type="pres">
      <dgm:prSet presAssocID="{B16A7F3C-6A97-4344-B3C8-123EFCD65D1D}" presName="node" presStyleLbl="alignAccFollowNode1" presStyleIdx="21" presStyleCnt="22">
        <dgm:presLayoutVars>
          <dgm:bulletEnabled val="1"/>
        </dgm:presLayoutVars>
      </dgm:prSet>
      <dgm:spPr/>
    </dgm:pt>
  </dgm:ptLst>
  <dgm:cxnLst>
    <dgm:cxn modelId="{8ABA5A00-2C1C-484B-90A8-5A27232CE8D7}" srcId="{A076A419-9C32-440B-8E6C-EA2B6522BE2A}" destId="{9707CBCE-3702-43A8-99A1-D2B89FC4B466}" srcOrd="3" destOrd="0" parTransId="{A009E417-0287-434A-831F-586F65A5A33B}" sibTransId="{2CC88655-4C28-4DFD-A897-2C401851AD59}"/>
    <dgm:cxn modelId="{3C9EF603-1EAB-4585-AAF5-F5D0899831F3}" srcId="{E3D6C49E-32AC-4615-9453-2A03803E9D98}" destId="{A076A419-9C32-440B-8E6C-EA2B6522BE2A}" srcOrd="1" destOrd="0" parTransId="{40561C76-1928-4CC2-A65C-F335FF8F8AD6}" sibTransId="{57D6F01E-0C75-4B5B-A657-BDEF518AFCF8}"/>
    <dgm:cxn modelId="{90642206-A66C-4BDD-A37D-7ADAB85AE8D8}" type="presOf" srcId="{6E119314-9AA7-47EB-8B28-DBE27BDCD010}" destId="{90C3B901-2825-4549-97F1-DE02EC3D8B5B}" srcOrd="0" destOrd="0" presId="urn:microsoft.com/office/officeart/2005/8/layout/lProcess3"/>
    <dgm:cxn modelId="{BDC4BD0E-8E1A-442A-8E6F-9C5CD67A698B}" srcId="{EDA662E7-5331-4942-ACB8-3086F1EBA4F1}" destId="{A3AEB857-43F6-44DB-A04E-DF7295B3D398}" srcOrd="2" destOrd="0" parTransId="{E8411EF2-20E8-4EB8-89B7-2130C7C0E0B1}" sibTransId="{DBAA78A1-BEFF-45D2-915A-175028FA9537}"/>
    <dgm:cxn modelId="{BAB4AE17-D3B9-494D-A517-DC582CA5E738}" type="presOf" srcId="{6E685149-ED80-4524-9E46-03DB4415AEDF}" destId="{3C06471E-4CAC-40D7-A043-187785975637}" srcOrd="0" destOrd="0" presId="urn:microsoft.com/office/officeart/2005/8/layout/lProcess3"/>
    <dgm:cxn modelId="{1B12F21A-752B-42B6-A4BC-3A6DF51BC2A9}" type="presOf" srcId="{1AD38219-EF65-4EDF-B5DC-8C5F33D9F41B}" destId="{33AA10DF-8A32-4E64-B2C2-76E4478F5957}" srcOrd="0" destOrd="0" presId="urn:microsoft.com/office/officeart/2005/8/layout/lProcess3"/>
    <dgm:cxn modelId="{97415A1B-7807-4A95-8BE8-8BC1CE3D8757}" srcId="{AA618749-2F63-4630-9FFA-DBAAC0FF9254}" destId="{5178EB02-966B-4438-89A4-2137A35D3F8A}" srcOrd="1" destOrd="0" parTransId="{3BDBA4F0-7041-4728-A23B-973BB654857A}" sibTransId="{B6009D71-30E4-41B3-9ED1-4EDE6B4CA154}"/>
    <dgm:cxn modelId="{DF140B1C-FB86-46A5-8C96-91B0E3B414EF}" srcId="{4460D771-CA30-4612-8C30-F88A1889DAED}" destId="{F93AEAB8-71E3-4C47-A30D-56EC74DA192B}" srcOrd="2" destOrd="0" parTransId="{0D4F7FAB-FCC4-4475-BA88-F3795FDA3488}" sibTransId="{31BA166D-BBC3-49D8-B341-84FA36CC3B4F}"/>
    <dgm:cxn modelId="{40B9331E-CC6E-41E9-9A38-1007C7ADCE71}" type="presOf" srcId="{CAE7DC93-2C0F-43E7-9CA1-7B21DA379BF5}" destId="{BB2A1E1E-9049-4263-85CF-B3A05F2EBBAF}" srcOrd="0" destOrd="0" presId="urn:microsoft.com/office/officeart/2005/8/layout/lProcess3"/>
    <dgm:cxn modelId="{29BA161F-368A-42D2-AF4E-BB60447B3482}" srcId="{E3D6C49E-32AC-4615-9453-2A03803E9D98}" destId="{EDA662E7-5331-4942-ACB8-3086F1EBA4F1}" srcOrd="3" destOrd="0" parTransId="{8167EC44-1F9B-4F58-A028-6AD572ABABA5}" sibTransId="{63C9A262-CD49-4F34-AF84-C5FF785ADA31}"/>
    <dgm:cxn modelId="{7AD8E027-AA0A-478A-A76E-C40242680F37}" srcId="{06620E8E-7F50-48F9-8572-2750A78A0B0C}" destId="{6E119314-9AA7-47EB-8B28-DBE27BDCD010}" srcOrd="1" destOrd="0" parTransId="{D8D57C5F-9425-432B-A8BA-9EF358D68A7F}" sibTransId="{43A7B9AC-A8AE-4E70-B607-3DB4CF7930A9}"/>
    <dgm:cxn modelId="{684FCD2A-1388-4690-B614-0E989C531AC8}" type="presOf" srcId="{EDA662E7-5331-4942-ACB8-3086F1EBA4F1}" destId="{3CF5068B-6F6F-4FAB-95E9-2242EDBA606D}" srcOrd="0" destOrd="0" presId="urn:microsoft.com/office/officeart/2005/8/layout/lProcess3"/>
    <dgm:cxn modelId="{E740492C-B37F-425F-950F-241E922A3F7F}" srcId="{06620E8E-7F50-48F9-8572-2750A78A0B0C}" destId="{B16A7F3C-6A97-4344-B3C8-123EFCD65D1D}" srcOrd="3" destOrd="0" parTransId="{494572C4-AFF3-4EDE-AC7E-2658FECEF43C}" sibTransId="{82DDF395-DF96-4FD2-9A44-A8D14745C4FD}"/>
    <dgm:cxn modelId="{C7F8AD30-5CBB-4FF8-855E-26E5E3281A7F}" srcId="{4460D771-CA30-4612-8C30-F88A1889DAED}" destId="{E49260C7-1A5A-47AA-9F0E-939B6BAFDC3D}" srcOrd="0" destOrd="0" parTransId="{272B6963-16D2-4E05-A411-3A47A0730CB5}" sibTransId="{3598D633-04DD-4D1A-9E22-EB024A62495C}"/>
    <dgm:cxn modelId="{30845433-A5C5-4111-BFB6-166626F6F0EE}" srcId="{6E685149-ED80-4524-9E46-03DB4415AEDF}" destId="{B88E32F9-30B3-4D95-91C3-A89C2BCE4790}" srcOrd="2" destOrd="0" parTransId="{A9FBA639-B594-4890-86C1-3763328233F8}" sibTransId="{A2AF0F19-6C28-48C6-A6B6-47FB5EF88769}"/>
    <dgm:cxn modelId="{6D648635-1CC2-4967-BA61-BC9B2E5C132A}" type="presOf" srcId="{B88E32F9-30B3-4D95-91C3-A89C2BCE4790}" destId="{93E83EF5-DD2B-4595-8FD4-7F8CF0982FFB}" srcOrd="0" destOrd="0" presId="urn:microsoft.com/office/officeart/2005/8/layout/lProcess3"/>
    <dgm:cxn modelId="{B8FD6D36-D705-42DD-955C-2D887B83080F}" srcId="{E3D6C49E-32AC-4615-9453-2A03803E9D98}" destId="{AA618749-2F63-4630-9FFA-DBAAC0FF9254}" srcOrd="0" destOrd="0" parTransId="{68B85691-01D1-4056-88A5-3315F1B6EF18}" sibTransId="{D966DDE2-0E60-4112-9AB4-4BF8D5D06DD8}"/>
    <dgm:cxn modelId="{64BB0538-7FBC-4ECA-970C-EC4988330C23}" srcId="{A076A419-9C32-440B-8E6C-EA2B6522BE2A}" destId="{1F7287D7-BCBD-4199-821E-2FC070E0872D}" srcOrd="2" destOrd="0" parTransId="{142EDB16-EA52-459C-B149-8CD2E3A01714}" sibTransId="{5B34A7AB-F185-4D2B-81B6-ED0A61296AF6}"/>
    <dgm:cxn modelId="{7133BF39-BE7F-4697-A18B-680B21BF953E}" srcId="{4460D771-CA30-4612-8C30-F88A1889DAED}" destId="{D226D76E-76AC-4BF8-ABFC-5ADEA3EF6FF3}" srcOrd="1" destOrd="0" parTransId="{5F7FB07F-392A-4C9D-A9FE-231291946260}" sibTransId="{7F8492D3-4A7F-4709-B362-CD097279396D}"/>
    <dgm:cxn modelId="{144C3A41-CFC3-48C8-AC1E-A5EC754775F4}" srcId="{06620E8E-7F50-48F9-8572-2750A78A0B0C}" destId="{CB822488-3194-45F2-A4FD-5CC14A35EDCD}" srcOrd="2" destOrd="0" parTransId="{5046559D-07C4-4880-91C3-2370EA5AE83F}" sibTransId="{CECCACC6-37A1-450F-A526-CDCA2E411B74}"/>
    <dgm:cxn modelId="{5F775D41-EAD0-4564-9C8D-3C5E063FB28A}" type="presOf" srcId="{B16A7F3C-6A97-4344-B3C8-123EFCD65D1D}" destId="{C55CC3DC-CC3D-473B-B7C3-E10475E39DD5}" srcOrd="0" destOrd="0" presId="urn:microsoft.com/office/officeart/2005/8/layout/lProcess3"/>
    <dgm:cxn modelId="{64C56D68-01D4-4A04-A3FE-DC7234833AD8}" type="presOf" srcId="{D226D76E-76AC-4BF8-ABFC-5ADEA3EF6FF3}" destId="{6A37C9F3-0901-417F-ADC2-62F5FB59D6E2}" srcOrd="0" destOrd="0" presId="urn:microsoft.com/office/officeart/2005/8/layout/lProcess3"/>
    <dgm:cxn modelId="{41118C6A-FE83-4122-9C01-AB109775C569}" type="presOf" srcId="{06620E8E-7F50-48F9-8572-2750A78A0B0C}" destId="{14C0D3DD-1B2C-447D-982E-B0054C78DBA2}" srcOrd="0" destOrd="0" presId="urn:microsoft.com/office/officeart/2005/8/layout/lProcess3"/>
    <dgm:cxn modelId="{64A4904A-A0C0-49EC-9389-C5570C14BAA7}" srcId="{A076A419-9C32-440B-8E6C-EA2B6522BE2A}" destId="{5C317338-94AF-4DB3-9158-7ACA2BD6AA78}" srcOrd="1" destOrd="0" parTransId="{810ADD5A-D22B-4A50-8042-119408B2B1D9}" sibTransId="{4329852B-5089-4393-8101-636BBA811D3E}"/>
    <dgm:cxn modelId="{6174B051-C8CB-4EE5-AC96-B8B5FAE08B6D}" type="presOf" srcId="{327C0500-C964-4C0F-82B6-15BD145E63E1}" destId="{2B166506-6B47-4899-8087-471FE59C1E01}" srcOrd="0" destOrd="0" presId="urn:microsoft.com/office/officeart/2005/8/layout/lProcess3"/>
    <dgm:cxn modelId="{37B37676-8CE3-4464-A591-47EDB1FBE7BA}" srcId="{AA618749-2F63-4630-9FFA-DBAAC0FF9254}" destId="{0E1D8C93-6581-4180-BE77-886BCD3B4B05}" srcOrd="0" destOrd="0" parTransId="{C1028FF1-49B5-472D-BDD0-C479378E632B}" sibTransId="{7CC84C81-B79E-4F56-95EF-73B573B436A5}"/>
    <dgm:cxn modelId="{69F21057-747C-4125-B3A0-27110D429BB3}" type="presOf" srcId="{E86316FE-8A27-4322-AD9D-0D020E6F1691}" destId="{DC4CE1A5-A1FB-4E7E-B251-DA68CDBA8927}" srcOrd="0" destOrd="0" presId="urn:microsoft.com/office/officeart/2005/8/layout/lProcess3"/>
    <dgm:cxn modelId="{B244F358-C5AF-44E3-A028-4A6319922D66}" srcId="{EDA662E7-5331-4942-ACB8-3086F1EBA4F1}" destId="{E86316FE-8A27-4322-AD9D-0D020E6F1691}" srcOrd="1" destOrd="0" parTransId="{E18A7485-9E62-4D12-8391-D500EA04AB1E}" sibTransId="{9DA0F6D9-B861-4F99-BD3C-39D161B10C89}"/>
    <dgm:cxn modelId="{0B04CA83-AB26-4AD4-85E0-FD5EE37FE22E}" type="presOf" srcId="{CB822488-3194-45F2-A4FD-5CC14A35EDCD}" destId="{8F0B80A5-CF09-4B10-925B-A4360EAA28A4}" srcOrd="0" destOrd="0" presId="urn:microsoft.com/office/officeart/2005/8/layout/lProcess3"/>
    <dgm:cxn modelId="{AC942684-7FE6-4FA0-9C35-8173F63AAC55}" type="presOf" srcId="{9707CBCE-3702-43A8-99A1-D2B89FC4B466}" destId="{DDBA0BA9-7C52-4EFD-8FBA-9BEE39536BAC}" srcOrd="0" destOrd="0" presId="urn:microsoft.com/office/officeart/2005/8/layout/lProcess3"/>
    <dgm:cxn modelId="{D322D084-9000-4222-85A7-BF524783AE85}" type="presOf" srcId="{A076A419-9C32-440B-8E6C-EA2B6522BE2A}" destId="{6C4CAD48-E428-4A7C-A0CC-ECBC5BE70030}" srcOrd="0" destOrd="0" presId="urn:microsoft.com/office/officeart/2005/8/layout/lProcess3"/>
    <dgm:cxn modelId="{001CB58C-3159-4811-9ED8-7C873C63E4AA}" srcId="{6E685149-ED80-4524-9E46-03DB4415AEDF}" destId="{DF1D58DE-530C-4A98-88F7-18A3EC863104}" srcOrd="0" destOrd="0" parTransId="{9FCD5182-9D10-41BD-BC91-509C99637985}" sibTransId="{9D56F19A-8DCE-4FC8-A4D7-6F8B12DB89F1}"/>
    <dgm:cxn modelId="{102FDF8E-0892-43D5-A88A-FA28E6ADEE8D}" type="presOf" srcId="{5178EB02-966B-4438-89A4-2137A35D3F8A}" destId="{BC57823F-51AA-435F-94FE-46504F30B0A9}" srcOrd="0" destOrd="0" presId="urn:microsoft.com/office/officeart/2005/8/layout/lProcess3"/>
    <dgm:cxn modelId="{BE6CFC95-E647-4F78-8ED4-85F4AE015DD7}" srcId="{AA618749-2F63-4630-9FFA-DBAAC0FF9254}" destId="{539B3F9B-3289-4E9F-B906-9B775A03ECE5}" srcOrd="3" destOrd="0" parTransId="{876193C2-DBE1-4330-B172-99F4DDC7E94B}" sibTransId="{7FA943F7-C131-40D6-9DA6-417FAD189941}"/>
    <dgm:cxn modelId="{D4888A97-BF51-4542-A87B-9F48F8989632}" type="presOf" srcId="{A3AEB857-43F6-44DB-A04E-DF7295B3D398}" destId="{412F372D-680F-43A1-A36D-FD700B4AF0EF}" srcOrd="0" destOrd="0" presId="urn:microsoft.com/office/officeart/2005/8/layout/lProcess3"/>
    <dgm:cxn modelId="{A69F219B-5802-496B-869D-0140ABC99F43}" type="presOf" srcId="{0E1D8C93-6581-4180-BE77-886BCD3B4B05}" destId="{68654AB3-33FB-44D5-B839-E4CFEA10CFE8}" srcOrd="0" destOrd="0" presId="urn:microsoft.com/office/officeart/2005/8/layout/lProcess3"/>
    <dgm:cxn modelId="{BD4AAF9E-3849-4B6F-B064-E71EA179EFCF}" type="presOf" srcId="{E246D7FE-4613-4034-B313-8827956DED2B}" destId="{2AEB34EE-1931-44BE-9D15-8635194FD738}" srcOrd="0" destOrd="0" presId="urn:microsoft.com/office/officeart/2005/8/layout/lProcess3"/>
    <dgm:cxn modelId="{9FFA479F-0CFE-4210-8AB2-A6583027C82F}" srcId="{E3D6C49E-32AC-4615-9453-2A03803E9D98}" destId="{06620E8E-7F50-48F9-8572-2750A78A0B0C}" srcOrd="5" destOrd="0" parTransId="{882CCAC3-F55D-48A1-8231-F98F0712B722}" sibTransId="{B7144B0F-0A1B-4D90-82F2-CD3FDF359B9E}"/>
    <dgm:cxn modelId="{FDEF8DA0-80B0-49D5-AA27-D53AEF282B7B}" type="presOf" srcId="{5C317338-94AF-4DB3-9158-7ACA2BD6AA78}" destId="{AC4955FE-EA40-4330-A31F-8B863395CB9A}" srcOrd="0" destOrd="0" presId="urn:microsoft.com/office/officeart/2005/8/layout/lProcess3"/>
    <dgm:cxn modelId="{72B4DAA2-0BE7-406D-922B-444DADDF4416}" type="presOf" srcId="{1F7287D7-BCBD-4199-821E-2FC070E0872D}" destId="{475B7A8A-E3A0-4FAE-BADF-DEDF926E627C}" srcOrd="0" destOrd="0" presId="urn:microsoft.com/office/officeart/2005/8/layout/lProcess3"/>
    <dgm:cxn modelId="{B9A092A5-2850-4E3A-967D-C8E43A991CBF}" type="presOf" srcId="{539B3F9B-3289-4E9F-B906-9B775A03ECE5}" destId="{ADE73A3C-1FD1-4BFD-A4DA-D95CB8BC25CA}" srcOrd="0" destOrd="0" presId="urn:microsoft.com/office/officeart/2005/8/layout/lProcess3"/>
    <dgm:cxn modelId="{4FBD8AB7-D3BB-4B15-B976-63E369B07D46}" srcId="{EDA662E7-5331-4942-ACB8-3086F1EBA4F1}" destId="{327C0500-C964-4C0F-82B6-15BD145E63E1}" srcOrd="3" destOrd="0" parTransId="{A1756C4E-4125-41CB-BDF9-6099E4D83DA7}" sibTransId="{34C6D149-F5B6-43A5-B056-240D669268FB}"/>
    <dgm:cxn modelId="{6FBDCCBE-6EEC-4E6E-AA95-5B766D089C92}" srcId="{06620E8E-7F50-48F9-8572-2750A78A0B0C}" destId="{1AD38219-EF65-4EDF-B5DC-8C5F33D9F41B}" srcOrd="0" destOrd="0" parTransId="{C7BA7C33-07D2-4FD3-A557-9249D7409015}" sibTransId="{3C3FFF8B-6FB7-4214-A384-51BE01F1C5E0}"/>
    <dgm:cxn modelId="{EEC362BF-4319-4F14-8CB4-28197746686D}" type="presOf" srcId="{E49260C7-1A5A-47AA-9F0E-939B6BAFDC3D}" destId="{A6259986-0078-4078-B980-422689F9F951}" srcOrd="0" destOrd="0" presId="urn:microsoft.com/office/officeart/2005/8/layout/lProcess3"/>
    <dgm:cxn modelId="{9F5B49C0-1477-4DEA-B520-49F9AC54E5DA}" srcId="{6E685149-ED80-4524-9E46-03DB4415AEDF}" destId="{E246D7FE-4613-4034-B313-8827956DED2B}" srcOrd="1" destOrd="0" parTransId="{66C9BF4B-66A8-4FEC-A92A-488479347B2E}" sibTransId="{BF952A41-D488-441C-9C3E-0AC59F4C3DC3}"/>
    <dgm:cxn modelId="{DC0F76C6-CD22-495A-8FA2-5D1997FFBEE8}" srcId="{E3D6C49E-32AC-4615-9453-2A03803E9D98}" destId="{4460D771-CA30-4612-8C30-F88A1889DAED}" srcOrd="2" destOrd="0" parTransId="{C75C77CD-0454-426D-BCA5-204D9E67D26A}" sibTransId="{3A8EF18D-9057-4489-87C8-6DB55C82C961}"/>
    <dgm:cxn modelId="{86DD89CA-F003-4190-9A73-80BED401169A}" srcId="{EDA662E7-5331-4942-ACB8-3086F1EBA4F1}" destId="{1D76B9B9-0C84-4BDF-AAE9-5F0EF9A6A0CF}" srcOrd="0" destOrd="0" parTransId="{040279F8-7E00-4E28-9DE0-BB5CF59A699B}" sibTransId="{8864C207-7EC2-41A8-B368-47FBE64836CA}"/>
    <dgm:cxn modelId="{772E64CF-FCC8-4A0C-92EB-8618635566AE}" type="presOf" srcId="{1D76B9B9-0C84-4BDF-AAE9-5F0EF9A6A0CF}" destId="{4D5767DD-0FFA-4AFC-AED1-FBB662196605}" srcOrd="0" destOrd="0" presId="urn:microsoft.com/office/officeart/2005/8/layout/lProcess3"/>
    <dgm:cxn modelId="{7AA46FD3-DA1C-4012-A399-9B0907973296}" type="presOf" srcId="{F93AEAB8-71E3-4C47-A30D-56EC74DA192B}" destId="{D42B76CD-B86F-404F-92BB-F30ACEFA0B6C}" srcOrd="0" destOrd="0" presId="urn:microsoft.com/office/officeart/2005/8/layout/lProcess3"/>
    <dgm:cxn modelId="{32405ED5-710E-4B50-BEFA-14D847AB2406}" srcId="{E3D6C49E-32AC-4615-9453-2A03803E9D98}" destId="{6E685149-ED80-4524-9E46-03DB4415AEDF}" srcOrd="4" destOrd="0" parTransId="{46A9F0E1-FAB8-418E-8A4F-4E02ABCBDD95}" sibTransId="{E257D912-EDB9-4068-A0D8-06F8C32EA8F8}"/>
    <dgm:cxn modelId="{D2DCF1DA-DC9D-4959-8124-6C49A8B2C240}" type="presOf" srcId="{AA618749-2F63-4630-9FFA-DBAAC0FF9254}" destId="{FB316DE4-6218-43CD-A097-2E4BAB970C6D}" srcOrd="0" destOrd="0" presId="urn:microsoft.com/office/officeart/2005/8/layout/lProcess3"/>
    <dgm:cxn modelId="{D389FBDD-6C3B-4FF0-B340-F546FC98F7C0}" srcId="{AA618749-2F63-4630-9FFA-DBAAC0FF9254}" destId="{CAE7DC93-2C0F-43E7-9CA1-7B21DA379BF5}" srcOrd="2" destOrd="0" parTransId="{2DAC02E2-47A2-44D2-A942-57DB650A1717}" sibTransId="{F2F1EBDE-FDD3-4CE3-9019-A6E93D9CB120}"/>
    <dgm:cxn modelId="{D204F4E5-93FD-47A6-9F33-1E47C145B1DB}" type="presOf" srcId="{E3D6C49E-32AC-4615-9453-2A03803E9D98}" destId="{93747180-D279-4EED-8B67-C36DE713C0B2}" srcOrd="0" destOrd="0" presId="urn:microsoft.com/office/officeart/2005/8/layout/lProcess3"/>
    <dgm:cxn modelId="{3AFB21F0-1EE4-4419-B5B6-FE19CF5F18C6}" type="presOf" srcId="{DF1D58DE-530C-4A98-88F7-18A3EC863104}" destId="{FEED7A3C-10FE-4062-A33E-4D003E550914}" srcOrd="0" destOrd="0" presId="urn:microsoft.com/office/officeart/2005/8/layout/lProcess3"/>
    <dgm:cxn modelId="{223CB1F3-6031-4E34-B52F-3B6B135970F4}" type="presOf" srcId="{4460D771-CA30-4612-8C30-F88A1889DAED}" destId="{321002A7-B803-4084-AD25-3B6769DF986A}" srcOrd="0" destOrd="0" presId="urn:microsoft.com/office/officeart/2005/8/layout/lProcess3"/>
    <dgm:cxn modelId="{AD1207F7-2243-42F9-BC69-74C6B3F6AA59}" type="presOf" srcId="{608CB2B9-98B0-4CCB-B863-353380E3151D}" destId="{436DBD6C-6B2A-4812-90A9-944C8F7F922C}" srcOrd="0" destOrd="0" presId="urn:microsoft.com/office/officeart/2005/8/layout/lProcess3"/>
    <dgm:cxn modelId="{E19E85F7-2BC2-47D7-AF5F-38EB3B828C14}" srcId="{A076A419-9C32-440B-8E6C-EA2B6522BE2A}" destId="{608CB2B9-98B0-4CCB-B863-353380E3151D}" srcOrd="0" destOrd="0" parTransId="{C9AA0303-331A-435B-9C83-2150984FB186}" sibTransId="{3978E513-B3BB-4A4E-A412-220FD8923950}"/>
    <dgm:cxn modelId="{4C21269F-732D-4BC8-A1C0-1141AD140E9A}" type="presParOf" srcId="{93747180-D279-4EED-8B67-C36DE713C0B2}" destId="{ED10636D-E6C4-4C90-ABE8-C9C63A2007E1}" srcOrd="0" destOrd="0" presId="urn:microsoft.com/office/officeart/2005/8/layout/lProcess3"/>
    <dgm:cxn modelId="{4B1A95F2-B58C-48CA-8560-471B6149FCC5}" type="presParOf" srcId="{ED10636D-E6C4-4C90-ABE8-C9C63A2007E1}" destId="{FB316DE4-6218-43CD-A097-2E4BAB970C6D}" srcOrd="0" destOrd="0" presId="urn:microsoft.com/office/officeart/2005/8/layout/lProcess3"/>
    <dgm:cxn modelId="{72EAF227-0E3F-4522-A60E-E994DD65B3E4}" type="presParOf" srcId="{ED10636D-E6C4-4C90-ABE8-C9C63A2007E1}" destId="{7C79ED74-1904-4876-BE19-2E8FD7F3A98B}" srcOrd="1" destOrd="0" presId="urn:microsoft.com/office/officeart/2005/8/layout/lProcess3"/>
    <dgm:cxn modelId="{68D8F1F9-11A5-4DAF-904D-72818DF62FB0}" type="presParOf" srcId="{ED10636D-E6C4-4C90-ABE8-C9C63A2007E1}" destId="{68654AB3-33FB-44D5-B839-E4CFEA10CFE8}" srcOrd="2" destOrd="0" presId="urn:microsoft.com/office/officeart/2005/8/layout/lProcess3"/>
    <dgm:cxn modelId="{F3C5CA77-BD3D-4063-BF9D-77DCFBA9461A}" type="presParOf" srcId="{ED10636D-E6C4-4C90-ABE8-C9C63A2007E1}" destId="{D5C003D8-FF90-4134-A7A2-4576CE94396E}" srcOrd="3" destOrd="0" presId="urn:microsoft.com/office/officeart/2005/8/layout/lProcess3"/>
    <dgm:cxn modelId="{BFC4E32B-CA43-42D4-B348-24027684556A}" type="presParOf" srcId="{ED10636D-E6C4-4C90-ABE8-C9C63A2007E1}" destId="{BC57823F-51AA-435F-94FE-46504F30B0A9}" srcOrd="4" destOrd="0" presId="urn:microsoft.com/office/officeart/2005/8/layout/lProcess3"/>
    <dgm:cxn modelId="{4FEA47AD-40D2-4252-AC8F-890B9DEFB1BB}" type="presParOf" srcId="{ED10636D-E6C4-4C90-ABE8-C9C63A2007E1}" destId="{1EE4BA67-3E60-4875-ABF6-15018340E0B7}" srcOrd="5" destOrd="0" presId="urn:microsoft.com/office/officeart/2005/8/layout/lProcess3"/>
    <dgm:cxn modelId="{A278130B-30BF-4142-910C-68424F77CDB8}" type="presParOf" srcId="{ED10636D-E6C4-4C90-ABE8-C9C63A2007E1}" destId="{BB2A1E1E-9049-4263-85CF-B3A05F2EBBAF}" srcOrd="6" destOrd="0" presId="urn:microsoft.com/office/officeart/2005/8/layout/lProcess3"/>
    <dgm:cxn modelId="{9D46B4FE-93F4-4C1C-AB68-9B94AD77AAC6}" type="presParOf" srcId="{ED10636D-E6C4-4C90-ABE8-C9C63A2007E1}" destId="{E8190F6B-37EA-46D3-983D-D30FF277057E}" srcOrd="7" destOrd="0" presId="urn:microsoft.com/office/officeart/2005/8/layout/lProcess3"/>
    <dgm:cxn modelId="{303A623E-0304-413F-921F-17A862CDD707}" type="presParOf" srcId="{ED10636D-E6C4-4C90-ABE8-C9C63A2007E1}" destId="{ADE73A3C-1FD1-4BFD-A4DA-D95CB8BC25CA}" srcOrd="8" destOrd="0" presId="urn:microsoft.com/office/officeart/2005/8/layout/lProcess3"/>
    <dgm:cxn modelId="{AE56E3BA-5F35-4A59-AF30-E41F3641DAFF}" type="presParOf" srcId="{93747180-D279-4EED-8B67-C36DE713C0B2}" destId="{0A66D510-B3EB-4112-AD2E-CCB1BFAC3B6D}" srcOrd="1" destOrd="0" presId="urn:microsoft.com/office/officeart/2005/8/layout/lProcess3"/>
    <dgm:cxn modelId="{8577A476-4DA3-4BC5-BA80-CC4957ED8093}" type="presParOf" srcId="{93747180-D279-4EED-8B67-C36DE713C0B2}" destId="{0500E654-E483-41F7-85E3-CB97F7A34CB9}" srcOrd="2" destOrd="0" presId="urn:microsoft.com/office/officeart/2005/8/layout/lProcess3"/>
    <dgm:cxn modelId="{F5083BE6-52DE-42C0-A600-C81EED96399F}" type="presParOf" srcId="{0500E654-E483-41F7-85E3-CB97F7A34CB9}" destId="{6C4CAD48-E428-4A7C-A0CC-ECBC5BE70030}" srcOrd="0" destOrd="0" presId="urn:microsoft.com/office/officeart/2005/8/layout/lProcess3"/>
    <dgm:cxn modelId="{2D7C7F1B-9D37-4CF4-A7D4-9B2B781F822B}" type="presParOf" srcId="{0500E654-E483-41F7-85E3-CB97F7A34CB9}" destId="{3998AFB4-259E-409E-BD9D-677B59D3C712}" srcOrd="1" destOrd="0" presId="urn:microsoft.com/office/officeart/2005/8/layout/lProcess3"/>
    <dgm:cxn modelId="{46288B46-5A4B-4E01-92CA-7CEC9DF560C5}" type="presParOf" srcId="{0500E654-E483-41F7-85E3-CB97F7A34CB9}" destId="{436DBD6C-6B2A-4812-90A9-944C8F7F922C}" srcOrd="2" destOrd="0" presId="urn:microsoft.com/office/officeart/2005/8/layout/lProcess3"/>
    <dgm:cxn modelId="{FAC5B073-AD73-40BC-9F88-A6721EB7BB6A}" type="presParOf" srcId="{0500E654-E483-41F7-85E3-CB97F7A34CB9}" destId="{B4F52F34-94B8-4708-B9C2-CBF5D12EDDE3}" srcOrd="3" destOrd="0" presId="urn:microsoft.com/office/officeart/2005/8/layout/lProcess3"/>
    <dgm:cxn modelId="{0EA28B38-3978-480E-AD46-3BBD20064FE9}" type="presParOf" srcId="{0500E654-E483-41F7-85E3-CB97F7A34CB9}" destId="{AC4955FE-EA40-4330-A31F-8B863395CB9A}" srcOrd="4" destOrd="0" presId="urn:microsoft.com/office/officeart/2005/8/layout/lProcess3"/>
    <dgm:cxn modelId="{536384BD-2219-43CD-95F8-CCA3AB64199E}" type="presParOf" srcId="{0500E654-E483-41F7-85E3-CB97F7A34CB9}" destId="{BE9BCE0B-808F-4D4C-ABA6-2A48B571A7E8}" srcOrd="5" destOrd="0" presId="urn:microsoft.com/office/officeart/2005/8/layout/lProcess3"/>
    <dgm:cxn modelId="{EBF28A01-719F-4699-BCAF-9E543551F121}" type="presParOf" srcId="{0500E654-E483-41F7-85E3-CB97F7A34CB9}" destId="{475B7A8A-E3A0-4FAE-BADF-DEDF926E627C}" srcOrd="6" destOrd="0" presId="urn:microsoft.com/office/officeart/2005/8/layout/lProcess3"/>
    <dgm:cxn modelId="{9971117D-68ED-4398-9D84-37186ADC2E15}" type="presParOf" srcId="{0500E654-E483-41F7-85E3-CB97F7A34CB9}" destId="{3FDDE3BD-6617-47C1-8577-BB02E147A272}" srcOrd="7" destOrd="0" presId="urn:microsoft.com/office/officeart/2005/8/layout/lProcess3"/>
    <dgm:cxn modelId="{5A90710F-504B-4CBA-AB80-134B3CE933BC}" type="presParOf" srcId="{0500E654-E483-41F7-85E3-CB97F7A34CB9}" destId="{DDBA0BA9-7C52-4EFD-8FBA-9BEE39536BAC}" srcOrd="8" destOrd="0" presId="urn:microsoft.com/office/officeart/2005/8/layout/lProcess3"/>
    <dgm:cxn modelId="{DF8268BF-92C6-4744-A601-3A9C002F913C}" type="presParOf" srcId="{93747180-D279-4EED-8B67-C36DE713C0B2}" destId="{D087DE8F-6B9E-4F48-8C5F-F7AEE6F76B69}" srcOrd="3" destOrd="0" presId="urn:microsoft.com/office/officeart/2005/8/layout/lProcess3"/>
    <dgm:cxn modelId="{AFB95A09-7360-4BE2-821B-4B0AB9DB3AA6}" type="presParOf" srcId="{93747180-D279-4EED-8B67-C36DE713C0B2}" destId="{E84F63B1-D47F-44CE-8E90-2812218A3878}" srcOrd="4" destOrd="0" presId="urn:microsoft.com/office/officeart/2005/8/layout/lProcess3"/>
    <dgm:cxn modelId="{AB6FC68F-8892-4DC2-936A-458E79A8128A}" type="presParOf" srcId="{E84F63B1-D47F-44CE-8E90-2812218A3878}" destId="{321002A7-B803-4084-AD25-3B6769DF986A}" srcOrd="0" destOrd="0" presId="urn:microsoft.com/office/officeart/2005/8/layout/lProcess3"/>
    <dgm:cxn modelId="{A40562DD-2E12-407E-9B2C-19AAB2717147}" type="presParOf" srcId="{E84F63B1-D47F-44CE-8E90-2812218A3878}" destId="{48F14B9F-A1FF-47F3-918D-9E4CB39902DC}" srcOrd="1" destOrd="0" presId="urn:microsoft.com/office/officeart/2005/8/layout/lProcess3"/>
    <dgm:cxn modelId="{DF36D21B-AFBA-4119-BD47-0FE0B8D45329}" type="presParOf" srcId="{E84F63B1-D47F-44CE-8E90-2812218A3878}" destId="{A6259986-0078-4078-B980-422689F9F951}" srcOrd="2" destOrd="0" presId="urn:microsoft.com/office/officeart/2005/8/layout/lProcess3"/>
    <dgm:cxn modelId="{CE9BA55F-7446-4A7D-B6F9-E8454697C569}" type="presParOf" srcId="{E84F63B1-D47F-44CE-8E90-2812218A3878}" destId="{828D47B8-C549-4872-88B5-A4006127E652}" srcOrd="3" destOrd="0" presId="urn:microsoft.com/office/officeart/2005/8/layout/lProcess3"/>
    <dgm:cxn modelId="{8CB0B936-82C1-43E1-87CA-B326CADE1B14}" type="presParOf" srcId="{E84F63B1-D47F-44CE-8E90-2812218A3878}" destId="{6A37C9F3-0901-417F-ADC2-62F5FB59D6E2}" srcOrd="4" destOrd="0" presId="urn:microsoft.com/office/officeart/2005/8/layout/lProcess3"/>
    <dgm:cxn modelId="{4ACCC7C4-728A-4FA7-BA2B-841C8425D975}" type="presParOf" srcId="{E84F63B1-D47F-44CE-8E90-2812218A3878}" destId="{C88CB96D-1790-409F-828E-A9A4343A72FE}" srcOrd="5" destOrd="0" presId="urn:microsoft.com/office/officeart/2005/8/layout/lProcess3"/>
    <dgm:cxn modelId="{D8350DAC-5310-441F-9E35-65E4217A5C61}" type="presParOf" srcId="{E84F63B1-D47F-44CE-8E90-2812218A3878}" destId="{D42B76CD-B86F-404F-92BB-F30ACEFA0B6C}" srcOrd="6" destOrd="0" presId="urn:microsoft.com/office/officeart/2005/8/layout/lProcess3"/>
    <dgm:cxn modelId="{9A8B691B-5CF0-41E8-A68F-5BFD02D33C82}" type="presParOf" srcId="{93747180-D279-4EED-8B67-C36DE713C0B2}" destId="{154BEE91-5C4C-4CED-8E3F-8944A73A8545}" srcOrd="5" destOrd="0" presId="urn:microsoft.com/office/officeart/2005/8/layout/lProcess3"/>
    <dgm:cxn modelId="{9E04E3D6-918A-4790-9875-C16658E866BC}" type="presParOf" srcId="{93747180-D279-4EED-8B67-C36DE713C0B2}" destId="{A41C75E9-F9F6-4BE7-8DC8-D1E9B5AECDC8}" srcOrd="6" destOrd="0" presId="urn:microsoft.com/office/officeart/2005/8/layout/lProcess3"/>
    <dgm:cxn modelId="{E2108654-418E-4C56-AE2F-4C9A1CAF97EE}" type="presParOf" srcId="{A41C75E9-F9F6-4BE7-8DC8-D1E9B5AECDC8}" destId="{3CF5068B-6F6F-4FAB-95E9-2242EDBA606D}" srcOrd="0" destOrd="0" presId="urn:microsoft.com/office/officeart/2005/8/layout/lProcess3"/>
    <dgm:cxn modelId="{3B100CA2-5C6F-416F-BFA5-FE061ED1587A}" type="presParOf" srcId="{A41C75E9-F9F6-4BE7-8DC8-D1E9B5AECDC8}" destId="{2FBCA50A-9846-4A18-BA1E-47B4B4B0B37C}" srcOrd="1" destOrd="0" presId="urn:microsoft.com/office/officeart/2005/8/layout/lProcess3"/>
    <dgm:cxn modelId="{98352FD1-E4F2-495B-B226-F84EDE1CDA48}" type="presParOf" srcId="{A41C75E9-F9F6-4BE7-8DC8-D1E9B5AECDC8}" destId="{4D5767DD-0FFA-4AFC-AED1-FBB662196605}" srcOrd="2" destOrd="0" presId="urn:microsoft.com/office/officeart/2005/8/layout/lProcess3"/>
    <dgm:cxn modelId="{ACBBEDEE-9CC2-4968-A6EC-C98BDB1E10B5}" type="presParOf" srcId="{A41C75E9-F9F6-4BE7-8DC8-D1E9B5AECDC8}" destId="{18216972-7091-43B9-9BB1-036783F0E425}" srcOrd="3" destOrd="0" presId="urn:microsoft.com/office/officeart/2005/8/layout/lProcess3"/>
    <dgm:cxn modelId="{CDF9BC07-15EE-4CCE-BF98-04400088F4FC}" type="presParOf" srcId="{A41C75E9-F9F6-4BE7-8DC8-D1E9B5AECDC8}" destId="{DC4CE1A5-A1FB-4E7E-B251-DA68CDBA8927}" srcOrd="4" destOrd="0" presId="urn:microsoft.com/office/officeart/2005/8/layout/lProcess3"/>
    <dgm:cxn modelId="{3433AEF5-2E13-4F90-BF4D-91EC943FC1B4}" type="presParOf" srcId="{A41C75E9-F9F6-4BE7-8DC8-D1E9B5AECDC8}" destId="{CE899498-568A-4225-A970-6A1D63340BAA}" srcOrd="5" destOrd="0" presId="urn:microsoft.com/office/officeart/2005/8/layout/lProcess3"/>
    <dgm:cxn modelId="{5F470B96-6667-4C2C-98E9-F07621F8BA57}" type="presParOf" srcId="{A41C75E9-F9F6-4BE7-8DC8-D1E9B5AECDC8}" destId="{412F372D-680F-43A1-A36D-FD700B4AF0EF}" srcOrd="6" destOrd="0" presId="urn:microsoft.com/office/officeart/2005/8/layout/lProcess3"/>
    <dgm:cxn modelId="{D6021901-962B-4F4D-886E-F60F103644FA}" type="presParOf" srcId="{A41C75E9-F9F6-4BE7-8DC8-D1E9B5AECDC8}" destId="{33A937FA-18F5-4A5C-9406-266D5A22963C}" srcOrd="7" destOrd="0" presId="urn:microsoft.com/office/officeart/2005/8/layout/lProcess3"/>
    <dgm:cxn modelId="{8600D717-08D9-4F08-9DCD-25C83307260D}" type="presParOf" srcId="{A41C75E9-F9F6-4BE7-8DC8-D1E9B5AECDC8}" destId="{2B166506-6B47-4899-8087-471FE59C1E01}" srcOrd="8" destOrd="0" presId="urn:microsoft.com/office/officeart/2005/8/layout/lProcess3"/>
    <dgm:cxn modelId="{E6F6912D-997A-4A49-AF02-2873BAE48F73}" type="presParOf" srcId="{93747180-D279-4EED-8B67-C36DE713C0B2}" destId="{9AB4662E-F886-47D5-A771-CF5FB5EC2B64}" srcOrd="7" destOrd="0" presId="urn:microsoft.com/office/officeart/2005/8/layout/lProcess3"/>
    <dgm:cxn modelId="{0AC036A3-8DD3-4876-A4EA-747D6C0C47A6}" type="presParOf" srcId="{93747180-D279-4EED-8B67-C36DE713C0B2}" destId="{0F91D7F2-4B51-4867-806E-D1E2082041F4}" srcOrd="8" destOrd="0" presId="urn:microsoft.com/office/officeart/2005/8/layout/lProcess3"/>
    <dgm:cxn modelId="{DB3167A7-E23C-4747-8635-2BBD512EE8F5}" type="presParOf" srcId="{0F91D7F2-4B51-4867-806E-D1E2082041F4}" destId="{3C06471E-4CAC-40D7-A043-187785975637}" srcOrd="0" destOrd="0" presId="urn:microsoft.com/office/officeart/2005/8/layout/lProcess3"/>
    <dgm:cxn modelId="{A127F27F-C532-470E-9924-FD5D5E8FAF20}" type="presParOf" srcId="{0F91D7F2-4B51-4867-806E-D1E2082041F4}" destId="{749B1A3E-D0B9-4412-93BB-235751F95B3E}" srcOrd="1" destOrd="0" presId="urn:microsoft.com/office/officeart/2005/8/layout/lProcess3"/>
    <dgm:cxn modelId="{8D6C0C37-FBE1-49B1-96B0-ABA06FC016A6}" type="presParOf" srcId="{0F91D7F2-4B51-4867-806E-D1E2082041F4}" destId="{FEED7A3C-10FE-4062-A33E-4D003E550914}" srcOrd="2" destOrd="0" presId="urn:microsoft.com/office/officeart/2005/8/layout/lProcess3"/>
    <dgm:cxn modelId="{5875346E-11D1-4F14-A098-BC6852CC1C07}" type="presParOf" srcId="{0F91D7F2-4B51-4867-806E-D1E2082041F4}" destId="{8C7C0CB4-BF79-44A5-AB28-DCF49B7A7523}" srcOrd="3" destOrd="0" presId="urn:microsoft.com/office/officeart/2005/8/layout/lProcess3"/>
    <dgm:cxn modelId="{5CBA9DE2-FA91-4C85-A989-ACF4B9C67240}" type="presParOf" srcId="{0F91D7F2-4B51-4867-806E-D1E2082041F4}" destId="{2AEB34EE-1931-44BE-9D15-8635194FD738}" srcOrd="4" destOrd="0" presId="urn:microsoft.com/office/officeart/2005/8/layout/lProcess3"/>
    <dgm:cxn modelId="{FDBD0F23-C599-4081-943B-3D0D8E87FCE9}" type="presParOf" srcId="{0F91D7F2-4B51-4867-806E-D1E2082041F4}" destId="{4DD60F75-C7B4-4406-96B2-0F01B81C151D}" srcOrd="5" destOrd="0" presId="urn:microsoft.com/office/officeart/2005/8/layout/lProcess3"/>
    <dgm:cxn modelId="{EF3F622A-58B4-4E80-9E3C-1CED3943BF8B}" type="presParOf" srcId="{0F91D7F2-4B51-4867-806E-D1E2082041F4}" destId="{93E83EF5-DD2B-4595-8FD4-7F8CF0982FFB}" srcOrd="6" destOrd="0" presId="urn:microsoft.com/office/officeart/2005/8/layout/lProcess3"/>
    <dgm:cxn modelId="{F76A02D9-B225-4210-9C27-B6A88776C972}" type="presParOf" srcId="{93747180-D279-4EED-8B67-C36DE713C0B2}" destId="{A6243D3B-D3FD-45E5-AB5D-D23504FF8F23}" srcOrd="9" destOrd="0" presId="urn:microsoft.com/office/officeart/2005/8/layout/lProcess3"/>
    <dgm:cxn modelId="{C0840A01-FEBC-4C7D-90BC-88EE3316130A}" type="presParOf" srcId="{93747180-D279-4EED-8B67-C36DE713C0B2}" destId="{95C474E4-0476-4FE1-A0BD-FE5C8495D87D}" srcOrd="10" destOrd="0" presId="urn:microsoft.com/office/officeart/2005/8/layout/lProcess3"/>
    <dgm:cxn modelId="{96684CB2-3E9D-40EC-B03C-2A101A7BBB96}" type="presParOf" srcId="{95C474E4-0476-4FE1-A0BD-FE5C8495D87D}" destId="{14C0D3DD-1B2C-447D-982E-B0054C78DBA2}" srcOrd="0" destOrd="0" presId="urn:microsoft.com/office/officeart/2005/8/layout/lProcess3"/>
    <dgm:cxn modelId="{66F26B3D-51B8-4439-BF08-8E99E1621310}" type="presParOf" srcId="{95C474E4-0476-4FE1-A0BD-FE5C8495D87D}" destId="{6080A933-5827-47AC-BC0C-73C9B9ABF00E}" srcOrd="1" destOrd="0" presId="urn:microsoft.com/office/officeart/2005/8/layout/lProcess3"/>
    <dgm:cxn modelId="{4D2062D7-6915-4057-B1B0-DA9213EEC243}" type="presParOf" srcId="{95C474E4-0476-4FE1-A0BD-FE5C8495D87D}" destId="{33AA10DF-8A32-4E64-B2C2-76E4478F5957}" srcOrd="2" destOrd="0" presId="urn:microsoft.com/office/officeart/2005/8/layout/lProcess3"/>
    <dgm:cxn modelId="{802FE5BE-AFDE-47CF-A68D-CB351B6716FF}" type="presParOf" srcId="{95C474E4-0476-4FE1-A0BD-FE5C8495D87D}" destId="{21158F2E-5CFE-46F3-B4C8-7E454D32B11E}" srcOrd="3" destOrd="0" presId="urn:microsoft.com/office/officeart/2005/8/layout/lProcess3"/>
    <dgm:cxn modelId="{B133FC4D-62A8-4468-A034-E097DF681002}" type="presParOf" srcId="{95C474E4-0476-4FE1-A0BD-FE5C8495D87D}" destId="{90C3B901-2825-4549-97F1-DE02EC3D8B5B}" srcOrd="4" destOrd="0" presId="urn:microsoft.com/office/officeart/2005/8/layout/lProcess3"/>
    <dgm:cxn modelId="{53959ABC-75DC-4EC2-915A-3DF45E56D340}" type="presParOf" srcId="{95C474E4-0476-4FE1-A0BD-FE5C8495D87D}" destId="{0E5F3FED-0BEC-4A25-986E-C042E15C52DF}" srcOrd="5" destOrd="0" presId="urn:microsoft.com/office/officeart/2005/8/layout/lProcess3"/>
    <dgm:cxn modelId="{9D57DB8E-D146-479C-8EEA-21DE8709DAEE}" type="presParOf" srcId="{95C474E4-0476-4FE1-A0BD-FE5C8495D87D}" destId="{8F0B80A5-CF09-4B10-925B-A4360EAA28A4}" srcOrd="6" destOrd="0" presId="urn:microsoft.com/office/officeart/2005/8/layout/lProcess3"/>
    <dgm:cxn modelId="{E5C15291-119B-45FA-8444-9DCAD2CD8CDC}" type="presParOf" srcId="{95C474E4-0476-4FE1-A0BD-FE5C8495D87D}" destId="{9EB92392-9AA9-416A-ADA6-D684980C7A29}" srcOrd="7" destOrd="0" presId="urn:microsoft.com/office/officeart/2005/8/layout/lProcess3"/>
    <dgm:cxn modelId="{58F7C86A-132B-493A-A202-03780B46A291}" type="presParOf" srcId="{95C474E4-0476-4FE1-A0BD-FE5C8495D87D}" destId="{C55CC3DC-CC3D-473B-B7C3-E10475E39DD5}" srcOrd="8" destOrd="0" presId="urn:microsoft.com/office/officeart/2005/8/layout/l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9251BA-4BCE-43F2-9AA8-C2D9E74D82EE}">
      <dsp:nvSpPr>
        <dsp:cNvPr id="0" name=""/>
        <dsp:cNvSpPr/>
      </dsp:nvSpPr>
      <dsp:spPr>
        <a:xfrm>
          <a:off x="1620536" y="79795"/>
          <a:ext cx="1311545" cy="852504"/>
        </a:xfrm>
        <a:prstGeom prst="roundRect">
          <a:avLst/>
        </a:prstGeom>
        <a:solidFill>
          <a:schemeClr val="lt1">
            <a:hueOff val="0"/>
            <a:satOff val="0"/>
            <a:lumOff val="0"/>
            <a:alphaOff val="0"/>
          </a:schemeClr>
        </a:solidFill>
        <a:ln w="19050" cap="flat" cmpd="sng" algn="ctr">
          <a:solidFill>
            <a:schemeClr val="accent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t>Project Initiation</a:t>
          </a:r>
        </a:p>
      </dsp:txBody>
      <dsp:txXfrm>
        <a:off x="1662152" y="121411"/>
        <a:ext cx="1228313" cy="769272"/>
      </dsp:txXfrm>
    </dsp:sp>
    <dsp:sp modelId="{A6D78C36-9999-4B40-B447-18119D2B8E89}">
      <dsp:nvSpPr>
        <dsp:cNvPr id="0" name=""/>
        <dsp:cNvSpPr/>
      </dsp:nvSpPr>
      <dsp:spPr>
        <a:xfrm>
          <a:off x="573824" y="506047"/>
          <a:ext cx="3404968" cy="3404968"/>
        </a:xfrm>
        <a:custGeom>
          <a:avLst/>
          <a:gdLst/>
          <a:ahLst/>
          <a:cxnLst/>
          <a:rect l="0" t="0" r="0" b="0"/>
          <a:pathLst>
            <a:path>
              <a:moveTo>
                <a:pt x="2533781" y="216753"/>
              </a:moveTo>
              <a:arcTo wR="1702484" hR="1702484" stAng="17953675" swAng="1211158"/>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E464BB43-1372-4585-BEB3-796C1CBC7DD6}">
      <dsp:nvSpPr>
        <dsp:cNvPr id="0" name=""/>
        <dsp:cNvSpPr/>
      </dsp:nvSpPr>
      <dsp:spPr>
        <a:xfrm>
          <a:off x="3239694" y="1256182"/>
          <a:ext cx="1311545" cy="852504"/>
        </a:xfrm>
        <a:prstGeom prst="roundRect">
          <a:avLst/>
        </a:prstGeom>
        <a:solidFill>
          <a:schemeClr val="lt1">
            <a:hueOff val="0"/>
            <a:satOff val="0"/>
            <a:lumOff val="0"/>
            <a:alphaOff val="0"/>
          </a:schemeClr>
        </a:solidFill>
        <a:ln w="19050" cap="flat" cmpd="sng" algn="ctr">
          <a:solidFill>
            <a:schemeClr val="accent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1" kern="1200" dirty="0"/>
            <a:t>Position Review</a:t>
          </a:r>
        </a:p>
      </dsp:txBody>
      <dsp:txXfrm>
        <a:off x="3281310" y="1297798"/>
        <a:ext cx="1228313" cy="769272"/>
      </dsp:txXfrm>
    </dsp:sp>
    <dsp:sp modelId="{7B891DD2-FDA9-43CC-A137-CA14D519050C}">
      <dsp:nvSpPr>
        <dsp:cNvPr id="0" name=""/>
        <dsp:cNvSpPr/>
      </dsp:nvSpPr>
      <dsp:spPr>
        <a:xfrm>
          <a:off x="573824" y="506047"/>
          <a:ext cx="3404968" cy="3404968"/>
        </a:xfrm>
        <a:custGeom>
          <a:avLst/>
          <a:gdLst/>
          <a:ahLst/>
          <a:cxnLst/>
          <a:rect l="0" t="0" r="0" b="0"/>
          <a:pathLst>
            <a:path>
              <a:moveTo>
                <a:pt x="3400879" y="1820397"/>
              </a:moveTo>
              <a:arcTo wR="1702484" hR="1702484" stAng="21838288" swAng="1359432"/>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9063D96E-FA0B-481C-816E-DFCDD261D0AE}">
      <dsp:nvSpPr>
        <dsp:cNvPr id="0" name=""/>
        <dsp:cNvSpPr/>
      </dsp:nvSpPr>
      <dsp:spPr>
        <a:xfrm>
          <a:off x="2621231" y="3159617"/>
          <a:ext cx="1311545" cy="852504"/>
        </a:xfrm>
        <a:prstGeom prst="roundRect">
          <a:avLst/>
        </a:prstGeom>
        <a:solidFill>
          <a:schemeClr val="lt1">
            <a:hueOff val="0"/>
            <a:satOff val="0"/>
            <a:lumOff val="0"/>
            <a:alphaOff val="0"/>
          </a:schemeClr>
        </a:solidFill>
        <a:ln w="19050" cap="flat" cmpd="sng" algn="ctr">
          <a:solidFill>
            <a:schemeClr val="accent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1" kern="1200" dirty="0"/>
            <a:t>Market Assessment</a:t>
          </a:r>
        </a:p>
      </dsp:txBody>
      <dsp:txXfrm>
        <a:off x="2662847" y="3201233"/>
        <a:ext cx="1228313" cy="769272"/>
      </dsp:txXfrm>
    </dsp:sp>
    <dsp:sp modelId="{21F6E58B-50F3-440C-BEC9-2E8C600A59FC}">
      <dsp:nvSpPr>
        <dsp:cNvPr id="0" name=""/>
        <dsp:cNvSpPr/>
      </dsp:nvSpPr>
      <dsp:spPr>
        <a:xfrm>
          <a:off x="573824" y="506047"/>
          <a:ext cx="3404968" cy="3404968"/>
        </a:xfrm>
        <a:custGeom>
          <a:avLst/>
          <a:gdLst/>
          <a:ahLst/>
          <a:cxnLst/>
          <a:rect l="0" t="0" r="0" b="0"/>
          <a:pathLst>
            <a:path>
              <a:moveTo>
                <a:pt x="1911314" y="3392111"/>
              </a:moveTo>
              <a:arcTo wR="1702484" hR="1702484" stAng="4977254" swAng="845493"/>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BAEFC33D-C380-402E-AF5E-4DB92C6105B7}">
      <dsp:nvSpPr>
        <dsp:cNvPr id="0" name=""/>
        <dsp:cNvSpPr/>
      </dsp:nvSpPr>
      <dsp:spPr>
        <a:xfrm>
          <a:off x="619841" y="3159617"/>
          <a:ext cx="1311545" cy="852504"/>
        </a:xfrm>
        <a:prstGeom prst="roundRect">
          <a:avLst/>
        </a:prstGeom>
        <a:solidFill>
          <a:schemeClr val="lt1">
            <a:hueOff val="0"/>
            <a:satOff val="0"/>
            <a:lumOff val="0"/>
            <a:alphaOff val="0"/>
          </a:schemeClr>
        </a:solidFill>
        <a:ln w="19050" cap="flat" cmpd="sng" algn="ctr">
          <a:solidFill>
            <a:schemeClr val="accent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1" kern="1200" dirty="0"/>
            <a:t>Pay Plan Development</a:t>
          </a:r>
        </a:p>
      </dsp:txBody>
      <dsp:txXfrm>
        <a:off x="661457" y="3201233"/>
        <a:ext cx="1228313" cy="769272"/>
      </dsp:txXfrm>
    </dsp:sp>
    <dsp:sp modelId="{8AB61E3A-8800-4C53-8BCD-E6D5D2988BD0}">
      <dsp:nvSpPr>
        <dsp:cNvPr id="0" name=""/>
        <dsp:cNvSpPr/>
      </dsp:nvSpPr>
      <dsp:spPr>
        <a:xfrm>
          <a:off x="573824" y="506047"/>
          <a:ext cx="3404968" cy="3404968"/>
        </a:xfrm>
        <a:custGeom>
          <a:avLst/>
          <a:gdLst/>
          <a:ahLst/>
          <a:cxnLst/>
          <a:rect l="0" t="0" r="0" b="0"/>
          <a:pathLst>
            <a:path>
              <a:moveTo>
                <a:pt x="180582" y="2465547"/>
              </a:moveTo>
              <a:arcTo wR="1702484" hR="1702484" stAng="9202281" swAng="1359432"/>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5833661A-6037-42AA-817D-F2EC23A5BAFC}">
      <dsp:nvSpPr>
        <dsp:cNvPr id="0" name=""/>
        <dsp:cNvSpPr/>
      </dsp:nvSpPr>
      <dsp:spPr>
        <a:xfrm>
          <a:off x="1377" y="1256182"/>
          <a:ext cx="1311545" cy="852504"/>
        </a:xfrm>
        <a:prstGeom prst="roundRect">
          <a:avLst/>
        </a:prstGeom>
        <a:solidFill>
          <a:schemeClr val="lt1">
            <a:hueOff val="0"/>
            <a:satOff val="0"/>
            <a:lumOff val="0"/>
            <a:alphaOff val="0"/>
          </a:schemeClr>
        </a:solidFill>
        <a:ln w="19050" cap="flat" cmpd="sng" algn="ctr">
          <a:solidFill>
            <a:schemeClr val="accent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1" kern="1200" dirty="0"/>
            <a:t>Project Completion</a:t>
          </a:r>
        </a:p>
      </dsp:txBody>
      <dsp:txXfrm>
        <a:off x="42993" y="1297798"/>
        <a:ext cx="1228313" cy="769272"/>
      </dsp:txXfrm>
    </dsp:sp>
    <dsp:sp modelId="{B99F3E84-DDF4-44F4-95FA-07B29C1161D9}">
      <dsp:nvSpPr>
        <dsp:cNvPr id="0" name=""/>
        <dsp:cNvSpPr/>
      </dsp:nvSpPr>
      <dsp:spPr>
        <a:xfrm>
          <a:off x="573824" y="506047"/>
          <a:ext cx="3404968" cy="3404968"/>
        </a:xfrm>
        <a:custGeom>
          <a:avLst/>
          <a:gdLst/>
          <a:ahLst/>
          <a:cxnLst/>
          <a:rect l="0" t="0" r="0" b="0"/>
          <a:pathLst>
            <a:path>
              <a:moveTo>
                <a:pt x="409568" y="594864"/>
              </a:moveTo>
              <a:arcTo wR="1702484" hR="1702484" stAng="13235167" swAng="1211158"/>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316DE4-6218-43CD-A097-2E4BAB970C6D}">
      <dsp:nvSpPr>
        <dsp:cNvPr id="0" name=""/>
        <dsp:cNvSpPr/>
      </dsp:nvSpPr>
      <dsp:spPr>
        <a:xfrm>
          <a:off x="142133" y="3930"/>
          <a:ext cx="1792347" cy="716939"/>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8890" rIns="0" bIns="8890" numCol="1" spcCol="1270" anchor="ctr" anchorCtr="0">
          <a:noAutofit/>
        </a:bodyPr>
        <a:lstStyle/>
        <a:p>
          <a:pPr marL="0" lvl="0" indent="0" algn="ctr" defTabSz="622300">
            <a:lnSpc>
              <a:spcPct val="90000"/>
            </a:lnSpc>
            <a:spcBef>
              <a:spcPct val="0"/>
            </a:spcBef>
            <a:spcAft>
              <a:spcPct val="35000"/>
            </a:spcAft>
            <a:buNone/>
          </a:pPr>
          <a:r>
            <a:rPr lang="en-US" sz="1400" kern="1200" dirty="0"/>
            <a:t>1. Project Initiation</a:t>
          </a:r>
        </a:p>
      </dsp:txBody>
      <dsp:txXfrm>
        <a:off x="500603" y="3930"/>
        <a:ext cx="1075408" cy="716939"/>
      </dsp:txXfrm>
    </dsp:sp>
    <dsp:sp modelId="{68654AB3-33FB-44D5-B839-E4CFEA10CFE8}">
      <dsp:nvSpPr>
        <dsp:cNvPr id="0" name=""/>
        <dsp:cNvSpPr/>
      </dsp:nvSpPr>
      <dsp:spPr>
        <a:xfrm>
          <a:off x="1701475" y="64870"/>
          <a:ext cx="1487648" cy="595059"/>
        </a:xfrm>
        <a:prstGeom prst="chevron">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700" tIns="6350" rIns="0" bIns="6350" numCol="1" spcCol="1270" anchor="ctr" anchorCtr="0">
          <a:noAutofit/>
        </a:bodyPr>
        <a:lstStyle/>
        <a:p>
          <a:pPr marL="0" lvl="0" indent="0" algn="ctr" defTabSz="444500">
            <a:lnSpc>
              <a:spcPct val="90000"/>
            </a:lnSpc>
            <a:spcBef>
              <a:spcPct val="0"/>
            </a:spcBef>
            <a:spcAft>
              <a:spcPct val="35000"/>
            </a:spcAft>
            <a:buNone/>
          </a:pPr>
          <a:r>
            <a:rPr lang="en-US" sz="1000" kern="1200" dirty="0"/>
            <a:t>Project Planning</a:t>
          </a:r>
        </a:p>
      </dsp:txBody>
      <dsp:txXfrm>
        <a:off x="1999005" y="64870"/>
        <a:ext cx="892589" cy="595059"/>
      </dsp:txXfrm>
    </dsp:sp>
    <dsp:sp modelId="{BC57823F-51AA-435F-94FE-46504F30B0A9}">
      <dsp:nvSpPr>
        <dsp:cNvPr id="0" name=""/>
        <dsp:cNvSpPr/>
      </dsp:nvSpPr>
      <dsp:spPr>
        <a:xfrm>
          <a:off x="2980853" y="64870"/>
          <a:ext cx="1487648" cy="595059"/>
        </a:xfrm>
        <a:prstGeom prst="chevron">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700" tIns="6350" rIns="0" bIns="6350" numCol="1" spcCol="1270" anchor="ctr" anchorCtr="0">
          <a:noAutofit/>
        </a:bodyPr>
        <a:lstStyle/>
        <a:p>
          <a:pPr marL="0" lvl="0" indent="0" algn="ctr" defTabSz="444500">
            <a:lnSpc>
              <a:spcPct val="90000"/>
            </a:lnSpc>
            <a:spcBef>
              <a:spcPct val="0"/>
            </a:spcBef>
            <a:spcAft>
              <a:spcPct val="35000"/>
            </a:spcAft>
            <a:buNone/>
          </a:pPr>
          <a:r>
            <a:rPr lang="en-US" sz="1000" kern="1200"/>
            <a:t>Data Collection</a:t>
          </a:r>
        </a:p>
      </dsp:txBody>
      <dsp:txXfrm>
        <a:off x="3278383" y="64870"/>
        <a:ext cx="892589" cy="595059"/>
      </dsp:txXfrm>
    </dsp:sp>
    <dsp:sp modelId="{BB2A1E1E-9049-4263-85CF-B3A05F2EBBAF}">
      <dsp:nvSpPr>
        <dsp:cNvPr id="0" name=""/>
        <dsp:cNvSpPr/>
      </dsp:nvSpPr>
      <dsp:spPr>
        <a:xfrm>
          <a:off x="4260230" y="64870"/>
          <a:ext cx="1487648" cy="595059"/>
        </a:xfrm>
        <a:prstGeom prst="chevron">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700" tIns="6350" rIns="0" bIns="6350" numCol="1" spcCol="1270" anchor="ctr" anchorCtr="0">
          <a:noAutofit/>
        </a:bodyPr>
        <a:lstStyle/>
        <a:p>
          <a:pPr marL="0" lvl="0" indent="0" algn="ctr" defTabSz="444500">
            <a:lnSpc>
              <a:spcPct val="90000"/>
            </a:lnSpc>
            <a:spcBef>
              <a:spcPct val="0"/>
            </a:spcBef>
            <a:spcAft>
              <a:spcPct val="35000"/>
            </a:spcAft>
            <a:buNone/>
          </a:pPr>
          <a:r>
            <a:rPr lang="en-US" sz="1000" kern="1200"/>
            <a:t>Communication Meetings</a:t>
          </a:r>
        </a:p>
      </dsp:txBody>
      <dsp:txXfrm>
        <a:off x="4557760" y="64870"/>
        <a:ext cx="892589" cy="595059"/>
      </dsp:txXfrm>
    </dsp:sp>
    <dsp:sp modelId="{ADE73A3C-1FD1-4BFD-A4DA-D95CB8BC25CA}">
      <dsp:nvSpPr>
        <dsp:cNvPr id="0" name=""/>
        <dsp:cNvSpPr/>
      </dsp:nvSpPr>
      <dsp:spPr>
        <a:xfrm>
          <a:off x="5539608" y="64870"/>
          <a:ext cx="1487648" cy="595059"/>
        </a:xfrm>
        <a:prstGeom prst="chevron">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700" tIns="6350" rIns="0" bIns="6350" numCol="1" spcCol="1270" anchor="ctr" anchorCtr="0">
          <a:noAutofit/>
        </a:bodyPr>
        <a:lstStyle/>
        <a:p>
          <a:pPr marL="0" lvl="0" indent="0" algn="ctr" defTabSz="444500">
            <a:lnSpc>
              <a:spcPct val="90000"/>
            </a:lnSpc>
            <a:spcBef>
              <a:spcPct val="0"/>
            </a:spcBef>
            <a:spcAft>
              <a:spcPct val="35000"/>
            </a:spcAft>
            <a:buNone/>
          </a:pPr>
          <a:r>
            <a:rPr lang="en-US" sz="1000" kern="1200" dirty="0"/>
            <a:t>PAQs</a:t>
          </a:r>
        </a:p>
      </dsp:txBody>
      <dsp:txXfrm>
        <a:off x="5837138" y="64870"/>
        <a:ext cx="892589" cy="595059"/>
      </dsp:txXfrm>
    </dsp:sp>
    <dsp:sp modelId="{6C4CAD48-E428-4A7C-A0CC-ECBC5BE70030}">
      <dsp:nvSpPr>
        <dsp:cNvPr id="0" name=""/>
        <dsp:cNvSpPr/>
      </dsp:nvSpPr>
      <dsp:spPr>
        <a:xfrm>
          <a:off x="142133" y="821241"/>
          <a:ext cx="1792347" cy="716939"/>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8890" rIns="0" bIns="8890" numCol="1" spcCol="1270" anchor="ctr" anchorCtr="0">
          <a:noAutofit/>
        </a:bodyPr>
        <a:lstStyle/>
        <a:p>
          <a:pPr marL="0" lvl="0" indent="0" algn="ctr" defTabSz="622300">
            <a:lnSpc>
              <a:spcPct val="90000"/>
            </a:lnSpc>
            <a:spcBef>
              <a:spcPct val="0"/>
            </a:spcBef>
            <a:spcAft>
              <a:spcPct val="35000"/>
            </a:spcAft>
            <a:buNone/>
          </a:pPr>
          <a:r>
            <a:rPr lang="en-US" sz="1400" kern="1200" dirty="0"/>
            <a:t>2. Market Assessment</a:t>
          </a:r>
        </a:p>
      </dsp:txBody>
      <dsp:txXfrm>
        <a:off x="500603" y="821241"/>
        <a:ext cx="1075408" cy="716939"/>
      </dsp:txXfrm>
    </dsp:sp>
    <dsp:sp modelId="{436DBD6C-6B2A-4812-90A9-944C8F7F922C}">
      <dsp:nvSpPr>
        <dsp:cNvPr id="0" name=""/>
        <dsp:cNvSpPr/>
      </dsp:nvSpPr>
      <dsp:spPr>
        <a:xfrm>
          <a:off x="1701475" y="882181"/>
          <a:ext cx="1487648" cy="595059"/>
        </a:xfrm>
        <a:prstGeom prst="chevron">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700" tIns="6350" rIns="0" bIns="6350" numCol="1" spcCol="1270" anchor="ctr" anchorCtr="0">
          <a:noAutofit/>
        </a:bodyPr>
        <a:lstStyle/>
        <a:p>
          <a:pPr marL="0" lvl="0" indent="0" algn="ctr" defTabSz="444500">
            <a:lnSpc>
              <a:spcPct val="90000"/>
            </a:lnSpc>
            <a:spcBef>
              <a:spcPct val="0"/>
            </a:spcBef>
            <a:spcAft>
              <a:spcPct val="35000"/>
            </a:spcAft>
            <a:buNone/>
          </a:pPr>
          <a:r>
            <a:rPr lang="en-US" sz="1000" kern="1200" dirty="0"/>
            <a:t>Peers Selected</a:t>
          </a:r>
        </a:p>
      </dsp:txBody>
      <dsp:txXfrm>
        <a:off x="1999005" y="882181"/>
        <a:ext cx="892589" cy="595059"/>
      </dsp:txXfrm>
    </dsp:sp>
    <dsp:sp modelId="{AC4955FE-EA40-4330-A31F-8B863395CB9A}">
      <dsp:nvSpPr>
        <dsp:cNvPr id="0" name=""/>
        <dsp:cNvSpPr/>
      </dsp:nvSpPr>
      <dsp:spPr>
        <a:xfrm>
          <a:off x="2980853" y="882181"/>
          <a:ext cx="1487648" cy="595059"/>
        </a:xfrm>
        <a:prstGeom prst="chevron">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700" tIns="6350" rIns="0" bIns="6350" numCol="1" spcCol="1270" anchor="ctr" anchorCtr="0">
          <a:noAutofit/>
        </a:bodyPr>
        <a:lstStyle/>
        <a:p>
          <a:pPr marL="0" lvl="0" indent="0" algn="ctr" defTabSz="444500">
            <a:lnSpc>
              <a:spcPct val="90000"/>
            </a:lnSpc>
            <a:spcBef>
              <a:spcPct val="0"/>
            </a:spcBef>
            <a:spcAft>
              <a:spcPct val="35000"/>
            </a:spcAft>
            <a:buNone/>
          </a:pPr>
          <a:r>
            <a:rPr lang="en-US" sz="1000" kern="1200" dirty="0"/>
            <a:t>Benchmarks Selected</a:t>
          </a:r>
        </a:p>
      </dsp:txBody>
      <dsp:txXfrm>
        <a:off x="3278383" y="882181"/>
        <a:ext cx="892589" cy="595059"/>
      </dsp:txXfrm>
    </dsp:sp>
    <dsp:sp modelId="{475B7A8A-E3A0-4FAE-BADF-DEDF926E627C}">
      <dsp:nvSpPr>
        <dsp:cNvPr id="0" name=""/>
        <dsp:cNvSpPr/>
      </dsp:nvSpPr>
      <dsp:spPr>
        <a:xfrm>
          <a:off x="4260230" y="882181"/>
          <a:ext cx="1487648" cy="595059"/>
        </a:xfrm>
        <a:prstGeom prst="chevron">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700" tIns="6350" rIns="0" bIns="6350" numCol="1" spcCol="1270" anchor="ctr" anchorCtr="0">
          <a:noAutofit/>
        </a:bodyPr>
        <a:lstStyle/>
        <a:p>
          <a:pPr marL="0" lvl="0" indent="0" algn="ctr" defTabSz="444500">
            <a:lnSpc>
              <a:spcPct val="90000"/>
            </a:lnSpc>
            <a:spcBef>
              <a:spcPct val="0"/>
            </a:spcBef>
            <a:spcAft>
              <a:spcPct val="35000"/>
            </a:spcAft>
            <a:buNone/>
          </a:pPr>
          <a:r>
            <a:rPr lang="en-US" sz="1000" kern="1200" dirty="0"/>
            <a:t>Market Survey</a:t>
          </a:r>
        </a:p>
      </dsp:txBody>
      <dsp:txXfrm>
        <a:off x="4557760" y="882181"/>
        <a:ext cx="892589" cy="595059"/>
      </dsp:txXfrm>
    </dsp:sp>
    <dsp:sp modelId="{DDBA0BA9-7C52-4EFD-8FBA-9BEE39536BAC}">
      <dsp:nvSpPr>
        <dsp:cNvPr id="0" name=""/>
        <dsp:cNvSpPr/>
      </dsp:nvSpPr>
      <dsp:spPr>
        <a:xfrm>
          <a:off x="5539608" y="882181"/>
          <a:ext cx="1487648" cy="595059"/>
        </a:xfrm>
        <a:prstGeom prst="chevron">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700" tIns="6350" rIns="0" bIns="6350" numCol="1" spcCol="1270" anchor="ctr" anchorCtr="0">
          <a:noAutofit/>
        </a:bodyPr>
        <a:lstStyle/>
        <a:p>
          <a:pPr marL="0" lvl="0" indent="0" algn="ctr" defTabSz="444500">
            <a:lnSpc>
              <a:spcPct val="90000"/>
            </a:lnSpc>
            <a:spcBef>
              <a:spcPct val="0"/>
            </a:spcBef>
            <a:spcAft>
              <a:spcPct val="35000"/>
            </a:spcAft>
            <a:buNone/>
          </a:pPr>
          <a:r>
            <a:rPr lang="en-US" sz="1000" kern="1200" dirty="0"/>
            <a:t>Quality Control</a:t>
          </a:r>
        </a:p>
      </dsp:txBody>
      <dsp:txXfrm>
        <a:off x="5837138" y="882181"/>
        <a:ext cx="892589" cy="595059"/>
      </dsp:txXfrm>
    </dsp:sp>
    <dsp:sp modelId="{321002A7-B803-4084-AD25-3B6769DF986A}">
      <dsp:nvSpPr>
        <dsp:cNvPr id="0" name=""/>
        <dsp:cNvSpPr/>
      </dsp:nvSpPr>
      <dsp:spPr>
        <a:xfrm>
          <a:off x="142133" y="1638551"/>
          <a:ext cx="1792347" cy="716939"/>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8890" rIns="0" bIns="8890" numCol="1" spcCol="1270" anchor="ctr" anchorCtr="0">
          <a:noAutofit/>
        </a:bodyPr>
        <a:lstStyle/>
        <a:p>
          <a:pPr marL="0" lvl="0" indent="0" algn="ctr" defTabSz="622300">
            <a:lnSpc>
              <a:spcPct val="90000"/>
            </a:lnSpc>
            <a:spcBef>
              <a:spcPct val="0"/>
            </a:spcBef>
            <a:spcAft>
              <a:spcPct val="35000"/>
            </a:spcAft>
            <a:buNone/>
          </a:pPr>
          <a:r>
            <a:rPr lang="en-US" sz="1400" kern="1200" dirty="0"/>
            <a:t>3. Position Review</a:t>
          </a:r>
        </a:p>
      </dsp:txBody>
      <dsp:txXfrm>
        <a:off x="500603" y="1638551"/>
        <a:ext cx="1075408" cy="716939"/>
      </dsp:txXfrm>
    </dsp:sp>
    <dsp:sp modelId="{A6259986-0078-4078-B980-422689F9F951}">
      <dsp:nvSpPr>
        <dsp:cNvPr id="0" name=""/>
        <dsp:cNvSpPr/>
      </dsp:nvSpPr>
      <dsp:spPr>
        <a:xfrm>
          <a:off x="1701475" y="1699491"/>
          <a:ext cx="1487648" cy="595059"/>
        </a:xfrm>
        <a:prstGeom prst="chevron">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700" tIns="6350" rIns="0" bIns="6350" numCol="1" spcCol="1270" anchor="ctr" anchorCtr="0">
          <a:noAutofit/>
        </a:bodyPr>
        <a:lstStyle/>
        <a:p>
          <a:pPr marL="0" lvl="0" indent="0" algn="ctr" defTabSz="444500">
            <a:lnSpc>
              <a:spcPct val="90000"/>
            </a:lnSpc>
            <a:spcBef>
              <a:spcPct val="0"/>
            </a:spcBef>
            <a:spcAft>
              <a:spcPct val="35000"/>
            </a:spcAft>
            <a:buNone/>
          </a:pPr>
          <a:r>
            <a:rPr lang="en-US" sz="1000" kern="1200" dirty="0"/>
            <a:t>Title Review</a:t>
          </a:r>
        </a:p>
      </dsp:txBody>
      <dsp:txXfrm>
        <a:off x="1999005" y="1699491"/>
        <a:ext cx="892589" cy="595059"/>
      </dsp:txXfrm>
    </dsp:sp>
    <dsp:sp modelId="{6A37C9F3-0901-417F-ADC2-62F5FB59D6E2}">
      <dsp:nvSpPr>
        <dsp:cNvPr id="0" name=""/>
        <dsp:cNvSpPr/>
      </dsp:nvSpPr>
      <dsp:spPr>
        <a:xfrm>
          <a:off x="2980853" y="1699491"/>
          <a:ext cx="1487648" cy="595059"/>
        </a:xfrm>
        <a:prstGeom prst="chevron">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700" tIns="6350" rIns="0" bIns="6350" numCol="1" spcCol="1270" anchor="ctr" anchorCtr="0">
          <a:noAutofit/>
        </a:bodyPr>
        <a:lstStyle/>
        <a:p>
          <a:pPr marL="0" lvl="0" indent="0" algn="ctr" defTabSz="444500">
            <a:lnSpc>
              <a:spcPct val="90000"/>
            </a:lnSpc>
            <a:spcBef>
              <a:spcPct val="0"/>
            </a:spcBef>
            <a:spcAft>
              <a:spcPct val="35000"/>
            </a:spcAft>
            <a:buNone/>
          </a:pPr>
          <a:r>
            <a:rPr lang="en-US" sz="1000" kern="1200" dirty="0"/>
            <a:t>Job Evaluation</a:t>
          </a:r>
        </a:p>
      </dsp:txBody>
      <dsp:txXfrm>
        <a:off x="3278383" y="1699491"/>
        <a:ext cx="892589" cy="595059"/>
      </dsp:txXfrm>
    </dsp:sp>
    <dsp:sp modelId="{D42B76CD-B86F-404F-92BB-F30ACEFA0B6C}">
      <dsp:nvSpPr>
        <dsp:cNvPr id="0" name=""/>
        <dsp:cNvSpPr/>
      </dsp:nvSpPr>
      <dsp:spPr>
        <a:xfrm>
          <a:off x="4260230" y="1699491"/>
          <a:ext cx="1487648" cy="595059"/>
        </a:xfrm>
        <a:prstGeom prst="chevron">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700" tIns="6350" rIns="0" bIns="6350" numCol="1" spcCol="1270" anchor="ctr" anchorCtr="0">
          <a:noAutofit/>
        </a:bodyPr>
        <a:lstStyle/>
        <a:p>
          <a:pPr marL="0" lvl="0" indent="0" algn="ctr" defTabSz="444500">
            <a:lnSpc>
              <a:spcPct val="90000"/>
            </a:lnSpc>
            <a:spcBef>
              <a:spcPct val="0"/>
            </a:spcBef>
            <a:spcAft>
              <a:spcPct val="35000"/>
            </a:spcAft>
            <a:buNone/>
          </a:pPr>
          <a:r>
            <a:rPr lang="en-US" sz="1000" kern="1200" dirty="0"/>
            <a:t>Quality Control</a:t>
          </a:r>
        </a:p>
      </dsp:txBody>
      <dsp:txXfrm>
        <a:off x="4557760" y="1699491"/>
        <a:ext cx="892589" cy="595059"/>
      </dsp:txXfrm>
    </dsp:sp>
    <dsp:sp modelId="{3CF5068B-6F6F-4FAB-95E9-2242EDBA606D}">
      <dsp:nvSpPr>
        <dsp:cNvPr id="0" name=""/>
        <dsp:cNvSpPr/>
      </dsp:nvSpPr>
      <dsp:spPr>
        <a:xfrm>
          <a:off x="142133" y="2455862"/>
          <a:ext cx="1792347" cy="716939"/>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8890" rIns="0" bIns="8890" numCol="1" spcCol="1270" anchor="ctr" anchorCtr="0">
          <a:noAutofit/>
        </a:bodyPr>
        <a:lstStyle/>
        <a:p>
          <a:pPr marL="0" lvl="0" indent="0" algn="ctr" defTabSz="622300">
            <a:lnSpc>
              <a:spcPct val="90000"/>
            </a:lnSpc>
            <a:spcBef>
              <a:spcPct val="0"/>
            </a:spcBef>
            <a:spcAft>
              <a:spcPct val="35000"/>
            </a:spcAft>
            <a:buNone/>
          </a:pPr>
          <a:r>
            <a:rPr lang="en-US" sz="1400" kern="1200" dirty="0"/>
            <a:t>4. Pay Plan Development</a:t>
          </a:r>
        </a:p>
      </dsp:txBody>
      <dsp:txXfrm>
        <a:off x="500603" y="2455862"/>
        <a:ext cx="1075408" cy="716939"/>
      </dsp:txXfrm>
    </dsp:sp>
    <dsp:sp modelId="{4D5767DD-0FFA-4AFC-AED1-FBB662196605}">
      <dsp:nvSpPr>
        <dsp:cNvPr id="0" name=""/>
        <dsp:cNvSpPr/>
      </dsp:nvSpPr>
      <dsp:spPr>
        <a:xfrm>
          <a:off x="1701475" y="2516802"/>
          <a:ext cx="1487648" cy="595059"/>
        </a:xfrm>
        <a:prstGeom prst="chevron">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700" tIns="6350" rIns="0" bIns="6350" numCol="1" spcCol="1270" anchor="ctr" anchorCtr="0">
          <a:noAutofit/>
        </a:bodyPr>
        <a:lstStyle/>
        <a:p>
          <a:pPr marL="0" lvl="0" indent="0" algn="ctr" defTabSz="444500">
            <a:lnSpc>
              <a:spcPct val="90000"/>
            </a:lnSpc>
            <a:spcBef>
              <a:spcPct val="0"/>
            </a:spcBef>
            <a:spcAft>
              <a:spcPct val="35000"/>
            </a:spcAft>
            <a:buNone/>
          </a:pPr>
          <a:r>
            <a:rPr lang="en-US" sz="1000" kern="1200" dirty="0"/>
            <a:t>Pay Plans Drafted</a:t>
          </a:r>
        </a:p>
      </dsp:txBody>
      <dsp:txXfrm>
        <a:off x="1999005" y="2516802"/>
        <a:ext cx="892589" cy="595059"/>
      </dsp:txXfrm>
    </dsp:sp>
    <dsp:sp modelId="{DC4CE1A5-A1FB-4E7E-B251-DA68CDBA8927}">
      <dsp:nvSpPr>
        <dsp:cNvPr id="0" name=""/>
        <dsp:cNvSpPr/>
      </dsp:nvSpPr>
      <dsp:spPr>
        <a:xfrm>
          <a:off x="2980853" y="2516802"/>
          <a:ext cx="1487648" cy="595059"/>
        </a:xfrm>
        <a:prstGeom prst="chevron">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700" tIns="6350" rIns="0" bIns="6350" numCol="1" spcCol="1270" anchor="ctr" anchorCtr="0">
          <a:noAutofit/>
        </a:bodyPr>
        <a:lstStyle/>
        <a:p>
          <a:pPr marL="0" lvl="0" indent="0" algn="ctr" defTabSz="444500">
            <a:lnSpc>
              <a:spcPct val="90000"/>
            </a:lnSpc>
            <a:spcBef>
              <a:spcPct val="0"/>
            </a:spcBef>
            <a:spcAft>
              <a:spcPct val="35000"/>
            </a:spcAft>
            <a:buNone/>
          </a:pPr>
          <a:r>
            <a:rPr lang="en-US" sz="1000" kern="1200" dirty="0"/>
            <a:t>Grade Assignments</a:t>
          </a:r>
        </a:p>
      </dsp:txBody>
      <dsp:txXfrm>
        <a:off x="3278383" y="2516802"/>
        <a:ext cx="892589" cy="595059"/>
      </dsp:txXfrm>
    </dsp:sp>
    <dsp:sp modelId="{412F372D-680F-43A1-A36D-FD700B4AF0EF}">
      <dsp:nvSpPr>
        <dsp:cNvPr id="0" name=""/>
        <dsp:cNvSpPr/>
      </dsp:nvSpPr>
      <dsp:spPr>
        <a:xfrm>
          <a:off x="4260230" y="2516802"/>
          <a:ext cx="1487648" cy="595059"/>
        </a:xfrm>
        <a:prstGeom prst="chevron">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700" tIns="6350" rIns="0" bIns="6350" numCol="1" spcCol="1270" anchor="ctr" anchorCtr="0">
          <a:noAutofit/>
        </a:bodyPr>
        <a:lstStyle/>
        <a:p>
          <a:pPr marL="0" lvl="0" indent="0" algn="ctr" defTabSz="444500">
            <a:lnSpc>
              <a:spcPct val="90000"/>
            </a:lnSpc>
            <a:spcBef>
              <a:spcPct val="0"/>
            </a:spcBef>
            <a:spcAft>
              <a:spcPct val="35000"/>
            </a:spcAft>
            <a:buNone/>
          </a:pPr>
          <a:r>
            <a:rPr lang="en-US" sz="1000" kern="1200" dirty="0"/>
            <a:t>Implementation Calculations</a:t>
          </a:r>
        </a:p>
      </dsp:txBody>
      <dsp:txXfrm>
        <a:off x="4557760" y="2516802"/>
        <a:ext cx="892589" cy="595059"/>
      </dsp:txXfrm>
    </dsp:sp>
    <dsp:sp modelId="{2B166506-6B47-4899-8087-471FE59C1E01}">
      <dsp:nvSpPr>
        <dsp:cNvPr id="0" name=""/>
        <dsp:cNvSpPr/>
      </dsp:nvSpPr>
      <dsp:spPr>
        <a:xfrm>
          <a:off x="5539608" y="2516802"/>
          <a:ext cx="1487648" cy="595059"/>
        </a:xfrm>
        <a:prstGeom prst="chevron">
          <a:avLst/>
        </a:prstGeom>
        <a:solidFill>
          <a:schemeClr val="accent2">
            <a:lumMod val="40000"/>
            <a:lumOff val="60000"/>
            <a:alpha val="9000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700" tIns="6350" rIns="0" bIns="6350" numCol="1" spcCol="1270" anchor="ctr" anchorCtr="0">
          <a:noAutofit/>
        </a:bodyPr>
        <a:lstStyle/>
        <a:p>
          <a:pPr marL="0" lvl="0" indent="0" algn="ctr" defTabSz="444500">
            <a:lnSpc>
              <a:spcPct val="90000"/>
            </a:lnSpc>
            <a:spcBef>
              <a:spcPct val="0"/>
            </a:spcBef>
            <a:spcAft>
              <a:spcPct val="35000"/>
            </a:spcAft>
            <a:buNone/>
          </a:pPr>
          <a:r>
            <a:rPr lang="en-US" sz="1000" kern="1200" dirty="0"/>
            <a:t>Quality Control</a:t>
          </a:r>
        </a:p>
      </dsp:txBody>
      <dsp:txXfrm>
        <a:off x="5837138" y="2516802"/>
        <a:ext cx="892589" cy="595059"/>
      </dsp:txXfrm>
    </dsp:sp>
    <dsp:sp modelId="{3C06471E-4CAC-40D7-A043-187785975637}">
      <dsp:nvSpPr>
        <dsp:cNvPr id="0" name=""/>
        <dsp:cNvSpPr/>
      </dsp:nvSpPr>
      <dsp:spPr>
        <a:xfrm>
          <a:off x="142133" y="3273172"/>
          <a:ext cx="1792347" cy="716939"/>
        </a:xfrm>
        <a:prstGeom prst="chevron">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8890" rIns="0" bIns="8890" numCol="1" spcCol="1270" anchor="ctr" anchorCtr="0">
          <a:noAutofit/>
        </a:bodyPr>
        <a:lstStyle/>
        <a:p>
          <a:pPr marL="0" lvl="0" indent="0" algn="ctr" defTabSz="622300">
            <a:lnSpc>
              <a:spcPct val="90000"/>
            </a:lnSpc>
            <a:spcBef>
              <a:spcPct val="0"/>
            </a:spcBef>
            <a:spcAft>
              <a:spcPct val="35000"/>
            </a:spcAft>
            <a:buNone/>
          </a:pPr>
          <a:r>
            <a:rPr lang="en-US" sz="1400" kern="1200" dirty="0"/>
            <a:t>5. Project Completion</a:t>
          </a:r>
        </a:p>
      </dsp:txBody>
      <dsp:txXfrm>
        <a:off x="500603" y="3273172"/>
        <a:ext cx="1075408" cy="716939"/>
      </dsp:txXfrm>
    </dsp:sp>
    <dsp:sp modelId="{FEED7A3C-10FE-4062-A33E-4D003E550914}">
      <dsp:nvSpPr>
        <dsp:cNvPr id="0" name=""/>
        <dsp:cNvSpPr/>
      </dsp:nvSpPr>
      <dsp:spPr>
        <a:xfrm>
          <a:off x="1701475" y="3334112"/>
          <a:ext cx="1487648" cy="595059"/>
        </a:xfrm>
        <a:prstGeom prst="chevron">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700" tIns="6350" rIns="0" bIns="6350" numCol="1" spcCol="1270" anchor="ctr" anchorCtr="0">
          <a:noAutofit/>
        </a:bodyPr>
        <a:lstStyle/>
        <a:p>
          <a:pPr marL="0" lvl="0" indent="0" algn="ctr" defTabSz="444500">
            <a:lnSpc>
              <a:spcPct val="90000"/>
            </a:lnSpc>
            <a:spcBef>
              <a:spcPct val="0"/>
            </a:spcBef>
            <a:spcAft>
              <a:spcPct val="35000"/>
            </a:spcAft>
            <a:buNone/>
          </a:pPr>
          <a:r>
            <a:rPr lang="en-US" sz="1000" kern="1200" dirty="0"/>
            <a:t>Final Presentations</a:t>
          </a:r>
        </a:p>
      </dsp:txBody>
      <dsp:txXfrm>
        <a:off x="1999005" y="3334112"/>
        <a:ext cx="892589" cy="595059"/>
      </dsp:txXfrm>
    </dsp:sp>
    <dsp:sp modelId="{2AEB34EE-1931-44BE-9D15-8635194FD738}">
      <dsp:nvSpPr>
        <dsp:cNvPr id="0" name=""/>
        <dsp:cNvSpPr/>
      </dsp:nvSpPr>
      <dsp:spPr>
        <a:xfrm>
          <a:off x="2980853" y="3334112"/>
          <a:ext cx="1487648" cy="595059"/>
        </a:xfrm>
        <a:prstGeom prst="chevron">
          <a:avLst/>
        </a:prstGeom>
        <a:solidFill>
          <a:schemeClr val="accent2">
            <a:lumMod val="40000"/>
            <a:lumOff val="60000"/>
            <a:alpha val="9000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700" tIns="6350" rIns="0" bIns="6350" numCol="1" spcCol="1270" anchor="ctr" anchorCtr="0">
          <a:noAutofit/>
        </a:bodyPr>
        <a:lstStyle/>
        <a:p>
          <a:pPr marL="0" lvl="0" indent="0" algn="ctr" defTabSz="444500">
            <a:lnSpc>
              <a:spcPct val="90000"/>
            </a:lnSpc>
            <a:spcBef>
              <a:spcPct val="0"/>
            </a:spcBef>
            <a:spcAft>
              <a:spcPct val="35000"/>
            </a:spcAft>
            <a:buNone/>
          </a:pPr>
          <a:r>
            <a:rPr lang="en-US" sz="1000" kern="1200" dirty="0"/>
            <a:t>Final Report</a:t>
          </a:r>
        </a:p>
      </dsp:txBody>
      <dsp:txXfrm>
        <a:off x="3278383" y="3334112"/>
        <a:ext cx="892589" cy="595059"/>
      </dsp:txXfrm>
    </dsp:sp>
    <dsp:sp modelId="{93E83EF5-DD2B-4595-8FD4-7F8CF0982FFB}">
      <dsp:nvSpPr>
        <dsp:cNvPr id="0" name=""/>
        <dsp:cNvSpPr/>
      </dsp:nvSpPr>
      <dsp:spPr>
        <a:xfrm>
          <a:off x="4260230" y="3334112"/>
          <a:ext cx="1487648" cy="595059"/>
        </a:xfrm>
        <a:prstGeom prst="chevron">
          <a:avLst/>
        </a:prstGeom>
        <a:solidFill>
          <a:schemeClr val="accent2">
            <a:lumMod val="40000"/>
            <a:lumOff val="60000"/>
            <a:alpha val="9000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700" tIns="6350" rIns="0" bIns="6350" numCol="1" spcCol="1270" anchor="ctr" anchorCtr="0">
          <a:noAutofit/>
        </a:bodyPr>
        <a:lstStyle/>
        <a:p>
          <a:pPr marL="0" lvl="0" indent="0" algn="ctr" defTabSz="444500">
            <a:lnSpc>
              <a:spcPct val="90000"/>
            </a:lnSpc>
            <a:spcBef>
              <a:spcPct val="0"/>
            </a:spcBef>
            <a:spcAft>
              <a:spcPct val="35000"/>
            </a:spcAft>
            <a:buNone/>
          </a:pPr>
          <a:r>
            <a:rPr lang="en-US" sz="1000" kern="1200" dirty="0"/>
            <a:t>Training for HR Staff</a:t>
          </a:r>
        </a:p>
      </dsp:txBody>
      <dsp:txXfrm>
        <a:off x="4557760" y="3334112"/>
        <a:ext cx="892589" cy="595059"/>
      </dsp:txXfrm>
    </dsp:sp>
    <dsp:sp modelId="{14C0D3DD-1B2C-447D-982E-B0054C78DBA2}">
      <dsp:nvSpPr>
        <dsp:cNvPr id="0" name=""/>
        <dsp:cNvSpPr/>
      </dsp:nvSpPr>
      <dsp:spPr>
        <a:xfrm>
          <a:off x="142133" y="4090483"/>
          <a:ext cx="1792347" cy="716939"/>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8890" rIns="0" bIns="8890" numCol="1" spcCol="1270" anchor="ctr" anchorCtr="0">
          <a:noAutofit/>
        </a:bodyPr>
        <a:lstStyle/>
        <a:p>
          <a:pPr marL="0" lvl="0" indent="0" algn="ctr" defTabSz="622300">
            <a:lnSpc>
              <a:spcPct val="90000"/>
            </a:lnSpc>
            <a:spcBef>
              <a:spcPct val="0"/>
            </a:spcBef>
            <a:spcAft>
              <a:spcPct val="35000"/>
            </a:spcAft>
            <a:buNone/>
          </a:pPr>
          <a:r>
            <a:rPr lang="en-US" sz="1400" kern="1200" dirty="0"/>
            <a:t>6. Additional Deliverables</a:t>
          </a:r>
        </a:p>
      </dsp:txBody>
      <dsp:txXfrm>
        <a:off x="500603" y="4090483"/>
        <a:ext cx="1075408" cy="716939"/>
      </dsp:txXfrm>
    </dsp:sp>
    <dsp:sp modelId="{33AA10DF-8A32-4E64-B2C2-76E4478F5957}">
      <dsp:nvSpPr>
        <dsp:cNvPr id="0" name=""/>
        <dsp:cNvSpPr/>
      </dsp:nvSpPr>
      <dsp:spPr>
        <a:xfrm>
          <a:off x="1701475" y="4151422"/>
          <a:ext cx="1487648" cy="595059"/>
        </a:xfrm>
        <a:prstGeom prst="chevron">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700" tIns="6350" rIns="0" bIns="6350" numCol="1" spcCol="1270" anchor="ctr" anchorCtr="0">
          <a:noAutofit/>
        </a:bodyPr>
        <a:lstStyle/>
        <a:p>
          <a:pPr marL="0" lvl="0" indent="0" algn="ctr" defTabSz="444500">
            <a:lnSpc>
              <a:spcPct val="90000"/>
            </a:lnSpc>
            <a:spcBef>
              <a:spcPct val="0"/>
            </a:spcBef>
            <a:spcAft>
              <a:spcPct val="35000"/>
            </a:spcAft>
            <a:buNone/>
          </a:pPr>
          <a:r>
            <a:rPr lang="en-US" sz="1000" kern="1200" dirty="0"/>
            <a:t>Benefits Assessment</a:t>
          </a:r>
        </a:p>
      </dsp:txBody>
      <dsp:txXfrm>
        <a:off x="1999005" y="4151422"/>
        <a:ext cx="892589" cy="595059"/>
      </dsp:txXfrm>
    </dsp:sp>
    <dsp:sp modelId="{90C3B901-2825-4549-97F1-DE02EC3D8B5B}">
      <dsp:nvSpPr>
        <dsp:cNvPr id="0" name=""/>
        <dsp:cNvSpPr/>
      </dsp:nvSpPr>
      <dsp:spPr>
        <a:xfrm>
          <a:off x="2980853" y="4151422"/>
          <a:ext cx="1487648" cy="595059"/>
        </a:xfrm>
        <a:prstGeom prst="chevron">
          <a:avLst/>
        </a:prstGeom>
        <a:solidFill>
          <a:schemeClr val="accent2">
            <a:lumMod val="40000"/>
            <a:lumOff val="60000"/>
            <a:alpha val="9000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700" tIns="6350" rIns="0" bIns="6350" numCol="1" spcCol="1270" anchor="ctr" anchorCtr="0">
          <a:noAutofit/>
        </a:bodyPr>
        <a:lstStyle/>
        <a:p>
          <a:pPr marL="0" lvl="0" indent="0" algn="ctr" defTabSz="444500">
            <a:lnSpc>
              <a:spcPct val="90000"/>
            </a:lnSpc>
            <a:spcBef>
              <a:spcPct val="0"/>
            </a:spcBef>
            <a:spcAft>
              <a:spcPct val="35000"/>
            </a:spcAft>
            <a:buNone/>
          </a:pPr>
          <a:r>
            <a:rPr lang="en-US" sz="1000" kern="1200" dirty="0"/>
            <a:t>Pay Policy Review</a:t>
          </a:r>
        </a:p>
      </dsp:txBody>
      <dsp:txXfrm>
        <a:off x="3278383" y="4151422"/>
        <a:ext cx="892589" cy="595059"/>
      </dsp:txXfrm>
    </dsp:sp>
    <dsp:sp modelId="{8F0B80A5-CF09-4B10-925B-A4360EAA28A4}">
      <dsp:nvSpPr>
        <dsp:cNvPr id="0" name=""/>
        <dsp:cNvSpPr/>
      </dsp:nvSpPr>
      <dsp:spPr>
        <a:xfrm>
          <a:off x="4260230" y="4151422"/>
          <a:ext cx="1487648" cy="595059"/>
        </a:xfrm>
        <a:prstGeom prst="chevron">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700" tIns="6350" rIns="0" bIns="6350" numCol="1" spcCol="1270" anchor="ctr" anchorCtr="0">
          <a:noAutofit/>
        </a:bodyPr>
        <a:lstStyle/>
        <a:p>
          <a:pPr marL="0" lvl="0" indent="0" algn="ctr" defTabSz="444500">
            <a:lnSpc>
              <a:spcPct val="90000"/>
            </a:lnSpc>
            <a:spcBef>
              <a:spcPct val="0"/>
            </a:spcBef>
            <a:spcAft>
              <a:spcPct val="35000"/>
            </a:spcAft>
            <a:buNone/>
          </a:pPr>
          <a:r>
            <a:rPr lang="en-US" sz="1000" kern="1200" dirty="0"/>
            <a:t>Pay Equity Review</a:t>
          </a:r>
        </a:p>
      </dsp:txBody>
      <dsp:txXfrm>
        <a:off x="4557760" y="4151422"/>
        <a:ext cx="892589" cy="595059"/>
      </dsp:txXfrm>
    </dsp:sp>
    <dsp:sp modelId="{C55CC3DC-CC3D-473B-B7C3-E10475E39DD5}">
      <dsp:nvSpPr>
        <dsp:cNvPr id="0" name=""/>
        <dsp:cNvSpPr/>
      </dsp:nvSpPr>
      <dsp:spPr>
        <a:xfrm>
          <a:off x="5539608" y="4151422"/>
          <a:ext cx="1487648" cy="595059"/>
        </a:xfrm>
        <a:prstGeom prst="chevron">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700" tIns="6350" rIns="0" bIns="6350" numCol="1" spcCol="1270" anchor="ctr" anchorCtr="0">
          <a:noAutofit/>
        </a:bodyPr>
        <a:lstStyle/>
        <a:p>
          <a:pPr marL="0" lvl="0" indent="0" algn="ctr" defTabSz="444500">
            <a:lnSpc>
              <a:spcPct val="90000"/>
            </a:lnSpc>
            <a:spcBef>
              <a:spcPct val="0"/>
            </a:spcBef>
            <a:spcAft>
              <a:spcPct val="35000"/>
            </a:spcAft>
            <a:buNone/>
          </a:pPr>
          <a:r>
            <a:rPr lang="en-US" sz="1000" kern="1200" dirty="0"/>
            <a:t>FLSA Review*</a:t>
          </a:r>
        </a:p>
      </dsp:txBody>
      <dsp:txXfrm>
        <a:off x="5837138" y="4151422"/>
        <a:ext cx="892589" cy="595059"/>
      </dsp:txXfrm>
    </dsp:sp>
  </dsp:spTree>
</dsp:drawing>
</file>

<file path=ppt/diagrams/layout1.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558339C-D037-4DAF-9262-2577D9843B01}" type="datetimeFigureOut">
              <a:rPr lang="en-US" smtClean="0"/>
              <a:t>11/11/2025</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37C1208-6AA4-40A4-A083-3DF542E963C5}" type="slidenum">
              <a:rPr lang="en-US" smtClean="0"/>
              <a:t>‹#›</a:t>
            </a:fld>
            <a:endParaRPr lang="en-US"/>
          </a:p>
        </p:txBody>
      </p:sp>
    </p:spTree>
    <p:extLst>
      <p:ext uri="{BB962C8B-B14F-4D97-AF65-F5344CB8AC3E}">
        <p14:creationId xmlns:p14="http://schemas.microsoft.com/office/powerpoint/2010/main" val="35522184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D75B092-E384-4A75-AD07-4A55D9181AB9}" type="datetimeFigureOut">
              <a:rPr lang="en-US" smtClean="0"/>
              <a:t>11/11/2025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7704033-38F8-491D-9D8F-F35C487CC4CE}" type="slidenum">
              <a:rPr lang="en-US" smtClean="0"/>
              <a:t>‹#›</a:t>
            </a:fld>
            <a:endParaRPr lang="en-US"/>
          </a:p>
        </p:txBody>
      </p:sp>
    </p:spTree>
    <p:extLst>
      <p:ext uri="{BB962C8B-B14F-4D97-AF65-F5344CB8AC3E}">
        <p14:creationId xmlns:p14="http://schemas.microsoft.com/office/powerpoint/2010/main" val="3447707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74C2CB5-A2CA-4F95-A412-78CF91EF2F07}" type="slidenum">
              <a:rPr lang="en-US" smtClean="0"/>
              <a:t>3</a:t>
            </a:fld>
            <a:endParaRPr lang="en-US" dirty="0"/>
          </a:p>
        </p:txBody>
      </p:sp>
    </p:spTree>
    <p:extLst>
      <p:ext uri="{BB962C8B-B14F-4D97-AF65-F5344CB8AC3E}">
        <p14:creationId xmlns:p14="http://schemas.microsoft.com/office/powerpoint/2010/main" val="3612372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8879CA-0BE2-7F5E-629E-E2EA516AEE0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A4249B2-CD2A-6A55-FBC9-82E2FA2D034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81C4CF4-09CB-B977-2667-4FE4F2AEAE4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BF053C5-A36B-B117-81A1-D9BE9F9B0C60}"/>
              </a:ext>
            </a:extLst>
          </p:cNvPr>
          <p:cNvSpPr>
            <a:spLocks noGrp="1"/>
          </p:cNvSpPr>
          <p:nvPr>
            <p:ph type="sldNum" sz="quarter" idx="5"/>
          </p:nvPr>
        </p:nvSpPr>
        <p:spPr/>
        <p:txBody>
          <a:bodyPr/>
          <a:lstStyle/>
          <a:p>
            <a:fld id="{57704033-38F8-491D-9D8F-F35C487CC4CE}" type="slidenum">
              <a:rPr lang="en-US" smtClean="0"/>
              <a:t>21</a:t>
            </a:fld>
            <a:endParaRPr lang="en-US" dirty="0"/>
          </a:p>
        </p:txBody>
      </p:sp>
    </p:spTree>
    <p:extLst>
      <p:ext uri="{BB962C8B-B14F-4D97-AF65-F5344CB8AC3E}">
        <p14:creationId xmlns:p14="http://schemas.microsoft.com/office/powerpoint/2010/main" val="9774572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3AF1B2-E676-13C1-99A2-C782BA00E9B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AB09E05-6519-8923-C803-8A021013365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6D3200C-C3CF-643B-723B-52264DC8771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F5E8798-919C-712A-B56A-55C9EE6BE13F}"/>
              </a:ext>
            </a:extLst>
          </p:cNvPr>
          <p:cNvSpPr>
            <a:spLocks noGrp="1"/>
          </p:cNvSpPr>
          <p:nvPr>
            <p:ph type="sldNum" sz="quarter" idx="5"/>
          </p:nvPr>
        </p:nvSpPr>
        <p:spPr/>
        <p:txBody>
          <a:bodyPr/>
          <a:lstStyle/>
          <a:p>
            <a:fld id="{57704033-38F8-491D-9D8F-F35C487CC4CE}" type="slidenum">
              <a:rPr lang="en-US" smtClean="0"/>
              <a:t>22</a:t>
            </a:fld>
            <a:endParaRPr lang="en-US" dirty="0"/>
          </a:p>
        </p:txBody>
      </p:sp>
    </p:spTree>
    <p:extLst>
      <p:ext uri="{BB962C8B-B14F-4D97-AF65-F5344CB8AC3E}">
        <p14:creationId xmlns:p14="http://schemas.microsoft.com/office/powerpoint/2010/main" val="8304364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BDF218-74B5-E6C5-5AE4-1E28A6DA0B0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EF71215-7839-264E-216C-DA5CA48EAB6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CEBB3E8-A30F-2968-587F-2B17C14FAF5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E0BA489-975B-8714-BBAE-5D9A0E22C53D}"/>
              </a:ext>
            </a:extLst>
          </p:cNvPr>
          <p:cNvSpPr>
            <a:spLocks noGrp="1"/>
          </p:cNvSpPr>
          <p:nvPr>
            <p:ph type="sldNum" sz="quarter" idx="5"/>
          </p:nvPr>
        </p:nvSpPr>
        <p:spPr/>
        <p:txBody>
          <a:bodyPr/>
          <a:lstStyle/>
          <a:p>
            <a:fld id="{57704033-38F8-491D-9D8F-F35C487CC4CE}" type="slidenum">
              <a:rPr lang="en-US" smtClean="0"/>
              <a:t>23</a:t>
            </a:fld>
            <a:endParaRPr lang="en-US" dirty="0"/>
          </a:p>
        </p:txBody>
      </p:sp>
    </p:spTree>
    <p:extLst>
      <p:ext uri="{BB962C8B-B14F-4D97-AF65-F5344CB8AC3E}">
        <p14:creationId xmlns:p14="http://schemas.microsoft.com/office/powerpoint/2010/main" val="583079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9BF0DD-7ED2-77E7-8461-3187FBAA91D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07AEA41-59E2-A1DA-6356-B594834AD57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6266B43-83AB-86AB-DF43-9BAFD9D4096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167B87F-B5B3-50B8-A239-B4B6CC68A122}"/>
              </a:ext>
            </a:extLst>
          </p:cNvPr>
          <p:cNvSpPr>
            <a:spLocks noGrp="1"/>
          </p:cNvSpPr>
          <p:nvPr>
            <p:ph type="sldNum" sz="quarter" idx="5"/>
          </p:nvPr>
        </p:nvSpPr>
        <p:spPr/>
        <p:txBody>
          <a:bodyPr/>
          <a:lstStyle/>
          <a:p>
            <a:fld id="{57704033-38F8-491D-9D8F-F35C487CC4CE}" type="slidenum">
              <a:rPr lang="en-US" smtClean="0"/>
              <a:t>24</a:t>
            </a:fld>
            <a:endParaRPr lang="en-US" dirty="0"/>
          </a:p>
        </p:txBody>
      </p:sp>
    </p:spTree>
    <p:extLst>
      <p:ext uri="{BB962C8B-B14F-4D97-AF65-F5344CB8AC3E}">
        <p14:creationId xmlns:p14="http://schemas.microsoft.com/office/powerpoint/2010/main" val="24241021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A591B2-92A4-BD66-ED66-9580BE4E0AF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84A0C38-682B-FB92-1D48-550EEF7DD5E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F1EAC88-A04E-B4F9-2385-C0CCC720B31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7E724FE-1285-D9EE-86E2-96B19CB624A6}"/>
              </a:ext>
            </a:extLst>
          </p:cNvPr>
          <p:cNvSpPr>
            <a:spLocks noGrp="1"/>
          </p:cNvSpPr>
          <p:nvPr>
            <p:ph type="sldNum" sz="quarter" idx="5"/>
          </p:nvPr>
        </p:nvSpPr>
        <p:spPr/>
        <p:txBody>
          <a:bodyPr/>
          <a:lstStyle/>
          <a:p>
            <a:fld id="{57704033-38F8-491D-9D8F-F35C487CC4CE}" type="slidenum">
              <a:rPr lang="en-US" smtClean="0"/>
              <a:t>25</a:t>
            </a:fld>
            <a:endParaRPr lang="en-US" dirty="0"/>
          </a:p>
        </p:txBody>
      </p:sp>
    </p:spTree>
    <p:extLst>
      <p:ext uri="{BB962C8B-B14F-4D97-AF65-F5344CB8AC3E}">
        <p14:creationId xmlns:p14="http://schemas.microsoft.com/office/powerpoint/2010/main" val="11768888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7704033-38F8-491D-9D8F-F35C487CC4CE}" type="slidenum">
              <a:rPr lang="en-US" smtClean="0"/>
              <a:t>9</a:t>
            </a:fld>
            <a:endParaRPr lang="en-US" dirty="0"/>
          </a:p>
        </p:txBody>
      </p:sp>
    </p:spTree>
    <p:extLst>
      <p:ext uri="{BB962C8B-B14F-4D97-AF65-F5344CB8AC3E}">
        <p14:creationId xmlns:p14="http://schemas.microsoft.com/office/powerpoint/2010/main" val="35125965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7704033-38F8-491D-9D8F-F35C487CC4CE}" type="slidenum">
              <a:rPr lang="en-US" smtClean="0"/>
              <a:t>14</a:t>
            </a:fld>
            <a:endParaRPr lang="en-US" dirty="0"/>
          </a:p>
        </p:txBody>
      </p:sp>
    </p:spTree>
    <p:extLst>
      <p:ext uri="{BB962C8B-B14F-4D97-AF65-F5344CB8AC3E}">
        <p14:creationId xmlns:p14="http://schemas.microsoft.com/office/powerpoint/2010/main" val="32509387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B62430-4AA5-8977-0716-0797E0DA671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1547F34-0EF0-F18C-1BC6-BA41E68C55B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B2E2A88-E5D1-7D00-AC03-5C468BBECD7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217F438-6464-0929-79AE-F9BC5AC7D077}"/>
              </a:ext>
            </a:extLst>
          </p:cNvPr>
          <p:cNvSpPr>
            <a:spLocks noGrp="1"/>
          </p:cNvSpPr>
          <p:nvPr>
            <p:ph type="sldNum" sz="quarter" idx="5"/>
          </p:nvPr>
        </p:nvSpPr>
        <p:spPr/>
        <p:txBody>
          <a:bodyPr/>
          <a:lstStyle/>
          <a:p>
            <a:fld id="{57704033-38F8-491D-9D8F-F35C487CC4CE}" type="slidenum">
              <a:rPr lang="en-US" smtClean="0"/>
              <a:t>15</a:t>
            </a:fld>
            <a:endParaRPr lang="en-US" dirty="0"/>
          </a:p>
        </p:txBody>
      </p:sp>
    </p:spTree>
    <p:extLst>
      <p:ext uri="{BB962C8B-B14F-4D97-AF65-F5344CB8AC3E}">
        <p14:creationId xmlns:p14="http://schemas.microsoft.com/office/powerpoint/2010/main" val="23925446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E438BE-A472-D305-5762-29891A8AEBD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5453F4F-ADB7-F249-164E-98A2C91B75A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5251FB2-B9A5-2773-0EF1-269D768AB22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090AF23-FF3E-44C6-AEA6-16724FDED934}"/>
              </a:ext>
            </a:extLst>
          </p:cNvPr>
          <p:cNvSpPr>
            <a:spLocks noGrp="1"/>
          </p:cNvSpPr>
          <p:nvPr>
            <p:ph type="sldNum" sz="quarter" idx="5"/>
          </p:nvPr>
        </p:nvSpPr>
        <p:spPr/>
        <p:txBody>
          <a:bodyPr/>
          <a:lstStyle/>
          <a:p>
            <a:fld id="{57704033-38F8-491D-9D8F-F35C487CC4CE}" type="slidenum">
              <a:rPr lang="en-US" smtClean="0"/>
              <a:t>16</a:t>
            </a:fld>
            <a:endParaRPr lang="en-US" dirty="0"/>
          </a:p>
        </p:txBody>
      </p:sp>
    </p:spTree>
    <p:extLst>
      <p:ext uri="{BB962C8B-B14F-4D97-AF65-F5344CB8AC3E}">
        <p14:creationId xmlns:p14="http://schemas.microsoft.com/office/powerpoint/2010/main" val="42338779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82038C-21A8-27A3-D6BE-AC6E605FF25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8032901-F8CA-EA90-4436-F2F7A78EB33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DF9360C-1760-2904-5D1F-495F2EE92D7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8C4A71C-0452-9013-8605-0CF22FC9A5D8}"/>
              </a:ext>
            </a:extLst>
          </p:cNvPr>
          <p:cNvSpPr>
            <a:spLocks noGrp="1"/>
          </p:cNvSpPr>
          <p:nvPr>
            <p:ph type="sldNum" sz="quarter" idx="5"/>
          </p:nvPr>
        </p:nvSpPr>
        <p:spPr/>
        <p:txBody>
          <a:bodyPr/>
          <a:lstStyle/>
          <a:p>
            <a:fld id="{57704033-38F8-491D-9D8F-F35C487CC4CE}" type="slidenum">
              <a:rPr lang="en-US" smtClean="0"/>
              <a:t>17</a:t>
            </a:fld>
            <a:endParaRPr lang="en-US" dirty="0"/>
          </a:p>
        </p:txBody>
      </p:sp>
    </p:spTree>
    <p:extLst>
      <p:ext uri="{BB962C8B-B14F-4D97-AF65-F5344CB8AC3E}">
        <p14:creationId xmlns:p14="http://schemas.microsoft.com/office/powerpoint/2010/main" val="11069228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91B460-B21D-59BF-F364-1BE37F68E9B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AE5D2CC-504A-FAF5-69F6-4262E3187ED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B4EC14B-54E2-D1EF-0302-672987099EE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5A355A3-D10C-AFAB-902B-E5E3A2CAC531}"/>
              </a:ext>
            </a:extLst>
          </p:cNvPr>
          <p:cNvSpPr>
            <a:spLocks noGrp="1"/>
          </p:cNvSpPr>
          <p:nvPr>
            <p:ph type="sldNum" sz="quarter" idx="5"/>
          </p:nvPr>
        </p:nvSpPr>
        <p:spPr/>
        <p:txBody>
          <a:bodyPr/>
          <a:lstStyle/>
          <a:p>
            <a:fld id="{57704033-38F8-491D-9D8F-F35C487CC4CE}" type="slidenum">
              <a:rPr lang="en-US" smtClean="0"/>
              <a:t>18</a:t>
            </a:fld>
            <a:endParaRPr lang="en-US" dirty="0"/>
          </a:p>
        </p:txBody>
      </p:sp>
    </p:spTree>
    <p:extLst>
      <p:ext uri="{BB962C8B-B14F-4D97-AF65-F5344CB8AC3E}">
        <p14:creationId xmlns:p14="http://schemas.microsoft.com/office/powerpoint/2010/main" val="7449121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484603-29A4-D457-7B08-FF931694EAF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C6F5AC1-249A-7391-7043-64E10AC4270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3F13233-F55D-21D7-B9B5-D6A4168B0BA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872771B-731D-E04F-0802-43AE86C6EC68}"/>
              </a:ext>
            </a:extLst>
          </p:cNvPr>
          <p:cNvSpPr>
            <a:spLocks noGrp="1"/>
          </p:cNvSpPr>
          <p:nvPr>
            <p:ph type="sldNum" sz="quarter" idx="5"/>
          </p:nvPr>
        </p:nvSpPr>
        <p:spPr/>
        <p:txBody>
          <a:bodyPr/>
          <a:lstStyle/>
          <a:p>
            <a:fld id="{57704033-38F8-491D-9D8F-F35C487CC4CE}" type="slidenum">
              <a:rPr lang="en-US" smtClean="0"/>
              <a:t>19</a:t>
            </a:fld>
            <a:endParaRPr lang="en-US"/>
          </a:p>
        </p:txBody>
      </p:sp>
    </p:spTree>
    <p:extLst>
      <p:ext uri="{BB962C8B-B14F-4D97-AF65-F5344CB8AC3E}">
        <p14:creationId xmlns:p14="http://schemas.microsoft.com/office/powerpoint/2010/main" val="34866146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4F8A05-51C6-EF62-43E0-AE28D3365CB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FDF187C-6153-4202-E616-9EE2BC00FB2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0EA480E-FA44-6B59-322A-1D63FA356BF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5FCF76A-3B19-DFF6-D3D9-45B40B29EF0B}"/>
              </a:ext>
            </a:extLst>
          </p:cNvPr>
          <p:cNvSpPr>
            <a:spLocks noGrp="1"/>
          </p:cNvSpPr>
          <p:nvPr>
            <p:ph type="sldNum" sz="quarter" idx="5"/>
          </p:nvPr>
        </p:nvSpPr>
        <p:spPr/>
        <p:txBody>
          <a:bodyPr/>
          <a:lstStyle/>
          <a:p>
            <a:fld id="{57704033-38F8-491D-9D8F-F35C487CC4CE}" type="slidenum">
              <a:rPr lang="en-US" smtClean="0"/>
              <a:t>20</a:t>
            </a:fld>
            <a:endParaRPr lang="en-US"/>
          </a:p>
        </p:txBody>
      </p:sp>
    </p:spTree>
    <p:extLst>
      <p:ext uri="{BB962C8B-B14F-4D97-AF65-F5344CB8AC3E}">
        <p14:creationId xmlns:p14="http://schemas.microsoft.com/office/powerpoint/2010/main" val="37569846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3.xml"/></Relationships>
</file>

<file path=ppt/slideLayouts/_rels/slideLayout10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3.xml"/></Relationships>
</file>

<file path=ppt/slideLayouts/_rels/slideLayout10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3.xml"/></Relationships>
</file>

<file path=ppt/slideLayouts/_rels/slideLayout10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3.xml"/></Relationships>
</file>

<file path=ppt/slideLayouts/_rels/slideLayout10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10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9.png"/><Relationship Id="rId1" Type="http://schemas.openxmlformats.org/officeDocument/2006/relationships/slideMaster" Target="../slideMasters/slideMaster3.xml"/></Relationships>
</file>

<file path=ppt/slideLayouts/_rels/slideLayout10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0.png"/><Relationship Id="rId1" Type="http://schemas.openxmlformats.org/officeDocument/2006/relationships/slideMaster" Target="../slideMasters/slideMaster3.xml"/></Relationships>
</file>

<file path=ppt/slideLayouts/_rels/slideLayout10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10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1.png"/><Relationship Id="rId1" Type="http://schemas.openxmlformats.org/officeDocument/2006/relationships/slideMaster" Target="../slideMasters/slideMaster3.xml"/></Relationships>
</file>

<file path=ppt/slideLayouts/_rels/slideLayout10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2.png"/><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3.png"/><Relationship Id="rId1" Type="http://schemas.openxmlformats.org/officeDocument/2006/relationships/slideMaster" Target="../slideMasters/slideMaster3.xml"/></Relationships>
</file>

<file path=ppt/slideLayouts/_rels/slideLayout1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4.png"/><Relationship Id="rId1" Type="http://schemas.openxmlformats.org/officeDocument/2006/relationships/slideMaster" Target="../slideMasters/slideMaster3.xml"/></Relationships>
</file>

<file path=ppt/slideLayouts/_rels/slideLayout1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5.png"/><Relationship Id="rId1" Type="http://schemas.openxmlformats.org/officeDocument/2006/relationships/slideMaster" Target="../slideMasters/slideMaster3.xml"/></Relationships>
</file>

<file path=ppt/slideLayouts/_rels/slideLayout1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6.png"/><Relationship Id="rId1" Type="http://schemas.openxmlformats.org/officeDocument/2006/relationships/slideMaster" Target="../slideMasters/slideMaster3.xml"/></Relationships>
</file>

<file path=ppt/slideLayouts/_rels/slideLayout1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7.png"/><Relationship Id="rId1" Type="http://schemas.openxmlformats.org/officeDocument/2006/relationships/slideMaster" Target="../slideMasters/slideMaster3.xml"/></Relationships>
</file>

<file path=ppt/slideLayouts/_rels/slideLayout1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8.png"/><Relationship Id="rId1" Type="http://schemas.openxmlformats.org/officeDocument/2006/relationships/slideMaster" Target="../slideMasters/slideMaster3.xml"/></Relationships>
</file>

<file path=ppt/slideLayouts/_rels/slideLayout1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9.png"/><Relationship Id="rId1" Type="http://schemas.openxmlformats.org/officeDocument/2006/relationships/slideMaster" Target="../slideMasters/slideMaster3.xml"/></Relationships>
</file>

<file path=ppt/slideLayouts/_rels/slideLayout1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0.jpeg"/><Relationship Id="rId1" Type="http://schemas.openxmlformats.org/officeDocument/2006/relationships/slideMaster" Target="../slideMasters/slideMaster3.xml"/></Relationships>
</file>

<file path=ppt/slideLayouts/_rels/slideLayout1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1.jpeg"/><Relationship Id="rId1" Type="http://schemas.openxmlformats.org/officeDocument/2006/relationships/slideMaster" Target="../slideMasters/slideMaster3.xml"/></Relationships>
</file>

<file path=ppt/slideLayouts/_rels/slideLayout1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2.png"/><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3.jpeg"/><Relationship Id="rId1" Type="http://schemas.openxmlformats.org/officeDocument/2006/relationships/slideMaster" Target="../slideMasters/slideMaster3.xml"/></Relationships>
</file>

<file path=ppt/slideLayouts/_rels/slideLayout1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4.jpeg"/><Relationship Id="rId1" Type="http://schemas.openxmlformats.org/officeDocument/2006/relationships/slideMaster" Target="../slideMasters/slideMaster3.xml"/></Relationships>
</file>

<file path=ppt/slideLayouts/_rels/slideLayout1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5.png"/><Relationship Id="rId1" Type="http://schemas.openxmlformats.org/officeDocument/2006/relationships/slideMaster" Target="../slideMasters/slideMaster3.xml"/></Relationships>
</file>

<file path=ppt/slideLayouts/_rels/slideLayout1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1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1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6.png"/><Relationship Id="rId1" Type="http://schemas.openxmlformats.org/officeDocument/2006/relationships/slideMaster" Target="../slideMasters/slideMaster3.xml"/></Relationships>
</file>

<file path=ppt/slideLayouts/_rels/slideLayout1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7.png"/><Relationship Id="rId1" Type="http://schemas.openxmlformats.org/officeDocument/2006/relationships/slideMaster" Target="../slideMasters/slideMaster3.xml"/></Relationships>
</file>

<file path=ppt/slideLayouts/_rels/slideLayout1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8.png"/><Relationship Id="rId1" Type="http://schemas.openxmlformats.org/officeDocument/2006/relationships/slideMaster" Target="../slideMasters/slideMaster3.xml"/></Relationships>
</file>

<file path=ppt/slideLayouts/_rels/slideLayout1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2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Master" Target="../slideMasters/slideMaster3.xml"/><Relationship Id="rId5" Type="http://schemas.openxmlformats.org/officeDocument/2006/relationships/image" Target="../media/image14.png"/><Relationship Id="rId4" Type="http://schemas.openxmlformats.org/officeDocument/2006/relationships/image" Target="../media/image41.png"/></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29.png"/><Relationship Id="rId1" Type="http://schemas.openxmlformats.org/officeDocument/2006/relationships/slideMaster" Target="../slideMasters/slideMaster3.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3.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4.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5.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6.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7.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8.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9.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0.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1.jpe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2.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3.jpe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4.jpe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5.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6.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7.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8.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Master" Target="../slideMasters/slideMaster1.xml"/><Relationship Id="rId5" Type="http://schemas.openxmlformats.org/officeDocument/2006/relationships/image" Target="../media/image14.png"/><Relationship Id="rId4" Type="http://schemas.openxmlformats.org/officeDocument/2006/relationships/image" Target="../media/image41.png"/></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9.emf"/><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9.emf"/><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9.emf"/><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43.jpe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47.jpe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9.emf"/><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50.jpeg"/><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2.png"/><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4.png"/><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6.png"/><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7.png"/><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8.png"/><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0.jpeg"/><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1.jpeg"/><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3.jpeg"/><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4.jpeg"/><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5.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6.png"/><Relationship Id="rId1" Type="http://schemas.openxmlformats.org/officeDocument/2006/relationships/slideMaster" Target="../slideMasters/slideMaster2.xml"/></Relationships>
</file>

<file path=ppt/slideLayouts/_rels/slideLayout8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8.png"/><Relationship Id="rId1" Type="http://schemas.openxmlformats.org/officeDocument/2006/relationships/slideMaster" Target="../slideMasters/slideMaster2.xml"/></Relationships>
</file>

<file path=ppt/slideLayouts/_rels/slideLayout8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9.png"/><Relationship Id="rId1" Type="http://schemas.openxmlformats.org/officeDocument/2006/relationships/slideMaster" Target="../slideMasters/slideMaster2.xml"/></Relationships>
</file>

<file path=ppt/slideLayouts/_rels/slideLayout8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0.png"/><Relationship Id="rId1" Type="http://schemas.openxmlformats.org/officeDocument/2006/relationships/slideMaster" Target="../slideMasters/slideMaster2.xml"/></Relationships>
</file>

<file path=ppt/slideLayouts/_rels/slideLayout86.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8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Master" Target="../slideMasters/slideMaster2.xml"/><Relationship Id="rId5" Type="http://schemas.openxmlformats.org/officeDocument/2006/relationships/image" Target="../media/image14.png"/><Relationship Id="rId4" Type="http://schemas.openxmlformats.org/officeDocument/2006/relationships/image" Target="../media/image41.png"/></Relationships>
</file>

<file path=ppt/slideLayouts/_rels/slideLayout8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5.png"/><Relationship Id="rId1" Type="http://schemas.openxmlformats.org/officeDocument/2006/relationships/slideMaster" Target="../slideMasters/slideMaster2.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png"/><Relationship Id="rId1" Type="http://schemas.openxmlformats.org/officeDocument/2006/relationships/slideMaster" Target="../slideMasters/slideMaster1.xml"/><Relationship Id="rId4" Type="http://schemas.openxmlformats.org/officeDocument/2006/relationships/image" Target="../media/image14.png"/></Relationships>
</file>

<file path=ppt/slideLayouts/_rels/slideLayout9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3.emf"/></Relationships>
</file>

<file path=ppt/slideLayouts/_rels/slideLayout9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3.xml"/><Relationship Id="rId4" Type="http://schemas.openxmlformats.org/officeDocument/2006/relationships/image" Target="../media/image3.emf"/></Relationships>
</file>

<file path=ppt/slideLayouts/_rels/slideLayout9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3.xml"/><Relationship Id="rId4" Type="http://schemas.openxmlformats.org/officeDocument/2006/relationships/image" Target="../media/image3.emf"/></Relationships>
</file>

<file path=ppt/slideLayouts/_rels/slideLayout9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3.xml"/><Relationship Id="rId4" Type="http://schemas.openxmlformats.org/officeDocument/2006/relationships/image" Target="../media/image3.emf"/></Relationships>
</file>

<file path=ppt/slideLayouts/_rels/slideLayout94.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9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9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97.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png"/><Relationship Id="rId1" Type="http://schemas.openxmlformats.org/officeDocument/2006/relationships/slideMaster" Target="../slideMasters/slideMaster3.xml"/><Relationship Id="rId4" Type="http://schemas.openxmlformats.org/officeDocument/2006/relationships/image" Target="../media/image14.png"/></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3.xml"/></Relationships>
</file>

<file path=ppt/slideLayouts/_rels/slideLayout9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T Colors">
    <p:spTree>
      <p:nvGrpSpPr>
        <p:cNvPr id="1" name=""/>
        <p:cNvGrpSpPr/>
        <p:nvPr/>
      </p:nvGrpSpPr>
      <p:grpSpPr>
        <a:xfrm>
          <a:off x="0" y="0"/>
          <a:ext cx="0" cy="0"/>
          <a:chOff x="0" y="0"/>
          <a:chExt cx="0" cy="0"/>
        </a:xfrm>
      </p:grpSpPr>
      <p:sp>
        <p:nvSpPr>
          <p:cNvPr id="5" name="Freeform: Shape 4">
            <a:extLst>
              <a:ext uri="{FF2B5EF4-FFF2-40B4-BE49-F238E27FC236}">
                <a16:creationId xmlns:a16="http://schemas.microsoft.com/office/drawing/2014/main" id="{28C0BD8E-9416-2609-50E3-1FE2A8A28351}"/>
              </a:ext>
            </a:extLst>
          </p:cNvPr>
          <p:cNvSpPr/>
          <p:nvPr userDrawn="1"/>
        </p:nvSpPr>
        <p:spPr>
          <a:xfrm rot="5400000">
            <a:off x="3562349" y="1609725"/>
            <a:ext cx="1020699" cy="1020699"/>
          </a:xfrm>
          <a:custGeom>
            <a:avLst/>
            <a:gdLst>
              <a:gd name="connsiteX0" fmla="*/ 0 w 1020699"/>
              <a:gd name="connsiteY0" fmla="*/ 0 h 1020699"/>
              <a:gd name="connsiteX1" fmla="*/ 1020699 w 1020699"/>
              <a:gd name="connsiteY1" fmla="*/ 0 h 1020699"/>
              <a:gd name="connsiteX2" fmla="*/ 1020699 w 1020699"/>
              <a:gd name="connsiteY2" fmla="*/ 1020699 h 1020699"/>
              <a:gd name="connsiteX3" fmla="*/ 0 w 1020699"/>
              <a:gd name="connsiteY3" fmla="*/ 1020699 h 1020699"/>
            </a:gdLst>
            <a:ahLst/>
            <a:cxnLst>
              <a:cxn ang="0">
                <a:pos x="connsiteX0" y="connsiteY0"/>
              </a:cxn>
              <a:cxn ang="0">
                <a:pos x="connsiteX1" y="connsiteY1"/>
              </a:cxn>
              <a:cxn ang="0">
                <a:pos x="connsiteX2" y="connsiteY2"/>
              </a:cxn>
              <a:cxn ang="0">
                <a:pos x="connsiteX3" y="connsiteY3"/>
              </a:cxn>
            </a:cxnLst>
            <a:rect l="l" t="t" r="r" b="b"/>
            <a:pathLst>
              <a:path w="1020699" h="1020699">
                <a:moveTo>
                  <a:pt x="0" y="0"/>
                </a:moveTo>
                <a:lnTo>
                  <a:pt x="1020699" y="0"/>
                </a:lnTo>
                <a:lnTo>
                  <a:pt x="1020699" y="1020699"/>
                </a:lnTo>
                <a:lnTo>
                  <a:pt x="0" y="1020699"/>
                </a:lnTo>
                <a:close/>
              </a:path>
            </a:pathLst>
          </a:custGeom>
          <a:solidFill>
            <a:schemeClr val="accent1"/>
          </a:solidFill>
          <a:ln w="9525" cap="flat">
            <a:noFill/>
            <a:prstDash val="solid"/>
            <a:miter/>
          </a:ln>
        </p:spPr>
        <p:txBody>
          <a:bodyPr rtlCol="0" anchor="ctr"/>
          <a:lstStyle/>
          <a:p>
            <a:endParaRPr lang="en-US" b="1" i="0" dirty="0">
              <a:latin typeface="Arial" panose="020B0604020202020204" pitchFamily="34" charset="0"/>
            </a:endParaRPr>
          </a:p>
        </p:txBody>
      </p:sp>
      <p:sp>
        <p:nvSpPr>
          <p:cNvPr id="6" name="Freeform: Shape 5">
            <a:extLst>
              <a:ext uri="{FF2B5EF4-FFF2-40B4-BE49-F238E27FC236}">
                <a16:creationId xmlns:a16="http://schemas.microsoft.com/office/drawing/2014/main" id="{4454548B-A82E-DAC2-191D-6C3A2E39B52E}"/>
              </a:ext>
            </a:extLst>
          </p:cNvPr>
          <p:cNvSpPr/>
          <p:nvPr userDrawn="1"/>
        </p:nvSpPr>
        <p:spPr>
          <a:xfrm rot="5400000">
            <a:off x="4892992" y="1609724"/>
            <a:ext cx="1020699" cy="1020699"/>
          </a:xfrm>
          <a:custGeom>
            <a:avLst/>
            <a:gdLst>
              <a:gd name="connsiteX0" fmla="*/ 0 w 1020699"/>
              <a:gd name="connsiteY0" fmla="*/ 0 h 1020699"/>
              <a:gd name="connsiteX1" fmla="*/ 1020699 w 1020699"/>
              <a:gd name="connsiteY1" fmla="*/ 0 h 1020699"/>
              <a:gd name="connsiteX2" fmla="*/ 1020699 w 1020699"/>
              <a:gd name="connsiteY2" fmla="*/ 1020699 h 1020699"/>
              <a:gd name="connsiteX3" fmla="*/ 0 w 1020699"/>
              <a:gd name="connsiteY3" fmla="*/ 1020699 h 1020699"/>
            </a:gdLst>
            <a:ahLst/>
            <a:cxnLst>
              <a:cxn ang="0">
                <a:pos x="connsiteX0" y="connsiteY0"/>
              </a:cxn>
              <a:cxn ang="0">
                <a:pos x="connsiteX1" y="connsiteY1"/>
              </a:cxn>
              <a:cxn ang="0">
                <a:pos x="connsiteX2" y="connsiteY2"/>
              </a:cxn>
              <a:cxn ang="0">
                <a:pos x="connsiteX3" y="connsiteY3"/>
              </a:cxn>
            </a:cxnLst>
            <a:rect l="l" t="t" r="r" b="b"/>
            <a:pathLst>
              <a:path w="1020699" h="1020699">
                <a:moveTo>
                  <a:pt x="0" y="0"/>
                </a:moveTo>
                <a:lnTo>
                  <a:pt x="1020699" y="0"/>
                </a:lnTo>
                <a:lnTo>
                  <a:pt x="1020699" y="1020699"/>
                </a:lnTo>
                <a:lnTo>
                  <a:pt x="0" y="1020699"/>
                </a:lnTo>
                <a:close/>
              </a:path>
            </a:pathLst>
          </a:custGeom>
          <a:solidFill>
            <a:schemeClr val="accent2"/>
          </a:solidFill>
          <a:ln w="9525" cap="flat">
            <a:noFill/>
            <a:prstDash val="solid"/>
            <a:miter/>
          </a:ln>
        </p:spPr>
        <p:txBody>
          <a:bodyPr rtlCol="0" anchor="ctr"/>
          <a:lstStyle/>
          <a:p>
            <a:endParaRPr lang="en-US" b="1" i="0" dirty="0">
              <a:latin typeface="Arial" panose="020B0604020202020204" pitchFamily="34" charset="0"/>
            </a:endParaRPr>
          </a:p>
        </p:txBody>
      </p:sp>
      <p:sp>
        <p:nvSpPr>
          <p:cNvPr id="7" name="Freeform: Shape 6">
            <a:extLst>
              <a:ext uri="{FF2B5EF4-FFF2-40B4-BE49-F238E27FC236}">
                <a16:creationId xmlns:a16="http://schemas.microsoft.com/office/drawing/2014/main" id="{E59DFDBE-5F74-810C-8868-DE8478AB9336}"/>
              </a:ext>
            </a:extLst>
          </p:cNvPr>
          <p:cNvSpPr/>
          <p:nvPr userDrawn="1"/>
        </p:nvSpPr>
        <p:spPr>
          <a:xfrm rot="5400000">
            <a:off x="6223539" y="1609724"/>
            <a:ext cx="1020698" cy="1020699"/>
          </a:xfrm>
          <a:custGeom>
            <a:avLst/>
            <a:gdLst>
              <a:gd name="connsiteX0" fmla="*/ 0 w 1020698"/>
              <a:gd name="connsiteY0" fmla="*/ 0 h 1020699"/>
              <a:gd name="connsiteX1" fmla="*/ 1020699 w 1020698"/>
              <a:gd name="connsiteY1" fmla="*/ 0 h 1020699"/>
              <a:gd name="connsiteX2" fmla="*/ 1020699 w 1020698"/>
              <a:gd name="connsiteY2" fmla="*/ 1020699 h 1020699"/>
              <a:gd name="connsiteX3" fmla="*/ 0 w 1020698"/>
              <a:gd name="connsiteY3" fmla="*/ 1020699 h 1020699"/>
            </a:gdLst>
            <a:ahLst/>
            <a:cxnLst>
              <a:cxn ang="0">
                <a:pos x="connsiteX0" y="connsiteY0"/>
              </a:cxn>
              <a:cxn ang="0">
                <a:pos x="connsiteX1" y="connsiteY1"/>
              </a:cxn>
              <a:cxn ang="0">
                <a:pos x="connsiteX2" y="connsiteY2"/>
              </a:cxn>
              <a:cxn ang="0">
                <a:pos x="connsiteX3" y="connsiteY3"/>
              </a:cxn>
            </a:cxnLst>
            <a:rect l="l" t="t" r="r" b="b"/>
            <a:pathLst>
              <a:path w="1020698" h="1020699">
                <a:moveTo>
                  <a:pt x="0" y="0"/>
                </a:moveTo>
                <a:lnTo>
                  <a:pt x="1020699" y="0"/>
                </a:lnTo>
                <a:lnTo>
                  <a:pt x="1020699" y="1020699"/>
                </a:lnTo>
                <a:lnTo>
                  <a:pt x="0" y="1020699"/>
                </a:lnTo>
                <a:close/>
              </a:path>
            </a:pathLst>
          </a:custGeom>
          <a:solidFill>
            <a:schemeClr val="tx1"/>
          </a:solidFill>
          <a:ln w="9525" cap="flat">
            <a:noFill/>
            <a:prstDash val="solid"/>
            <a:miter/>
          </a:ln>
        </p:spPr>
        <p:txBody>
          <a:bodyPr rtlCol="0" anchor="ctr"/>
          <a:lstStyle/>
          <a:p>
            <a:endParaRPr lang="en-US" b="1" i="0" dirty="0">
              <a:latin typeface="Arial" panose="020B0604020202020204" pitchFamily="34" charset="0"/>
            </a:endParaRPr>
          </a:p>
        </p:txBody>
      </p:sp>
      <p:sp>
        <p:nvSpPr>
          <p:cNvPr id="8" name="Freeform: Shape 7">
            <a:extLst>
              <a:ext uri="{FF2B5EF4-FFF2-40B4-BE49-F238E27FC236}">
                <a16:creationId xmlns:a16="http://schemas.microsoft.com/office/drawing/2014/main" id="{3064C785-E3D6-D575-7CF2-00B96E82B4D6}"/>
              </a:ext>
            </a:extLst>
          </p:cNvPr>
          <p:cNvSpPr/>
          <p:nvPr userDrawn="1"/>
        </p:nvSpPr>
        <p:spPr>
          <a:xfrm rot="5400000">
            <a:off x="3562349" y="2917983"/>
            <a:ext cx="1020699" cy="1020699"/>
          </a:xfrm>
          <a:custGeom>
            <a:avLst/>
            <a:gdLst>
              <a:gd name="connsiteX0" fmla="*/ 0 w 1020699"/>
              <a:gd name="connsiteY0" fmla="*/ 0 h 1020699"/>
              <a:gd name="connsiteX1" fmla="*/ 1020699 w 1020699"/>
              <a:gd name="connsiteY1" fmla="*/ 0 h 1020699"/>
              <a:gd name="connsiteX2" fmla="*/ 1020699 w 1020699"/>
              <a:gd name="connsiteY2" fmla="*/ 1020699 h 1020699"/>
              <a:gd name="connsiteX3" fmla="*/ 0 w 1020699"/>
              <a:gd name="connsiteY3" fmla="*/ 1020699 h 1020699"/>
            </a:gdLst>
            <a:ahLst/>
            <a:cxnLst>
              <a:cxn ang="0">
                <a:pos x="connsiteX0" y="connsiteY0"/>
              </a:cxn>
              <a:cxn ang="0">
                <a:pos x="connsiteX1" y="connsiteY1"/>
              </a:cxn>
              <a:cxn ang="0">
                <a:pos x="connsiteX2" y="connsiteY2"/>
              </a:cxn>
              <a:cxn ang="0">
                <a:pos x="connsiteX3" y="connsiteY3"/>
              </a:cxn>
            </a:cxnLst>
            <a:rect l="l" t="t" r="r" b="b"/>
            <a:pathLst>
              <a:path w="1020699" h="1020699">
                <a:moveTo>
                  <a:pt x="0" y="0"/>
                </a:moveTo>
                <a:lnTo>
                  <a:pt x="1020699" y="0"/>
                </a:lnTo>
                <a:lnTo>
                  <a:pt x="1020699" y="1020699"/>
                </a:lnTo>
                <a:lnTo>
                  <a:pt x="0" y="1020699"/>
                </a:lnTo>
                <a:close/>
              </a:path>
            </a:pathLst>
          </a:custGeom>
          <a:solidFill>
            <a:srgbClr val="FFFFFF"/>
          </a:solidFill>
          <a:ln w="9525" cap="flat">
            <a:solidFill>
              <a:srgbClr val="231F20"/>
            </a:solidFill>
            <a:prstDash val="solid"/>
            <a:miter/>
          </a:ln>
        </p:spPr>
        <p:txBody>
          <a:bodyPr rtlCol="0" anchor="ctr"/>
          <a:lstStyle/>
          <a:p>
            <a:endParaRPr lang="en-US" b="1" i="0" dirty="0">
              <a:latin typeface="Arial" panose="020B0604020202020204" pitchFamily="34" charset="0"/>
            </a:endParaRPr>
          </a:p>
        </p:txBody>
      </p:sp>
      <p:sp>
        <p:nvSpPr>
          <p:cNvPr id="9" name="Freeform: Shape 8">
            <a:extLst>
              <a:ext uri="{FF2B5EF4-FFF2-40B4-BE49-F238E27FC236}">
                <a16:creationId xmlns:a16="http://schemas.microsoft.com/office/drawing/2014/main" id="{3E93FDB2-7AD4-4C1C-A4F5-812BF04F1E58}"/>
              </a:ext>
            </a:extLst>
          </p:cNvPr>
          <p:cNvSpPr/>
          <p:nvPr userDrawn="1"/>
        </p:nvSpPr>
        <p:spPr>
          <a:xfrm rot="5400000">
            <a:off x="4892992" y="2917983"/>
            <a:ext cx="1020699" cy="1020699"/>
          </a:xfrm>
          <a:custGeom>
            <a:avLst/>
            <a:gdLst>
              <a:gd name="connsiteX0" fmla="*/ 0 w 1020699"/>
              <a:gd name="connsiteY0" fmla="*/ 0 h 1020699"/>
              <a:gd name="connsiteX1" fmla="*/ 1020699 w 1020699"/>
              <a:gd name="connsiteY1" fmla="*/ 0 h 1020699"/>
              <a:gd name="connsiteX2" fmla="*/ 1020699 w 1020699"/>
              <a:gd name="connsiteY2" fmla="*/ 1020699 h 1020699"/>
              <a:gd name="connsiteX3" fmla="*/ 0 w 1020699"/>
              <a:gd name="connsiteY3" fmla="*/ 1020699 h 1020699"/>
            </a:gdLst>
            <a:ahLst/>
            <a:cxnLst>
              <a:cxn ang="0">
                <a:pos x="connsiteX0" y="connsiteY0"/>
              </a:cxn>
              <a:cxn ang="0">
                <a:pos x="connsiteX1" y="connsiteY1"/>
              </a:cxn>
              <a:cxn ang="0">
                <a:pos x="connsiteX2" y="connsiteY2"/>
              </a:cxn>
              <a:cxn ang="0">
                <a:pos x="connsiteX3" y="connsiteY3"/>
              </a:cxn>
            </a:cxnLst>
            <a:rect l="l" t="t" r="r" b="b"/>
            <a:pathLst>
              <a:path w="1020699" h="1020699">
                <a:moveTo>
                  <a:pt x="0" y="0"/>
                </a:moveTo>
                <a:lnTo>
                  <a:pt x="1020699" y="0"/>
                </a:lnTo>
                <a:lnTo>
                  <a:pt x="1020699" y="1020699"/>
                </a:lnTo>
                <a:lnTo>
                  <a:pt x="0" y="1020699"/>
                </a:lnTo>
                <a:close/>
              </a:path>
            </a:pathLst>
          </a:custGeom>
          <a:solidFill>
            <a:schemeClr val="bg2"/>
          </a:solidFill>
          <a:ln w="9525" cap="flat">
            <a:noFill/>
            <a:prstDash val="solid"/>
            <a:miter/>
          </a:ln>
        </p:spPr>
        <p:txBody>
          <a:bodyPr rtlCol="0" anchor="ctr"/>
          <a:lstStyle/>
          <a:p>
            <a:endParaRPr lang="en-US" b="1" i="0" dirty="0">
              <a:latin typeface="Arial" panose="020B0604020202020204" pitchFamily="34" charset="0"/>
            </a:endParaRPr>
          </a:p>
        </p:txBody>
      </p:sp>
      <p:sp>
        <p:nvSpPr>
          <p:cNvPr id="10" name="Freeform: Shape 9">
            <a:extLst>
              <a:ext uri="{FF2B5EF4-FFF2-40B4-BE49-F238E27FC236}">
                <a16:creationId xmlns:a16="http://schemas.microsoft.com/office/drawing/2014/main" id="{6C698FB5-01A5-4CE8-37FC-FA3C7529EB0B}"/>
              </a:ext>
            </a:extLst>
          </p:cNvPr>
          <p:cNvSpPr/>
          <p:nvPr userDrawn="1"/>
        </p:nvSpPr>
        <p:spPr>
          <a:xfrm rot="5400000">
            <a:off x="6223539" y="2917983"/>
            <a:ext cx="1020698" cy="1020699"/>
          </a:xfrm>
          <a:custGeom>
            <a:avLst/>
            <a:gdLst>
              <a:gd name="connsiteX0" fmla="*/ 0 w 1020698"/>
              <a:gd name="connsiteY0" fmla="*/ 0 h 1020699"/>
              <a:gd name="connsiteX1" fmla="*/ 1020699 w 1020698"/>
              <a:gd name="connsiteY1" fmla="*/ 0 h 1020699"/>
              <a:gd name="connsiteX2" fmla="*/ 1020699 w 1020698"/>
              <a:gd name="connsiteY2" fmla="*/ 1020699 h 1020699"/>
              <a:gd name="connsiteX3" fmla="*/ 0 w 1020698"/>
              <a:gd name="connsiteY3" fmla="*/ 1020699 h 1020699"/>
            </a:gdLst>
            <a:ahLst/>
            <a:cxnLst>
              <a:cxn ang="0">
                <a:pos x="connsiteX0" y="connsiteY0"/>
              </a:cxn>
              <a:cxn ang="0">
                <a:pos x="connsiteX1" y="connsiteY1"/>
              </a:cxn>
              <a:cxn ang="0">
                <a:pos x="connsiteX2" y="connsiteY2"/>
              </a:cxn>
              <a:cxn ang="0">
                <a:pos x="connsiteX3" y="connsiteY3"/>
              </a:cxn>
            </a:cxnLst>
            <a:rect l="l" t="t" r="r" b="b"/>
            <a:pathLst>
              <a:path w="1020698" h="1020699">
                <a:moveTo>
                  <a:pt x="0" y="0"/>
                </a:moveTo>
                <a:lnTo>
                  <a:pt x="1020699" y="0"/>
                </a:lnTo>
                <a:lnTo>
                  <a:pt x="1020699" y="1020699"/>
                </a:lnTo>
                <a:lnTo>
                  <a:pt x="0" y="1020699"/>
                </a:lnTo>
                <a:close/>
              </a:path>
            </a:pathLst>
          </a:custGeom>
          <a:solidFill>
            <a:srgbClr val="979797"/>
          </a:solidFill>
          <a:ln w="9525" cap="flat">
            <a:noFill/>
            <a:prstDash val="solid"/>
            <a:miter/>
          </a:ln>
        </p:spPr>
        <p:txBody>
          <a:bodyPr rtlCol="0" anchor="ctr"/>
          <a:lstStyle/>
          <a:p>
            <a:endParaRPr lang="en-US" b="1" i="0" dirty="0">
              <a:latin typeface="Arial" panose="020B0604020202020204" pitchFamily="34" charset="0"/>
            </a:endParaRPr>
          </a:p>
        </p:txBody>
      </p:sp>
      <p:sp>
        <p:nvSpPr>
          <p:cNvPr id="11" name="Freeform: Shape 10">
            <a:extLst>
              <a:ext uri="{FF2B5EF4-FFF2-40B4-BE49-F238E27FC236}">
                <a16:creationId xmlns:a16="http://schemas.microsoft.com/office/drawing/2014/main" id="{5E479C7F-6D63-F44C-B0C4-EC2E6B4EF344}"/>
              </a:ext>
            </a:extLst>
          </p:cNvPr>
          <p:cNvSpPr/>
          <p:nvPr userDrawn="1"/>
        </p:nvSpPr>
        <p:spPr>
          <a:xfrm rot="5400000">
            <a:off x="7610093" y="2917983"/>
            <a:ext cx="1020699" cy="1020699"/>
          </a:xfrm>
          <a:custGeom>
            <a:avLst/>
            <a:gdLst>
              <a:gd name="connsiteX0" fmla="*/ 0 w 1020699"/>
              <a:gd name="connsiteY0" fmla="*/ 0 h 1020699"/>
              <a:gd name="connsiteX1" fmla="*/ 1020699 w 1020699"/>
              <a:gd name="connsiteY1" fmla="*/ 0 h 1020699"/>
              <a:gd name="connsiteX2" fmla="*/ 1020699 w 1020699"/>
              <a:gd name="connsiteY2" fmla="*/ 1020699 h 1020699"/>
              <a:gd name="connsiteX3" fmla="*/ 0 w 1020699"/>
              <a:gd name="connsiteY3" fmla="*/ 1020699 h 1020699"/>
            </a:gdLst>
            <a:ahLst/>
            <a:cxnLst>
              <a:cxn ang="0">
                <a:pos x="connsiteX0" y="connsiteY0"/>
              </a:cxn>
              <a:cxn ang="0">
                <a:pos x="connsiteX1" y="connsiteY1"/>
              </a:cxn>
              <a:cxn ang="0">
                <a:pos x="connsiteX2" y="connsiteY2"/>
              </a:cxn>
              <a:cxn ang="0">
                <a:pos x="connsiteX3" y="connsiteY3"/>
              </a:cxn>
            </a:cxnLst>
            <a:rect l="l" t="t" r="r" b="b"/>
            <a:pathLst>
              <a:path w="1020699" h="1020699">
                <a:moveTo>
                  <a:pt x="0" y="0"/>
                </a:moveTo>
                <a:lnTo>
                  <a:pt x="1020699" y="0"/>
                </a:lnTo>
                <a:lnTo>
                  <a:pt x="1020699" y="1020699"/>
                </a:lnTo>
                <a:lnTo>
                  <a:pt x="0" y="1020699"/>
                </a:lnTo>
                <a:close/>
              </a:path>
            </a:pathLst>
          </a:custGeom>
          <a:solidFill>
            <a:schemeClr val="tx2"/>
          </a:solidFill>
          <a:ln w="9525" cap="flat">
            <a:noFill/>
            <a:prstDash val="solid"/>
            <a:miter/>
          </a:ln>
        </p:spPr>
        <p:txBody>
          <a:bodyPr rtlCol="0" anchor="ctr"/>
          <a:lstStyle/>
          <a:p>
            <a:endParaRPr lang="en-US" b="1" i="0" dirty="0">
              <a:latin typeface="Arial" panose="020B0604020202020204" pitchFamily="34" charset="0"/>
            </a:endParaRPr>
          </a:p>
        </p:txBody>
      </p:sp>
      <p:sp>
        <p:nvSpPr>
          <p:cNvPr id="12" name="Freeform: Shape 11">
            <a:extLst>
              <a:ext uri="{FF2B5EF4-FFF2-40B4-BE49-F238E27FC236}">
                <a16:creationId xmlns:a16="http://schemas.microsoft.com/office/drawing/2014/main" id="{FA9AD288-971B-4026-249A-414A173D98D4}"/>
              </a:ext>
            </a:extLst>
          </p:cNvPr>
          <p:cNvSpPr/>
          <p:nvPr userDrawn="1"/>
        </p:nvSpPr>
        <p:spPr>
          <a:xfrm rot="5400000">
            <a:off x="3562349" y="4226242"/>
            <a:ext cx="1020699" cy="1020699"/>
          </a:xfrm>
          <a:custGeom>
            <a:avLst/>
            <a:gdLst>
              <a:gd name="connsiteX0" fmla="*/ 0 w 1020699"/>
              <a:gd name="connsiteY0" fmla="*/ 0 h 1020699"/>
              <a:gd name="connsiteX1" fmla="*/ 1020699 w 1020699"/>
              <a:gd name="connsiteY1" fmla="*/ 0 h 1020699"/>
              <a:gd name="connsiteX2" fmla="*/ 1020699 w 1020699"/>
              <a:gd name="connsiteY2" fmla="*/ 1020699 h 1020699"/>
              <a:gd name="connsiteX3" fmla="*/ 0 w 1020699"/>
              <a:gd name="connsiteY3" fmla="*/ 1020699 h 1020699"/>
            </a:gdLst>
            <a:ahLst/>
            <a:cxnLst>
              <a:cxn ang="0">
                <a:pos x="connsiteX0" y="connsiteY0"/>
              </a:cxn>
              <a:cxn ang="0">
                <a:pos x="connsiteX1" y="connsiteY1"/>
              </a:cxn>
              <a:cxn ang="0">
                <a:pos x="connsiteX2" y="connsiteY2"/>
              </a:cxn>
              <a:cxn ang="0">
                <a:pos x="connsiteX3" y="connsiteY3"/>
              </a:cxn>
            </a:cxnLst>
            <a:rect l="l" t="t" r="r" b="b"/>
            <a:pathLst>
              <a:path w="1020699" h="1020699">
                <a:moveTo>
                  <a:pt x="0" y="0"/>
                </a:moveTo>
                <a:lnTo>
                  <a:pt x="1020699" y="0"/>
                </a:lnTo>
                <a:lnTo>
                  <a:pt x="1020699" y="1020699"/>
                </a:lnTo>
                <a:lnTo>
                  <a:pt x="0" y="1020699"/>
                </a:lnTo>
                <a:close/>
              </a:path>
            </a:pathLst>
          </a:custGeom>
          <a:solidFill>
            <a:schemeClr val="accent4"/>
          </a:solidFill>
          <a:ln w="9525" cap="flat">
            <a:noFill/>
            <a:prstDash val="solid"/>
            <a:miter/>
          </a:ln>
        </p:spPr>
        <p:txBody>
          <a:bodyPr rtlCol="0" anchor="ctr"/>
          <a:lstStyle/>
          <a:p>
            <a:endParaRPr lang="en-US" b="1" i="0" dirty="0">
              <a:latin typeface="Arial" panose="020B0604020202020204" pitchFamily="34" charset="0"/>
            </a:endParaRPr>
          </a:p>
        </p:txBody>
      </p:sp>
      <p:sp>
        <p:nvSpPr>
          <p:cNvPr id="13" name="Freeform: Shape 12">
            <a:extLst>
              <a:ext uri="{FF2B5EF4-FFF2-40B4-BE49-F238E27FC236}">
                <a16:creationId xmlns:a16="http://schemas.microsoft.com/office/drawing/2014/main" id="{76D28557-528A-9395-3116-1F5DB3A7CBBD}"/>
              </a:ext>
            </a:extLst>
          </p:cNvPr>
          <p:cNvSpPr/>
          <p:nvPr userDrawn="1"/>
        </p:nvSpPr>
        <p:spPr>
          <a:xfrm rot="5400000">
            <a:off x="4892896" y="4226242"/>
            <a:ext cx="1020699" cy="1020699"/>
          </a:xfrm>
          <a:custGeom>
            <a:avLst/>
            <a:gdLst>
              <a:gd name="connsiteX0" fmla="*/ 0 w 1020699"/>
              <a:gd name="connsiteY0" fmla="*/ 0 h 1020699"/>
              <a:gd name="connsiteX1" fmla="*/ 1020699 w 1020699"/>
              <a:gd name="connsiteY1" fmla="*/ 0 h 1020699"/>
              <a:gd name="connsiteX2" fmla="*/ 1020699 w 1020699"/>
              <a:gd name="connsiteY2" fmla="*/ 1020699 h 1020699"/>
              <a:gd name="connsiteX3" fmla="*/ 0 w 1020699"/>
              <a:gd name="connsiteY3" fmla="*/ 1020699 h 1020699"/>
            </a:gdLst>
            <a:ahLst/>
            <a:cxnLst>
              <a:cxn ang="0">
                <a:pos x="connsiteX0" y="connsiteY0"/>
              </a:cxn>
              <a:cxn ang="0">
                <a:pos x="connsiteX1" y="connsiteY1"/>
              </a:cxn>
              <a:cxn ang="0">
                <a:pos x="connsiteX2" y="connsiteY2"/>
              </a:cxn>
              <a:cxn ang="0">
                <a:pos x="connsiteX3" y="connsiteY3"/>
              </a:cxn>
            </a:cxnLst>
            <a:rect l="l" t="t" r="r" b="b"/>
            <a:pathLst>
              <a:path w="1020699" h="1020699">
                <a:moveTo>
                  <a:pt x="0" y="0"/>
                </a:moveTo>
                <a:lnTo>
                  <a:pt x="1020699" y="0"/>
                </a:lnTo>
                <a:lnTo>
                  <a:pt x="1020699" y="1020699"/>
                </a:lnTo>
                <a:lnTo>
                  <a:pt x="0" y="1020699"/>
                </a:lnTo>
                <a:close/>
              </a:path>
            </a:pathLst>
          </a:custGeom>
          <a:solidFill>
            <a:schemeClr val="accent5"/>
          </a:solidFill>
          <a:ln w="9525" cap="flat">
            <a:noFill/>
            <a:prstDash val="solid"/>
            <a:miter/>
          </a:ln>
        </p:spPr>
        <p:txBody>
          <a:bodyPr rtlCol="0" anchor="ctr"/>
          <a:lstStyle/>
          <a:p>
            <a:endParaRPr lang="en-US" b="1" i="0" dirty="0">
              <a:latin typeface="Arial" panose="020B0604020202020204" pitchFamily="34" charset="0"/>
            </a:endParaRPr>
          </a:p>
        </p:txBody>
      </p:sp>
      <p:sp>
        <p:nvSpPr>
          <p:cNvPr id="14" name="Freeform: Shape 13">
            <a:extLst>
              <a:ext uri="{FF2B5EF4-FFF2-40B4-BE49-F238E27FC236}">
                <a16:creationId xmlns:a16="http://schemas.microsoft.com/office/drawing/2014/main" id="{99BB7730-3C83-2335-8188-A3F50A391569}"/>
              </a:ext>
            </a:extLst>
          </p:cNvPr>
          <p:cNvSpPr/>
          <p:nvPr userDrawn="1"/>
        </p:nvSpPr>
        <p:spPr>
          <a:xfrm rot="5400000">
            <a:off x="6223539" y="4226147"/>
            <a:ext cx="1020698" cy="1020699"/>
          </a:xfrm>
          <a:custGeom>
            <a:avLst/>
            <a:gdLst>
              <a:gd name="connsiteX0" fmla="*/ 0 w 1020698"/>
              <a:gd name="connsiteY0" fmla="*/ 0 h 1020699"/>
              <a:gd name="connsiteX1" fmla="*/ 1020699 w 1020698"/>
              <a:gd name="connsiteY1" fmla="*/ 0 h 1020699"/>
              <a:gd name="connsiteX2" fmla="*/ 1020699 w 1020698"/>
              <a:gd name="connsiteY2" fmla="*/ 1020699 h 1020699"/>
              <a:gd name="connsiteX3" fmla="*/ 0 w 1020698"/>
              <a:gd name="connsiteY3" fmla="*/ 1020699 h 1020699"/>
            </a:gdLst>
            <a:ahLst/>
            <a:cxnLst>
              <a:cxn ang="0">
                <a:pos x="connsiteX0" y="connsiteY0"/>
              </a:cxn>
              <a:cxn ang="0">
                <a:pos x="connsiteX1" y="connsiteY1"/>
              </a:cxn>
              <a:cxn ang="0">
                <a:pos x="connsiteX2" y="connsiteY2"/>
              </a:cxn>
              <a:cxn ang="0">
                <a:pos x="connsiteX3" y="connsiteY3"/>
              </a:cxn>
            </a:cxnLst>
            <a:rect l="l" t="t" r="r" b="b"/>
            <a:pathLst>
              <a:path w="1020698" h="1020699">
                <a:moveTo>
                  <a:pt x="0" y="0"/>
                </a:moveTo>
                <a:lnTo>
                  <a:pt x="1020699" y="0"/>
                </a:lnTo>
                <a:lnTo>
                  <a:pt x="1020699" y="1020699"/>
                </a:lnTo>
                <a:lnTo>
                  <a:pt x="0" y="1020699"/>
                </a:lnTo>
                <a:close/>
              </a:path>
            </a:pathLst>
          </a:custGeom>
          <a:solidFill>
            <a:schemeClr val="accent6"/>
          </a:solidFill>
          <a:ln w="9525" cap="flat">
            <a:noFill/>
            <a:prstDash val="solid"/>
            <a:miter/>
          </a:ln>
        </p:spPr>
        <p:txBody>
          <a:bodyPr rtlCol="0" anchor="ctr"/>
          <a:lstStyle/>
          <a:p>
            <a:endParaRPr lang="en-US" b="1" i="0" dirty="0">
              <a:latin typeface="Arial" panose="020B0604020202020204" pitchFamily="34" charset="0"/>
            </a:endParaRPr>
          </a:p>
        </p:txBody>
      </p:sp>
      <p:sp>
        <p:nvSpPr>
          <p:cNvPr id="15" name="Freeform: Shape 14">
            <a:extLst>
              <a:ext uri="{FF2B5EF4-FFF2-40B4-BE49-F238E27FC236}">
                <a16:creationId xmlns:a16="http://schemas.microsoft.com/office/drawing/2014/main" id="{A0693ACA-5FA3-A68B-868C-3CEDFB62D084}"/>
              </a:ext>
            </a:extLst>
          </p:cNvPr>
          <p:cNvSpPr/>
          <p:nvPr userDrawn="1"/>
        </p:nvSpPr>
        <p:spPr>
          <a:xfrm rot="5400000">
            <a:off x="7609998" y="4226242"/>
            <a:ext cx="1020699" cy="1020699"/>
          </a:xfrm>
          <a:custGeom>
            <a:avLst/>
            <a:gdLst>
              <a:gd name="connsiteX0" fmla="*/ 0 w 1020699"/>
              <a:gd name="connsiteY0" fmla="*/ 0 h 1020699"/>
              <a:gd name="connsiteX1" fmla="*/ 1020699 w 1020699"/>
              <a:gd name="connsiteY1" fmla="*/ 0 h 1020699"/>
              <a:gd name="connsiteX2" fmla="*/ 1020699 w 1020699"/>
              <a:gd name="connsiteY2" fmla="*/ 1020699 h 1020699"/>
              <a:gd name="connsiteX3" fmla="*/ 0 w 1020699"/>
              <a:gd name="connsiteY3" fmla="*/ 1020699 h 1020699"/>
            </a:gdLst>
            <a:ahLst/>
            <a:cxnLst>
              <a:cxn ang="0">
                <a:pos x="connsiteX0" y="connsiteY0"/>
              </a:cxn>
              <a:cxn ang="0">
                <a:pos x="connsiteX1" y="connsiteY1"/>
              </a:cxn>
              <a:cxn ang="0">
                <a:pos x="connsiteX2" y="connsiteY2"/>
              </a:cxn>
              <a:cxn ang="0">
                <a:pos x="connsiteX3" y="connsiteY3"/>
              </a:cxn>
            </a:cxnLst>
            <a:rect l="l" t="t" r="r" b="b"/>
            <a:pathLst>
              <a:path w="1020699" h="1020699">
                <a:moveTo>
                  <a:pt x="0" y="0"/>
                </a:moveTo>
                <a:lnTo>
                  <a:pt x="1020699" y="0"/>
                </a:lnTo>
                <a:lnTo>
                  <a:pt x="1020699" y="1020699"/>
                </a:lnTo>
                <a:lnTo>
                  <a:pt x="0" y="1020699"/>
                </a:lnTo>
                <a:close/>
              </a:path>
            </a:pathLst>
          </a:custGeom>
          <a:solidFill>
            <a:schemeClr val="accent3"/>
          </a:solidFill>
          <a:ln w="9525" cap="flat">
            <a:noFill/>
            <a:prstDash val="solid"/>
            <a:miter/>
          </a:ln>
        </p:spPr>
        <p:txBody>
          <a:bodyPr rtlCol="0" anchor="ctr"/>
          <a:lstStyle/>
          <a:p>
            <a:endParaRPr lang="en-US" b="1" i="0" dirty="0">
              <a:latin typeface="Arial" panose="020B0604020202020204" pitchFamily="34" charset="0"/>
            </a:endParaRPr>
          </a:p>
        </p:txBody>
      </p:sp>
    </p:spTree>
    <p:extLst>
      <p:ext uri="{BB962C8B-B14F-4D97-AF65-F5344CB8AC3E}">
        <p14:creationId xmlns:p14="http://schemas.microsoft.com/office/powerpoint/2010/main" val="21392322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Divider 1">
    <p:bg>
      <p:bgPr>
        <a:solidFill>
          <a:schemeClr val="tx1"/>
        </a:solidFill>
        <a:effectLst/>
      </p:bgPr>
    </p:bg>
    <p:spTree>
      <p:nvGrpSpPr>
        <p:cNvPr id="1" name=""/>
        <p:cNvGrpSpPr/>
        <p:nvPr/>
      </p:nvGrpSpPr>
      <p:grpSpPr>
        <a:xfrm>
          <a:off x="0" y="0"/>
          <a:ext cx="0" cy="0"/>
          <a:chOff x="0" y="0"/>
          <a:chExt cx="0" cy="0"/>
        </a:xfrm>
      </p:grpSpPr>
      <p:sp>
        <p:nvSpPr>
          <p:cNvPr id="2" name="Rectangle 1"/>
          <p:cNvSpPr/>
          <p:nvPr userDrawn="1"/>
        </p:nvSpPr>
        <p:spPr>
          <a:xfrm>
            <a:off x="0" y="0"/>
            <a:ext cx="5029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i="0" dirty="0">
              <a:latin typeface="Arial" panose="020B0604020202020204" pitchFamily="34" charset="0"/>
            </a:endParaRPr>
          </a:p>
        </p:txBody>
      </p:sp>
      <p:pic>
        <p:nvPicPr>
          <p:cNvPr id="4" name="Stocksy_comp_3347933.jpg">
            <a:extLst>
              <a:ext uri="{FF2B5EF4-FFF2-40B4-BE49-F238E27FC236}">
                <a16:creationId xmlns:a16="http://schemas.microsoft.com/office/drawing/2014/main" id="{5B8133E4-BFB6-299C-78EA-894109E5A0EF}"/>
              </a:ext>
            </a:extLst>
          </p:cNvPr>
          <p:cNvPicPr>
            <a:picLocks noChangeAspect="1"/>
          </p:cNvPicPr>
          <p:nvPr userDrawn="1"/>
        </p:nvPicPr>
        <p:blipFill rotWithShape="1">
          <a:blip r:embed="rId2" cstate="email">
            <a:grayscl/>
            <a:alphaModFix amt="10000"/>
            <a:extLst>
              <a:ext uri="{28A0092B-C50C-407E-A947-70E740481C1C}">
                <a14:useLocalDpi xmlns:a14="http://schemas.microsoft.com/office/drawing/2010/main" val="0"/>
              </a:ext>
            </a:extLst>
          </a:blip>
          <a:srcRect l="62" t="3122" r="58719" b="3122"/>
          <a:stretch/>
        </p:blipFill>
        <p:spPr>
          <a:xfrm>
            <a:off x="4220" y="0"/>
            <a:ext cx="5024980" cy="6858000"/>
          </a:xfrm>
          <a:prstGeom prst="rect">
            <a:avLst/>
          </a:prstGeom>
          <a:ln w="12700">
            <a:miter lim="400000"/>
          </a:ln>
        </p:spPr>
      </p:pic>
      <p:pic>
        <p:nvPicPr>
          <p:cNvPr id="3" name="Stocksy_comp_3347933.jpg">
            <a:extLst>
              <a:ext uri="{FF2B5EF4-FFF2-40B4-BE49-F238E27FC236}">
                <a16:creationId xmlns:a16="http://schemas.microsoft.com/office/drawing/2014/main" id="{2D9047FB-2D2A-4DB1-03C2-13319780DFBB}"/>
              </a:ext>
            </a:extLst>
          </p:cNvPr>
          <p:cNvPicPr>
            <a:picLocks noChangeAspect="1"/>
          </p:cNvPicPr>
          <p:nvPr userDrawn="1"/>
        </p:nvPicPr>
        <p:blipFill rotWithShape="1">
          <a:blip r:embed="rId2" cstate="email">
            <a:grayscl/>
            <a:alphaModFix amt="30000"/>
            <a:extLst>
              <a:ext uri="{28A0092B-C50C-407E-A947-70E740481C1C}">
                <a14:useLocalDpi xmlns:a14="http://schemas.microsoft.com/office/drawing/2010/main" val="0"/>
              </a:ext>
            </a:extLst>
          </a:blip>
          <a:srcRect l="41281" t="3122" r="26" b="3122"/>
          <a:stretch/>
        </p:blipFill>
        <p:spPr>
          <a:xfrm>
            <a:off x="5029200" y="0"/>
            <a:ext cx="7155204" cy="6858000"/>
          </a:xfrm>
          <a:prstGeom prst="rect">
            <a:avLst/>
          </a:prstGeom>
          <a:ln w="12700">
            <a:miter lim="400000"/>
          </a:ln>
        </p:spPr>
      </p:pic>
      <p:sp>
        <p:nvSpPr>
          <p:cNvPr id="14" name="Title 1">
            <a:extLst>
              <a:ext uri="{FF2B5EF4-FFF2-40B4-BE49-F238E27FC236}">
                <a16:creationId xmlns:a16="http://schemas.microsoft.com/office/drawing/2014/main" id="{2EB218B4-FC84-BC2F-01D9-7981F6A7A117}"/>
              </a:ext>
            </a:extLst>
          </p:cNvPr>
          <p:cNvSpPr>
            <a:spLocks noGrp="1"/>
          </p:cNvSpPr>
          <p:nvPr>
            <p:ph type="title" hasCustomPrompt="1"/>
          </p:nvPr>
        </p:nvSpPr>
        <p:spPr>
          <a:xfrm>
            <a:off x="457200" y="3235101"/>
            <a:ext cx="4114800" cy="193899"/>
          </a:xfrm>
        </p:spPr>
        <p:txBody>
          <a:bodyPr lIns="0" tIns="0" rIns="0" bIns="0" anchor="b" anchorCtr="0">
            <a:spAutoFit/>
          </a:bodyPr>
          <a:lstStyle>
            <a:lvl1pPr>
              <a:defRPr sz="1400" b="1" i="0" cap="all" spc="200" baseline="0">
                <a:solidFill>
                  <a:schemeClr val="bg1"/>
                </a:solidFill>
                <a:latin typeface="Arial" panose="020B0604020202020204" pitchFamily="34" charset="0"/>
                <a:cs typeface="Arial" panose="020B0604020202020204" pitchFamily="34" charset="0"/>
              </a:defRPr>
            </a:lvl1pPr>
          </a:lstStyle>
          <a:p>
            <a:r>
              <a:rPr lang="en-US" dirty="0"/>
              <a:t>SUBHEAD TEXT</a:t>
            </a:r>
          </a:p>
        </p:txBody>
      </p:sp>
      <p:sp>
        <p:nvSpPr>
          <p:cNvPr id="18" name="Subtitle 2">
            <a:extLst>
              <a:ext uri="{FF2B5EF4-FFF2-40B4-BE49-F238E27FC236}">
                <a16:creationId xmlns:a16="http://schemas.microsoft.com/office/drawing/2014/main" id="{2CD9931B-2468-E799-14F8-FE0870AE6B61}"/>
              </a:ext>
            </a:extLst>
          </p:cNvPr>
          <p:cNvSpPr>
            <a:spLocks noGrp="1"/>
          </p:cNvSpPr>
          <p:nvPr>
            <p:ph type="subTitle" idx="1" hasCustomPrompt="1"/>
          </p:nvPr>
        </p:nvSpPr>
        <p:spPr>
          <a:xfrm>
            <a:off x="457200" y="3429001"/>
            <a:ext cx="4114800" cy="1441420"/>
          </a:xfrm>
        </p:spPr>
        <p:txBody>
          <a:bodyPr lIns="0" tIns="182880" rIns="0" bIns="0">
            <a:spAutoFit/>
          </a:bodyPr>
          <a:lstStyle>
            <a:lvl1pPr marL="0" indent="0" algn="l" defTabSz="914400" rtl="0" eaLnBrk="1" latinLnBrk="0" hangingPunct="1">
              <a:lnSpc>
                <a:spcPts val="4900"/>
              </a:lnSpc>
              <a:spcBef>
                <a:spcPts val="1000"/>
              </a:spcBef>
              <a:buFont typeface="Arial" panose="020B0604020202020204" pitchFamily="34" charset="0"/>
              <a:buNone/>
              <a:defRPr lang="en-US" sz="4400" b="0" i="0" kern="1200" dirty="0">
                <a:solidFill>
                  <a:schemeClr val="tx1"/>
                </a:solidFill>
                <a:latin typeface="Arial Black" panose="020B0604020202020204" pitchFamily="34" charset="0"/>
                <a:ea typeface="+mn-ea"/>
                <a:cs typeface="Arial Black"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Section divider</a:t>
            </a:r>
          </a:p>
        </p:txBody>
      </p:sp>
    </p:spTree>
    <p:extLst>
      <p:ext uri="{BB962C8B-B14F-4D97-AF65-F5344CB8AC3E}">
        <p14:creationId xmlns:p14="http://schemas.microsoft.com/office/powerpoint/2010/main" val="4026144236"/>
      </p:ext>
    </p:extLst>
  </p:cSld>
  <p:clrMapOvr>
    <a:overrideClrMapping bg1="dk1" tx1="lt1" bg2="dk2" tx2="lt2" accent1="accent1" accent2="accent2" accent3="accent3" accent4="accent4" accent5="accent5" accent6="accent6" hlink="hlink" folHlink="folHlink"/>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Section Divider 3">
    <p:bg>
      <p:bgPr>
        <a:solidFill>
          <a:schemeClr val="tx1"/>
        </a:solidFill>
        <a:effectLst/>
      </p:bgPr>
    </p:bg>
    <p:spTree>
      <p:nvGrpSpPr>
        <p:cNvPr id="1" name=""/>
        <p:cNvGrpSpPr/>
        <p:nvPr/>
      </p:nvGrpSpPr>
      <p:grpSpPr>
        <a:xfrm>
          <a:off x="0" y="0"/>
          <a:ext cx="0" cy="0"/>
          <a:chOff x="0" y="0"/>
          <a:chExt cx="0" cy="0"/>
        </a:xfrm>
      </p:grpSpPr>
      <p:sp>
        <p:nvSpPr>
          <p:cNvPr id="2" name="Rectangle 1"/>
          <p:cNvSpPr/>
          <p:nvPr userDrawn="1"/>
        </p:nvSpPr>
        <p:spPr>
          <a:xfrm>
            <a:off x="0" y="0"/>
            <a:ext cx="5029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i="0">
              <a:latin typeface="Arial" panose="020B0604020202020204" pitchFamily="34" charset="0"/>
            </a:endParaRPr>
          </a:p>
        </p:txBody>
      </p:sp>
      <p:pic>
        <p:nvPicPr>
          <p:cNvPr id="4" name="Stocksy_comp_430260_bw.jpg">
            <a:extLst>
              <a:ext uri="{FF2B5EF4-FFF2-40B4-BE49-F238E27FC236}">
                <a16:creationId xmlns:a16="http://schemas.microsoft.com/office/drawing/2014/main" id="{D0C54642-828E-D751-EEC2-256447EB7DDA}"/>
              </a:ext>
            </a:extLst>
          </p:cNvPr>
          <p:cNvPicPr>
            <a:picLocks noChangeAspect="1"/>
          </p:cNvPicPr>
          <p:nvPr userDrawn="1"/>
        </p:nvPicPr>
        <p:blipFill rotWithShape="1">
          <a:blip r:embed="rId2">
            <a:alphaModFix amt="80000"/>
            <a:extLst>
              <a:ext uri="{28A0092B-C50C-407E-A947-70E740481C1C}">
                <a14:useLocalDpi xmlns:a14="http://schemas.microsoft.com/office/drawing/2010/main" val="0"/>
              </a:ext>
            </a:extLst>
          </a:blip>
          <a:srcRect r="58740"/>
          <a:stretch/>
        </p:blipFill>
        <p:spPr>
          <a:xfrm>
            <a:off x="1" y="6418"/>
            <a:ext cx="5029200" cy="6846590"/>
          </a:xfrm>
          <a:prstGeom prst="rect">
            <a:avLst/>
          </a:prstGeom>
          <a:ln w="12700">
            <a:miter lim="400000"/>
          </a:ln>
        </p:spPr>
      </p:pic>
      <p:sp>
        <p:nvSpPr>
          <p:cNvPr id="14" name="Title 1">
            <a:extLst>
              <a:ext uri="{FF2B5EF4-FFF2-40B4-BE49-F238E27FC236}">
                <a16:creationId xmlns:a16="http://schemas.microsoft.com/office/drawing/2014/main" id="{2EB218B4-FC84-BC2F-01D9-7981F6A7A117}"/>
              </a:ext>
            </a:extLst>
          </p:cNvPr>
          <p:cNvSpPr>
            <a:spLocks noGrp="1"/>
          </p:cNvSpPr>
          <p:nvPr>
            <p:ph type="title" hasCustomPrompt="1"/>
          </p:nvPr>
        </p:nvSpPr>
        <p:spPr>
          <a:xfrm>
            <a:off x="457200" y="3235101"/>
            <a:ext cx="4368800" cy="193899"/>
          </a:xfrm>
        </p:spPr>
        <p:txBody>
          <a:bodyPr lIns="0" tIns="0" rIns="0" bIns="0" anchor="b" anchorCtr="0">
            <a:spAutoFit/>
          </a:bodyPr>
          <a:lstStyle>
            <a:lvl1pPr>
              <a:defRPr sz="1400" b="1" i="0" cap="all" spc="200" baseline="0">
                <a:solidFill>
                  <a:schemeClr val="tx1"/>
                </a:solidFill>
                <a:latin typeface="Arial" panose="020B0604020202020204" pitchFamily="34" charset="0"/>
                <a:cs typeface="Arial" panose="020B0604020202020204" pitchFamily="34" charset="0"/>
              </a:defRPr>
            </a:lvl1pPr>
          </a:lstStyle>
          <a:p>
            <a:r>
              <a:rPr lang="en-US"/>
              <a:t>SUBHEAD TEXT</a:t>
            </a:r>
          </a:p>
        </p:txBody>
      </p:sp>
      <p:sp>
        <p:nvSpPr>
          <p:cNvPr id="18" name="Subtitle 2">
            <a:extLst>
              <a:ext uri="{FF2B5EF4-FFF2-40B4-BE49-F238E27FC236}">
                <a16:creationId xmlns:a16="http://schemas.microsoft.com/office/drawing/2014/main" id="{2CD9931B-2468-E799-14F8-FE0870AE6B61}"/>
              </a:ext>
            </a:extLst>
          </p:cNvPr>
          <p:cNvSpPr>
            <a:spLocks noGrp="1"/>
          </p:cNvSpPr>
          <p:nvPr>
            <p:ph type="subTitle" idx="1" hasCustomPrompt="1"/>
          </p:nvPr>
        </p:nvSpPr>
        <p:spPr>
          <a:xfrm>
            <a:off x="457200" y="3429001"/>
            <a:ext cx="4368800" cy="1441420"/>
          </a:xfrm>
        </p:spPr>
        <p:txBody>
          <a:bodyPr lIns="0" tIns="182880" rIns="0" bIns="0">
            <a:spAutoFit/>
          </a:bodyPr>
          <a:lstStyle>
            <a:lvl1pPr marL="0" indent="0" algn="l" defTabSz="914400" rtl="0" eaLnBrk="1" latinLnBrk="0" hangingPunct="1">
              <a:lnSpc>
                <a:spcPts val="4900"/>
              </a:lnSpc>
              <a:spcBef>
                <a:spcPts val="1000"/>
              </a:spcBef>
              <a:buFont typeface="Arial" panose="020B0604020202020204" pitchFamily="34" charset="0"/>
              <a:buNone/>
              <a:defRPr lang="en-US" sz="4400" b="0" i="0" kern="1200" dirty="0">
                <a:solidFill>
                  <a:schemeClr val="tx1"/>
                </a:solidFill>
                <a:latin typeface="Arial Black" panose="020B0604020202020204" pitchFamily="34" charset="0"/>
                <a:ea typeface="+mn-ea"/>
                <a:cs typeface="Arial Black"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Section divider</a:t>
            </a:r>
          </a:p>
        </p:txBody>
      </p:sp>
      <p:pic>
        <p:nvPicPr>
          <p:cNvPr id="7" name="Stocksy_comp_430260_bw.jpg">
            <a:extLst>
              <a:ext uri="{FF2B5EF4-FFF2-40B4-BE49-F238E27FC236}">
                <a16:creationId xmlns:a16="http://schemas.microsoft.com/office/drawing/2014/main" id="{17F7531E-C115-1250-57EF-6ECD56616878}"/>
              </a:ext>
            </a:extLst>
          </p:cNvPr>
          <p:cNvPicPr>
            <a:picLocks noChangeAspect="1"/>
          </p:cNvPicPr>
          <p:nvPr userDrawn="1"/>
        </p:nvPicPr>
        <p:blipFill rotWithShape="1">
          <a:blip r:embed="rId2">
            <a:alphaModFix/>
            <a:extLst>
              <a:ext uri="{28A0092B-C50C-407E-A947-70E740481C1C}">
                <a14:useLocalDpi xmlns:a14="http://schemas.microsoft.com/office/drawing/2010/main" val="0"/>
              </a:ext>
            </a:extLst>
          </a:blip>
          <a:srcRect l="41277"/>
          <a:stretch/>
        </p:blipFill>
        <p:spPr>
          <a:xfrm>
            <a:off x="5029200" y="0"/>
            <a:ext cx="7157739" cy="6846590"/>
          </a:xfrm>
          <a:prstGeom prst="rect">
            <a:avLst/>
          </a:prstGeom>
          <a:ln w="12700">
            <a:miter lim="400000"/>
          </a:ln>
        </p:spPr>
      </p:pic>
    </p:spTree>
    <p:extLst>
      <p:ext uri="{BB962C8B-B14F-4D97-AF65-F5344CB8AC3E}">
        <p14:creationId xmlns:p14="http://schemas.microsoft.com/office/powerpoint/2010/main" val="2425487387"/>
      </p:ext>
    </p:extLst>
  </p:cSld>
  <p:clrMapOvr>
    <a:overrideClrMapping bg1="dk1" tx1="lt1" bg2="dk2" tx2="lt2" accent1="accent1" accent2="accent2" accent3="accent3" accent4="accent4" accent5="accent5" accent6="accent6" hlink="hlink" folHlink="folHlink"/>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Section Divider w/Text 1">
    <p:bg>
      <p:bgPr>
        <a:solidFill>
          <a:schemeClr val="tx1"/>
        </a:solidFill>
        <a:effectLst/>
      </p:bgPr>
    </p:bg>
    <p:spTree>
      <p:nvGrpSpPr>
        <p:cNvPr id="1" name=""/>
        <p:cNvGrpSpPr/>
        <p:nvPr/>
      </p:nvGrpSpPr>
      <p:grpSpPr>
        <a:xfrm>
          <a:off x="0" y="0"/>
          <a:ext cx="0" cy="0"/>
          <a:chOff x="0" y="0"/>
          <a:chExt cx="0" cy="0"/>
        </a:xfrm>
      </p:grpSpPr>
      <p:sp>
        <p:nvSpPr>
          <p:cNvPr id="2" name="Rectangle 1"/>
          <p:cNvSpPr/>
          <p:nvPr userDrawn="1"/>
        </p:nvSpPr>
        <p:spPr>
          <a:xfrm>
            <a:off x="0" y="0"/>
            <a:ext cx="5029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i="0">
              <a:latin typeface="Arial" panose="020B0604020202020204" pitchFamily="34" charset="0"/>
            </a:endParaRPr>
          </a:p>
        </p:txBody>
      </p:sp>
      <p:pic>
        <p:nvPicPr>
          <p:cNvPr id="3" name="Stocksy_comp_3347933.jpg">
            <a:extLst>
              <a:ext uri="{FF2B5EF4-FFF2-40B4-BE49-F238E27FC236}">
                <a16:creationId xmlns:a16="http://schemas.microsoft.com/office/drawing/2014/main" id="{D90F5051-687B-FF5B-303D-660C3C4D0764}"/>
              </a:ext>
            </a:extLst>
          </p:cNvPr>
          <p:cNvPicPr>
            <a:picLocks noChangeAspect="1"/>
          </p:cNvPicPr>
          <p:nvPr userDrawn="1"/>
        </p:nvPicPr>
        <p:blipFill rotWithShape="1">
          <a:blip r:embed="rId2" cstate="email">
            <a:grayscl/>
            <a:alphaModFix amt="10000"/>
            <a:extLst>
              <a:ext uri="{28A0092B-C50C-407E-A947-70E740481C1C}">
                <a14:useLocalDpi xmlns:a14="http://schemas.microsoft.com/office/drawing/2010/main" val="0"/>
              </a:ext>
            </a:extLst>
          </a:blip>
          <a:srcRect l="62" t="3122" r="58719" b="3122"/>
          <a:stretch/>
        </p:blipFill>
        <p:spPr>
          <a:xfrm>
            <a:off x="4220" y="0"/>
            <a:ext cx="5024980" cy="6858000"/>
          </a:xfrm>
          <a:prstGeom prst="rect">
            <a:avLst/>
          </a:prstGeom>
          <a:ln w="12700">
            <a:miter lim="400000"/>
          </a:ln>
        </p:spPr>
      </p:pic>
      <p:pic>
        <p:nvPicPr>
          <p:cNvPr id="4" name="Stocksy_comp_3347933.jpg">
            <a:extLst>
              <a:ext uri="{FF2B5EF4-FFF2-40B4-BE49-F238E27FC236}">
                <a16:creationId xmlns:a16="http://schemas.microsoft.com/office/drawing/2014/main" id="{41A7A059-1EF9-4E00-BEF8-51713136EFDE}"/>
              </a:ext>
            </a:extLst>
          </p:cNvPr>
          <p:cNvPicPr>
            <a:picLocks noChangeAspect="1"/>
          </p:cNvPicPr>
          <p:nvPr userDrawn="1"/>
        </p:nvPicPr>
        <p:blipFill rotWithShape="1">
          <a:blip r:embed="rId2" cstate="email">
            <a:grayscl/>
            <a:alphaModFix amt="25000"/>
            <a:extLst>
              <a:ext uri="{28A0092B-C50C-407E-A947-70E740481C1C}">
                <a14:useLocalDpi xmlns:a14="http://schemas.microsoft.com/office/drawing/2010/main" val="0"/>
              </a:ext>
            </a:extLst>
          </a:blip>
          <a:srcRect l="41281" t="3122" r="26" b="3122"/>
          <a:stretch/>
        </p:blipFill>
        <p:spPr>
          <a:xfrm>
            <a:off x="5029200" y="0"/>
            <a:ext cx="7155204" cy="6858000"/>
          </a:xfrm>
          <a:prstGeom prst="rect">
            <a:avLst/>
          </a:prstGeom>
          <a:ln w="12700">
            <a:miter lim="400000"/>
          </a:ln>
        </p:spPr>
      </p:pic>
      <p:sp>
        <p:nvSpPr>
          <p:cNvPr id="14" name="Title 1">
            <a:extLst>
              <a:ext uri="{FF2B5EF4-FFF2-40B4-BE49-F238E27FC236}">
                <a16:creationId xmlns:a16="http://schemas.microsoft.com/office/drawing/2014/main" id="{2EB218B4-FC84-BC2F-01D9-7981F6A7A117}"/>
              </a:ext>
            </a:extLst>
          </p:cNvPr>
          <p:cNvSpPr>
            <a:spLocks noGrp="1"/>
          </p:cNvSpPr>
          <p:nvPr>
            <p:ph type="title" hasCustomPrompt="1"/>
          </p:nvPr>
        </p:nvSpPr>
        <p:spPr>
          <a:xfrm>
            <a:off x="457200" y="3235101"/>
            <a:ext cx="4114800" cy="193899"/>
          </a:xfrm>
        </p:spPr>
        <p:txBody>
          <a:bodyPr lIns="0" tIns="0" rIns="0" bIns="0" anchor="b" anchorCtr="0">
            <a:spAutoFit/>
          </a:bodyPr>
          <a:lstStyle>
            <a:lvl1pPr>
              <a:defRPr sz="1400" b="1" i="0" cap="all" spc="200" baseline="0">
                <a:solidFill>
                  <a:schemeClr val="bg1"/>
                </a:solidFill>
                <a:latin typeface="Arial" panose="020B0604020202020204" pitchFamily="34" charset="0"/>
                <a:cs typeface="Arial" panose="020B0604020202020204" pitchFamily="34" charset="0"/>
              </a:defRPr>
            </a:lvl1pPr>
          </a:lstStyle>
          <a:p>
            <a:r>
              <a:rPr lang="en-US"/>
              <a:t>SUBHEAD TEXT</a:t>
            </a:r>
          </a:p>
        </p:txBody>
      </p:sp>
      <p:sp>
        <p:nvSpPr>
          <p:cNvPr id="18" name="Subtitle 2">
            <a:extLst>
              <a:ext uri="{FF2B5EF4-FFF2-40B4-BE49-F238E27FC236}">
                <a16:creationId xmlns:a16="http://schemas.microsoft.com/office/drawing/2014/main" id="{2CD9931B-2468-E799-14F8-FE0870AE6B61}"/>
              </a:ext>
            </a:extLst>
          </p:cNvPr>
          <p:cNvSpPr>
            <a:spLocks noGrp="1"/>
          </p:cNvSpPr>
          <p:nvPr>
            <p:ph type="subTitle" idx="1" hasCustomPrompt="1"/>
          </p:nvPr>
        </p:nvSpPr>
        <p:spPr>
          <a:xfrm>
            <a:off x="457200" y="3429001"/>
            <a:ext cx="4114800" cy="1441420"/>
          </a:xfrm>
        </p:spPr>
        <p:txBody>
          <a:bodyPr lIns="0" tIns="182880" rIns="0" bIns="0">
            <a:spAutoFit/>
          </a:bodyPr>
          <a:lstStyle>
            <a:lvl1pPr marL="0" indent="0" algn="l" defTabSz="914400" rtl="0" eaLnBrk="1" latinLnBrk="0" hangingPunct="1">
              <a:lnSpc>
                <a:spcPts val="4900"/>
              </a:lnSpc>
              <a:spcBef>
                <a:spcPts val="1000"/>
              </a:spcBef>
              <a:buFont typeface="Arial" panose="020B0604020202020204" pitchFamily="34" charset="0"/>
              <a:buNone/>
              <a:defRPr lang="en-US" sz="4400" b="0" i="0" kern="1200" dirty="0">
                <a:solidFill>
                  <a:schemeClr val="tx1"/>
                </a:solidFill>
                <a:latin typeface="Arial Black" panose="020B0604020202020204" pitchFamily="34" charset="0"/>
                <a:ea typeface="+mn-ea"/>
                <a:cs typeface="Arial Black"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Section divider</a:t>
            </a:r>
          </a:p>
        </p:txBody>
      </p:sp>
      <p:sp>
        <p:nvSpPr>
          <p:cNvPr id="28" name="Text Placeholder 19">
            <a:extLst>
              <a:ext uri="{FF2B5EF4-FFF2-40B4-BE49-F238E27FC236}">
                <a16:creationId xmlns:a16="http://schemas.microsoft.com/office/drawing/2014/main" id="{4E2A8C20-0CDF-ADF0-016C-FB212D0EB3F5}"/>
              </a:ext>
            </a:extLst>
          </p:cNvPr>
          <p:cNvSpPr>
            <a:spLocks noGrp="1"/>
          </p:cNvSpPr>
          <p:nvPr>
            <p:ph type="body" sz="quarter" idx="10" hasCustomPrompt="1"/>
          </p:nvPr>
        </p:nvSpPr>
        <p:spPr>
          <a:xfrm>
            <a:off x="6093890" y="2451168"/>
            <a:ext cx="5029200" cy="977832"/>
          </a:xfrm>
          <a:noFill/>
          <a:ln>
            <a:noFill/>
          </a:ln>
        </p:spPr>
        <p:txBody>
          <a:bodyPr lIns="0" tIns="0" rIns="0" bIns="0" anchor="b" anchorCtr="0">
            <a:spAutoFit/>
          </a:bodyPr>
          <a:lstStyle>
            <a:lvl1pPr marL="0" marR="0" indent="0" algn="l" defTabSz="914400" rtl="0" eaLnBrk="1" fontAlgn="auto" latinLnBrk="0" hangingPunct="1">
              <a:lnSpc>
                <a:spcPct val="120000"/>
              </a:lnSpc>
              <a:spcBef>
                <a:spcPts val="1000"/>
              </a:spcBef>
              <a:spcAft>
                <a:spcPts val="0"/>
              </a:spcAft>
              <a:buClrTx/>
              <a:buSzTx/>
              <a:buFont typeface="Arial" panose="020B0604020202020204" pitchFamily="34" charset="0"/>
              <a:buNone/>
              <a:tabLst/>
              <a:defRPr lang="en-US" sz="1800" b="1" i="0" smtClean="0">
                <a:solidFill>
                  <a:schemeClr val="accent1"/>
                </a:solidFill>
                <a:effectLst/>
                <a:latin typeface="Arial" panose="020B0604020202020204" pitchFamily="34" charset="0"/>
              </a:defRPr>
            </a:lvl1pPr>
            <a:lvl2pPr marL="457200" indent="0">
              <a:buNone/>
              <a:defRPr sz="1800">
                <a:solidFill>
                  <a:schemeClr val="bg1"/>
                </a:solidFill>
              </a:defRPr>
            </a:lvl2pPr>
            <a:lvl3pPr marL="914400" indent="0">
              <a:buNone/>
              <a:defRPr sz="1800">
                <a:solidFill>
                  <a:schemeClr val="bg1"/>
                </a:solidFill>
              </a:defRPr>
            </a:lvl3pPr>
            <a:lvl4pPr marL="1371600" indent="0">
              <a:buNone/>
              <a:defRPr sz="1800">
                <a:solidFill>
                  <a:schemeClr val="bg1"/>
                </a:solidFill>
              </a:defRPr>
            </a:lvl4pPr>
            <a:lvl5pPr marL="1828800" indent="0">
              <a:buNone/>
              <a:defRPr sz="1800">
                <a:solidFill>
                  <a:schemeClr val="bg1"/>
                </a:solidFill>
              </a:defRPr>
            </a:lvl5pPr>
          </a:lstStyle>
          <a:p>
            <a:r>
              <a:rPr lang="en-US">
                <a:effectLst/>
                <a:latin typeface="Helvetica" pitchFamily="2" charset="0"/>
              </a:rPr>
              <a:t>First paragraph formatting, do not move the position of this text frame, it is visually aligned with the subhead text on the left. </a:t>
            </a:r>
          </a:p>
        </p:txBody>
      </p:sp>
      <p:sp>
        <p:nvSpPr>
          <p:cNvPr id="29" name="Text Placeholder 19">
            <a:extLst>
              <a:ext uri="{FF2B5EF4-FFF2-40B4-BE49-F238E27FC236}">
                <a16:creationId xmlns:a16="http://schemas.microsoft.com/office/drawing/2014/main" id="{35BBB645-7666-8037-AD21-3FB6A70A62C0}"/>
              </a:ext>
            </a:extLst>
          </p:cNvPr>
          <p:cNvSpPr>
            <a:spLocks noGrp="1"/>
          </p:cNvSpPr>
          <p:nvPr>
            <p:ph type="body" sz="quarter" idx="11" hasCustomPrompt="1"/>
          </p:nvPr>
        </p:nvSpPr>
        <p:spPr>
          <a:xfrm>
            <a:off x="6093890" y="3589873"/>
            <a:ext cx="5029200" cy="1019062"/>
          </a:xfrm>
          <a:noFill/>
          <a:ln>
            <a:noFill/>
          </a:ln>
        </p:spPr>
        <p:txBody>
          <a:bodyPr lIns="0" tIns="0" rIns="0" bIns="0">
            <a:spAutoFit/>
          </a:bodyPr>
          <a:lstStyle>
            <a:lvl1pPr marL="0" marR="0" indent="0" algn="l" defTabSz="914400" rtl="0" eaLnBrk="1" fontAlgn="auto" latinLnBrk="0" hangingPunct="1">
              <a:lnSpc>
                <a:spcPct val="120000"/>
              </a:lnSpc>
              <a:spcBef>
                <a:spcPts val="1000"/>
              </a:spcBef>
              <a:spcAft>
                <a:spcPts val="0"/>
              </a:spcAft>
              <a:buClrTx/>
              <a:buSzTx/>
              <a:buFont typeface="Arial" panose="020B0604020202020204" pitchFamily="34" charset="0"/>
              <a:buNone/>
              <a:tabLst/>
              <a:defRPr lang="en-US" sz="1400" b="0" i="0">
                <a:solidFill>
                  <a:schemeClr val="bg1"/>
                </a:solidFill>
                <a:effectLst/>
                <a:latin typeface="Arial" panose="020B0604020202020204" pitchFamily="34" charset="0"/>
              </a:defRPr>
            </a:lvl1pPr>
            <a:lvl2pPr marL="457200" indent="0">
              <a:buNone/>
              <a:defRPr sz="1800">
                <a:solidFill>
                  <a:schemeClr val="bg1"/>
                </a:solidFill>
              </a:defRPr>
            </a:lvl2pPr>
            <a:lvl3pPr marL="914400" indent="0">
              <a:buNone/>
              <a:defRPr sz="1800">
                <a:solidFill>
                  <a:schemeClr val="bg1"/>
                </a:solidFill>
              </a:defRPr>
            </a:lvl3pPr>
            <a:lvl4pPr marL="1371600" indent="0">
              <a:buNone/>
              <a:defRPr sz="1800">
                <a:solidFill>
                  <a:schemeClr val="bg1"/>
                </a:solidFill>
              </a:defRPr>
            </a:lvl4pPr>
            <a:lvl5pPr marL="1828800" indent="0">
              <a:buNone/>
              <a:defRPr sz="1800">
                <a:solidFill>
                  <a:schemeClr val="bg1"/>
                </a:solidFill>
              </a:defRPr>
            </a:lvl5pPr>
          </a:lstStyle>
          <a:p>
            <a:pPr marL="0" marR="0" lvl="0" indent="0" algn="l"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r>
              <a:rPr lang="en-US">
                <a:effectLst/>
                <a:latin typeface="Helvetica" pitchFamily="2" charset="0"/>
              </a:rPr>
              <a:t>Second paragraph formatting, do not move the position of this text frame. It will expand vertically as you add text. Do not shift it left or right or make it wider. Or, if you don’t have text to put here, you can delete it from the slide. </a:t>
            </a:r>
          </a:p>
        </p:txBody>
      </p:sp>
    </p:spTree>
    <p:extLst>
      <p:ext uri="{BB962C8B-B14F-4D97-AF65-F5344CB8AC3E}">
        <p14:creationId xmlns:p14="http://schemas.microsoft.com/office/powerpoint/2010/main" val="3889948553"/>
      </p:ext>
    </p:extLst>
  </p:cSld>
  <p:clrMapOvr>
    <a:overrideClrMapping bg1="dk1" tx1="lt1" bg2="dk2" tx2="lt2" accent1="accent1" accent2="accent2" accent3="accent3" accent4="accent4" accent5="accent5" accent6="accent6" hlink="hlink" folHlink="folHlink"/>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Section Divider w/Text 2">
    <p:bg>
      <p:bgPr>
        <a:solidFill>
          <a:schemeClr val="tx1"/>
        </a:solidFill>
        <a:effectLst/>
      </p:bgPr>
    </p:bg>
    <p:spTree>
      <p:nvGrpSpPr>
        <p:cNvPr id="1" name=""/>
        <p:cNvGrpSpPr/>
        <p:nvPr/>
      </p:nvGrpSpPr>
      <p:grpSpPr>
        <a:xfrm>
          <a:off x="0" y="0"/>
          <a:ext cx="0" cy="0"/>
          <a:chOff x="0" y="0"/>
          <a:chExt cx="0" cy="0"/>
        </a:xfrm>
      </p:grpSpPr>
      <p:sp>
        <p:nvSpPr>
          <p:cNvPr id="2" name="Rectangle 1"/>
          <p:cNvSpPr/>
          <p:nvPr userDrawn="1"/>
        </p:nvSpPr>
        <p:spPr>
          <a:xfrm>
            <a:off x="0" y="0"/>
            <a:ext cx="50292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i="0">
              <a:latin typeface="Arial" panose="020B0604020202020204" pitchFamily="34" charset="0"/>
            </a:endParaRPr>
          </a:p>
        </p:txBody>
      </p:sp>
      <p:pic>
        <p:nvPicPr>
          <p:cNvPr id="4" name="Stocksy_comp_430260_bw.jpg">
            <a:extLst>
              <a:ext uri="{FF2B5EF4-FFF2-40B4-BE49-F238E27FC236}">
                <a16:creationId xmlns:a16="http://schemas.microsoft.com/office/drawing/2014/main" id="{E8D7BAAD-44A6-551D-D7A3-F12E8224501E}"/>
              </a:ext>
            </a:extLst>
          </p:cNvPr>
          <p:cNvPicPr>
            <a:picLocks noChangeAspect="1"/>
          </p:cNvPicPr>
          <p:nvPr userDrawn="1"/>
        </p:nvPicPr>
        <p:blipFill rotWithShape="1">
          <a:blip r:embed="rId2" cstate="email">
            <a:grayscl/>
            <a:alphaModFix amt="5000"/>
            <a:extLst>
              <a:ext uri="{28A0092B-C50C-407E-A947-70E740481C1C}">
                <a14:useLocalDpi xmlns:a14="http://schemas.microsoft.com/office/drawing/2010/main" val="0"/>
              </a:ext>
            </a:extLst>
          </a:blip>
          <a:srcRect l="58760" t="-211" r="-11" b="15926"/>
          <a:stretch/>
        </p:blipFill>
        <p:spPr>
          <a:xfrm rot="10800000">
            <a:off x="-1272" y="0"/>
            <a:ext cx="5029200" cy="6846590"/>
          </a:xfrm>
          <a:prstGeom prst="rect">
            <a:avLst/>
          </a:prstGeom>
          <a:ln w="12700">
            <a:miter lim="400000"/>
          </a:ln>
        </p:spPr>
      </p:pic>
      <p:pic>
        <p:nvPicPr>
          <p:cNvPr id="5" name="Stocksy_comp_430260_bw.jpg">
            <a:extLst>
              <a:ext uri="{FF2B5EF4-FFF2-40B4-BE49-F238E27FC236}">
                <a16:creationId xmlns:a16="http://schemas.microsoft.com/office/drawing/2014/main" id="{48C226FF-5A54-6723-B9B3-B4B911CF4B0F}"/>
              </a:ext>
            </a:extLst>
          </p:cNvPr>
          <p:cNvPicPr>
            <a:picLocks noChangeAspect="1"/>
          </p:cNvPicPr>
          <p:nvPr userDrawn="1"/>
        </p:nvPicPr>
        <p:blipFill rotWithShape="1">
          <a:blip r:embed="rId2" cstate="email">
            <a:grayscl/>
            <a:alphaModFix amt="10000"/>
            <a:extLst>
              <a:ext uri="{28A0092B-C50C-407E-A947-70E740481C1C}">
                <a14:useLocalDpi xmlns:a14="http://schemas.microsoft.com/office/drawing/2010/main" val="0"/>
              </a:ext>
            </a:extLst>
          </a:blip>
          <a:srcRect l="27" t="-211" r="41250" b="15926"/>
          <a:stretch/>
        </p:blipFill>
        <p:spPr>
          <a:xfrm rot="10800000">
            <a:off x="5029200" y="0"/>
            <a:ext cx="7159418" cy="6846590"/>
          </a:xfrm>
          <a:prstGeom prst="rect">
            <a:avLst/>
          </a:prstGeom>
          <a:ln w="12700">
            <a:miter lim="400000"/>
          </a:ln>
        </p:spPr>
      </p:pic>
      <p:sp>
        <p:nvSpPr>
          <p:cNvPr id="14" name="Title 1">
            <a:extLst>
              <a:ext uri="{FF2B5EF4-FFF2-40B4-BE49-F238E27FC236}">
                <a16:creationId xmlns:a16="http://schemas.microsoft.com/office/drawing/2014/main" id="{2EB218B4-FC84-BC2F-01D9-7981F6A7A117}"/>
              </a:ext>
            </a:extLst>
          </p:cNvPr>
          <p:cNvSpPr>
            <a:spLocks noGrp="1"/>
          </p:cNvSpPr>
          <p:nvPr>
            <p:ph type="title" hasCustomPrompt="1"/>
          </p:nvPr>
        </p:nvSpPr>
        <p:spPr>
          <a:xfrm>
            <a:off x="457200" y="3235101"/>
            <a:ext cx="4368800" cy="193899"/>
          </a:xfrm>
        </p:spPr>
        <p:txBody>
          <a:bodyPr lIns="0" tIns="0" rIns="0" bIns="0" anchor="b" anchorCtr="0">
            <a:spAutoFit/>
          </a:bodyPr>
          <a:lstStyle>
            <a:lvl1pPr>
              <a:defRPr sz="1400" b="1" i="0" cap="all" spc="200" baseline="0">
                <a:solidFill>
                  <a:schemeClr val="bg1"/>
                </a:solidFill>
                <a:latin typeface="Arial" panose="020B0604020202020204" pitchFamily="34" charset="0"/>
                <a:cs typeface="Arial" panose="020B0604020202020204" pitchFamily="34" charset="0"/>
              </a:defRPr>
            </a:lvl1pPr>
          </a:lstStyle>
          <a:p>
            <a:r>
              <a:rPr lang="en-US"/>
              <a:t>SUBHEAD TEXT</a:t>
            </a:r>
          </a:p>
        </p:txBody>
      </p:sp>
      <p:sp>
        <p:nvSpPr>
          <p:cNvPr id="18" name="Subtitle 2">
            <a:extLst>
              <a:ext uri="{FF2B5EF4-FFF2-40B4-BE49-F238E27FC236}">
                <a16:creationId xmlns:a16="http://schemas.microsoft.com/office/drawing/2014/main" id="{2CD9931B-2468-E799-14F8-FE0870AE6B61}"/>
              </a:ext>
            </a:extLst>
          </p:cNvPr>
          <p:cNvSpPr>
            <a:spLocks noGrp="1"/>
          </p:cNvSpPr>
          <p:nvPr>
            <p:ph type="subTitle" idx="1" hasCustomPrompt="1"/>
          </p:nvPr>
        </p:nvSpPr>
        <p:spPr>
          <a:xfrm>
            <a:off x="457200" y="3429001"/>
            <a:ext cx="4368800" cy="1441420"/>
          </a:xfrm>
        </p:spPr>
        <p:txBody>
          <a:bodyPr lIns="0" tIns="182880" rIns="0" bIns="0">
            <a:spAutoFit/>
          </a:bodyPr>
          <a:lstStyle>
            <a:lvl1pPr marL="0" indent="0" algn="l" defTabSz="914400" rtl="0" eaLnBrk="1" latinLnBrk="0" hangingPunct="1">
              <a:lnSpc>
                <a:spcPts val="4900"/>
              </a:lnSpc>
              <a:spcBef>
                <a:spcPts val="1000"/>
              </a:spcBef>
              <a:buFont typeface="Arial" panose="020B0604020202020204" pitchFamily="34" charset="0"/>
              <a:buNone/>
              <a:defRPr lang="en-US" sz="4400" b="0" i="0" kern="1200" dirty="0">
                <a:solidFill>
                  <a:schemeClr val="tx1"/>
                </a:solidFill>
                <a:latin typeface="Arial Black" panose="020B0604020202020204" pitchFamily="34" charset="0"/>
                <a:ea typeface="+mn-ea"/>
                <a:cs typeface="Arial Black"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Section divider</a:t>
            </a:r>
          </a:p>
        </p:txBody>
      </p:sp>
      <p:sp>
        <p:nvSpPr>
          <p:cNvPr id="6" name="Text Placeholder 19">
            <a:extLst>
              <a:ext uri="{FF2B5EF4-FFF2-40B4-BE49-F238E27FC236}">
                <a16:creationId xmlns:a16="http://schemas.microsoft.com/office/drawing/2014/main" id="{45EC5F2E-ABA7-5D74-8E02-A00B9E37F956}"/>
              </a:ext>
            </a:extLst>
          </p:cNvPr>
          <p:cNvSpPr>
            <a:spLocks noGrp="1"/>
          </p:cNvSpPr>
          <p:nvPr>
            <p:ph type="body" sz="quarter" idx="10" hasCustomPrompt="1"/>
          </p:nvPr>
        </p:nvSpPr>
        <p:spPr>
          <a:xfrm>
            <a:off x="6093890" y="2451168"/>
            <a:ext cx="5029200" cy="977832"/>
          </a:xfrm>
          <a:noFill/>
          <a:ln>
            <a:noFill/>
          </a:ln>
        </p:spPr>
        <p:txBody>
          <a:bodyPr lIns="0" tIns="0" rIns="0" bIns="0" anchor="b" anchorCtr="0">
            <a:spAutoFit/>
          </a:bodyPr>
          <a:lstStyle>
            <a:lvl1pPr marL="0" marR="0" indent="0" algn="l" defTabSz="914400" rtl="0" eaLnBrk="1" fontAlgn="auto" latinLnBrk="0" hangingPunct="1">
              <a:lnSpc>
                <a:spcPct val="120000"/>
              </a:lnSpc>
              <a:spcBef>
                <a:spcPts val="1000"/>
              </a:spcBef>
              <a:spcAft>
                <a:spcPts val="0"/>
              </a:spcAft>
              <a:buClrTx/>
              <a:buSzTx/>
              <a:buFont typeface="Arial" panose="020B0604020202020204" pitchFamily="34" charset="0"/>
              <a:buNone/>
              <a:tabLst/>
              <a:defRPr lang="en-US" sz="1800" b="1" i="0" smtClean="0">
                <a:solidFill>
                  <a:schemeClr val="accent2"/>
                </a:solidFill>
                <a:effectLst/>
                <a:latin typeface="Arial" panose="020B0604020202020204" pitchFamily="34" charset="0"/>
              </a:defRPr>
            </a:lvl1pPr>
            <a:lvl2pPr marL="457200" indent="0">
              <a:buNone/>
              <a:defRPr sz="1800">
                <a:solidFill>
                  <a:schemeClr val="bg1"/>
                </a:solidFill>
              </a:defRPr>
            </a:lvl2pPr>
            <a:lvl3pPr marL="914400" indent="0">
              <a:buNone/>
              <a:defRPr sz="1800">
                <a:solidFill>
                  <a:schemeClr val="bg1"/>
                </a:solidFill>
              </a:defRPr>
            </a:lvl3pPr>
            <a:lvl4pPr marL="1371600" indent="0">
              <a:buNone/>
              <a:defRPr sz="1800">
                <a:solidFill>
                  <a:schemeClr val="bg1"/>
                </a:solidFill>
              </a:defRPr>
            </a:lvl4pPr>
            <a:lvl5pPr marL="1828800" indent="0">
              <a:buNone/>
              <a:defRPr sz="1800">
                <a:solidFill>
                  <a:schemeClr val="bg1"/>
                </a:solidFill>
              </a:defRPr>
            </a:lvl5pPr>
          </a:lstStyle>
          <a:p>
            <a:r>
              <a:rPr lang="en-US">
                <a:effectLst/>
                <a:latin typeface="Helvetica" pitchFamily="2" charset="0"/>
              </a:rPr>
              <a:t>First paragraph formatting, do not move the position of this text frame, it is visually aligned with the subhead text on the left. </a:t>
            </a:r>
          </a:p>
        </p:txBody>
      </p:sp>
      <p:sp>
        <p:nvSpPr>
          <p:cNvPr id="7" name="Text Placeholder 19">
            <a:extLst>
              <a:ext uri="{FF2B5EF4-FFF2-40B4-BE49-F238E27FC236}">
                <a16:creationId xmlns:a16="http://schemas.microsoft.com/office/drawing/2014/main" id="{D7B6ACAF-81EB-42B9-E4AB-91701630129E}"/>
              </a:ext>
            </a:extLst>
          </p:cNvPr>
          <p:cNvSpPr>
            <a:spLocks noGrp="1"/>
          </p:cNvSpPr>
          <p:nvPr>
            <p:ph type="body" sz="quarter" idx="11" hasCustomPrompt="1"/>
          </p:nvPr>
        </p:nvSpPr>
        <p:spPr>
          <a:xfrm>
            <a:off x="6093890" y="3589873"/>
            <a:ext cx="5029200" cy="1018997"/>
          </a:xfrm>
          <a:noFill/>
          <a:ln>
            <a:noFill/>
          </a:ln>
        </p:spPr>
        <p:txBody>
          <a:bodyPr lIns="0" tIns="0" rIns="0" bIns="0">
            <a:spAutoFit/>
          </a:bodyPr>
          <a:lstStyle>
            <a:lvl1pPr marL="0" marR="0" indent="0" algn="l" defTabSz="914400" rtl="0" eaLnBrk="1" fontAlgn="auto" latinLnBrk="0" hangingPunct="1">
              <a:lnSpc>
                <a:spcPct val="120000"/>
              </a:lnSpc>
              <a:spcBef>
                <a:spcPts val="1000"/>
              </a:spcBef>
              <a:spcAft>
                <a:spcPts val="0"/>
              </a:spcAft>
              <a:buClrTx/>
              <a:buSzTx/>
              <a:buFont typeface="Arial" panose="020B0604020202020204" pitchFamily="34" charset="0"/>
              <a:buNone/>
              <a:tabLst/>
              <a:defRPr lang="en-US" sz="1400" b="0" i="0">
                <a:solidFill>
                  <a:schemeClr val="bg1"/>
                </a:solidFill>
                <a:effectLst/>
                <a:latin typeface="Arial" panose="020B0604020202020204" pitchFamily="34" charset="0"/>
              </a:defRPr>
            </a:lvl1pPr>
            <a:lvl2pPr marL="457200" indent="0">
              <a:buNone/>
              <a:defRPr sz="1800">
                <a:solidFill>
                  <a:schemeClr val="bg1"/>
                </a:solidFill>
              </a:defRPr>
            </a:lvl2pPr>
            <a:lvl3pPr marL="914400" indent="0">
              <a:buNone/>
              <a:defRPr sz="1800">
                <a:solidFill>
                  <a:schemeClr val="bg1"/>
                </a:solidFill>
              </a:defRPr>
            </a:lvl3pPr>
            <a:lvl4pPr marL="1371600" indent="0">
              <a:buNone/>
              <a:defRPr sz="1800">
                <a:solidFill>
                  <a:schemeClr val="bg1"/>
                </a:solidFill>
              </a:defRPr>
            </a:lvl4pPr>
            <a:lvl5pPr marL="1828800" indent="0">
              <a:buNone/>
              <a:defRPr sz="1800">
                <a:solidFill>
                  <a:schemeClr val="bg1"/>
                </a:solidFill>
              </a:defRPr>
            </a:lvl5pPr>
          </a:lstStyle>
          <a:p>
            <a:pPr marL="0" marR="0" lvl="0" indent="0" algn="l"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r>
              <a:rPr lang="en-US">
                <a:effectLst/>
                <a:latin typeface="Helvetica" pitchFamily="2" charset="0"/>
              </a:rPr>
              <a:t>Second paragraph formatting, do not move the position of this text frame. It will expand vertically as you add text. Do not shift it left or right or make it wider. Or, if you don’t have text to put here, you can delete it from the slide. </a:t>
            </a:r>
          </a:p>
        </p:txBody>
      </p:sp>
    </p:spTree>
    <p:extLst>
      <p:ext uri="{BB962C8B-B14F-4D97-AF65-F5344CB8AC3E}">
        <p14:creationId xmlns:p14="http://schemas.microsoft.com/office/powerpoint/2010/main" val="3409935171"/>
      </p:ext>
    </p:extLst>
  </p:cSld>
  <p:clrMapOvr>
    <a:overrideClrMapping bg1="dk1" tx1="lt1" bg2="dk2" tx2="lt2" accent1="accent1" accent2="accent2" accent3="accent3" accent4="accent4" accent5="accent5" accent6="accent6" hlink="hlink" folHlink="folHlink"/>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Section Divider w/Text 3">
    <p:bg>
      <p:bgPr>
        <a:solidFill>
          <a:schemeClr val="tx1"/>
        </a:solidFill>
        <a:effectLst/>
      </p:bgPr>
    </p:bg>
    <p:spTree>
      <p:nvGrpSpPr>
        <p:cNvPr id="1" name=""/>
        <p:cNvGrpSpPr/>
        <p:nvPr/>
      </p:nvGrpSpPr>
      <p:grpSpPr>
        <a:xfrm>
          <a:off x="0" y="0"/>
          <a:ext cx="0" cy="0"/>
          <a:chOff x="0" y="0"/>
          <a:chExt cx="0" cy="0"/>
        </a:xfrm>
      </p:grpSpPr>
      <p:sp>
        <p:nvSpPr>
          <p:cNvPr id="2" name="Rectangle 1"/>
          <p:cNvSpPr/>
          <p:nvPr userDrawn="1"/>
        </p:nvSpPr>
        <p:spPr>
          <a:xfrm>
            <a:off x="0" y="0"/>
            <a:ext cx="5029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i="0">
              <a:latin typeface="Arial" panose="020B0604020202020204" pitchFamily="34" charset="0"/>
            </a:endParaRPr>
          </a:p>
        </p:txBody>
      </p:sp>
      <p:pic>
        <p:nvPicPr>
          <p:cNvPr id="4" name="Stocksy_comp_430260_bw.jpg">
            <a:extLst>
              <a:ext uri="{FF2B5EF4-FFF2-40B4-BE49-F238E27FC236}">
                <a16:creationId xmlns:a16="http://schemas.microsoft.com/office/drawing/2014/main" id="{D0C54642-828E-D751-EEC2-256447EB7DDA}"/>
              </a:ext>
            </a:extLst>
          </p:cNvPr>
          <p:cNvPicPr>
            <a:picLocks noChangeAspect="1"/>
          </p:cNvPicPr>
          <p:nvPr userDrawn="1"/>
        </p:nvPicPr>
        <p:blipFill>
          <a:blip r:embed="rId2">
            <a:alphaModFix amt="80000"/>
            <a:extLst>
              <a:ext uri="{28A0092B-C50C-407E-A947-70E740481C1C}">
                <a14:useLocalDpi xmlns:a14="http://schemas.microsoft.com/office/drawing/2010/main" val="0"/>
              </a:ext>
            </a:extLst>
          </a:blip>
          <a:stretch>
            <a:fillRect/>
          </a:stretch>
        </p:blipFill>
        <p:spPr>
          <a:xfrm>
            <a:off x="-635" y="0"/>
            <a:ext cx="12189049" cy="6846590"/>
          </a:xfrm>
          <a:prstGeom prst="rect">
            <a:avLst/>
          </a:prstGeom>
          <a:ln w="12700">
            <a:miter lim="400000"/>
          </a:ln>
        </p:spPr>
      </p:pic>
      <p:sp>
        <p:nvSpPr>
          <p:cNvPr id="14" name="Title 1">
            <a:extLst>
              <a:ext uri="{FF2B5EF4-FFF2-40B4-BE49-F238E27FC236}">
                <a16:creationId xmlns:a16="http://schemas.microsoft.com/office/drawing/2014/main" id="{2EB218B4-FC84-BC2F-01D9-7981F6A7A117}"/>
              </a:ext>
            </a:extLst>
          </p:cNvPr>
          <p:cNvSpPr>
            <a:spLocks noGrp="1"/>
          </p:cNvSpPr>
          <p:nvPr>
            <p:ph type="title" hasCustomPrompt="1"/>
          </p:nvPr>
        </p:nvSpPr>
        <p:spPr>
          <a:xfrm>
            <a:off x="457200" y="3235101"/>
            <a:ext cx="4368800" cy="193899"/>
          </a:xfrm>
        </p:spPr>
        <p:txBody>
          <a:bodyPr lIns="0" tIns="0" rIns="0" bIns="0" anchor="b" anchorCtr="0">
            <a:spAutoFit/>
          </a:bodyPr>
          <a:lstStyle>
            <a:lvl1pPr>
              <a:defRPr sz="1400" b="1" i="0" cap="all" spc="200" baseline="0">
                <a:solidFill>
                  <a:schemeClr val="tx1"/>
                </a:solidFill>
                <a:latin typeface="Arial" panose="020B0604020202020204" pitchFamily="34" charset="0"/>
                <a:cs typeface="Arial" panose="020B0604020202020204" pitchFamily="34" charset="0"/>
              </a:defRPr>
            </a:lvl1pPr>
          </a:lstStyle>
          <a:p>
            <a:r>
              <a:rPr lang="en-US"/>
              <a:t>SUBHEAD TEXT</a:t>
            </a:r>
          </a:p>
        </p:txBody>
      </p:sp>
      <p:sp>
        <p:nvSpPr>
          <p:cNvPr id="18" name="Subtitle 2">
            <a:extLst>
              <a:ext uri="{FF2B5EF4-FFF2-40B4-BE49-F238E27FC236}">
                <a16:creationId xmlns:a16="http://schemas.microsoft.com/office/drawing/2014/main" id="{2CD9931B-2468-E799-14F8-FE0870AE6B61}"/>
              </a:ext>
            </a:extLst>
          </p:cNvPr>
          <p:cNvSpPr>
            <a:spLocks noGrp="1"/>
          </p:cNvSpPr>
          <p:nvPr>
            <p:ph type="subTitle" idx="1" hasCustomPrompt="1"/>
          </p:nvPr>
        </p:nvSpPr>
        <p:spPr>
          <a:xfrm>
            <a:off x="457200" y="3429001"/>
            <a:ext cx="4368800" cy="1441420"/>
          </a:xfrm>
        </p:spPr>
        <p:txBody>
          <a:bodyPr lIns="0" tIns="182880" rIns="0" bIns="0">
            <a:spAutoFit/>
          </a:bodyPr>
          <a:lstStyle>
            <a:lvl1pPr marL="0" indent="0" algn="l" defTabSz="914400" rtl="0" eaLnBrk="1" latinLnBrk="0" hangingPunct="1">
              <a:lnSpc>
                <a:spcPts val="4900"/>
              </a:lnSpc>
              <a:spcBef>
                <a:spcPts val="1000"/>
              </a:spcBef>
              <a:buFont typeface="Arial" panose="020B0604020202020204" pitchFamily="34" charset="0"/>
              <a:buNone/>
              <a:defRPr lang="en-US" sz="4400" b="0" i="0" kern="1200" dirty="0">
                <a:solidFill>
                  <a:schemeClr val="tx1"/>
                </a:solidFill>
                <a:latin typeface="Arial Black" panose="020B0604020202020204" pitchFamily="34" charset="0"/>
                <a:ea typeface="+mn-ea"/>
                <a:cs typeface="Arial Black"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Section divider</a:t>
            </a:r>
          </a:p>
        </p:txBody>
      </p:sp>
      <p:sp>
        <p:nvSpPr>
          <p:cNvPr id="6" name="Text Placeholder 19">
            <a:extLst>
              <a:ext uri="{FF2B5EF4-FFF2-40B4-BE49-F238E27FC236}">
                <a16:creationId xmlns:a16="http://schemas.microsoft.com/office/drawing/2014/main" id="{7C04174E-5CA9-FA31-55BB-E4D6443688FD}"/>
              </a:ext>
            </a:extLst>
          </p:cNvPr>
          <p:cNvSpPr>
            <a:spLocks noGrp="1"/>
          </p:cNvSpPr>
          <p:nvPr>
            <p:ph type="body" sz="quarter" idx="10" hasCustomPrompt="1"/>
          </p:nvPr>
        </p:nvSpPr>
        <p:spPr>
          <a:xfrm>
            <a:off x="6093890" y="2451168"/>
            <a:ext cx="5029200" cy="977832"/>
          </a:xfrm>
          <a:noFill/>
          <a:ln>
            <a:noFill/>
          </a:ln>
        </p:spPr>
        <p:txBody>
          <a:bodyPr lIns="0" tIns="0" rIns="0" bIns="0" anchor="b" anchorCtr="0">
            <a:spAutoFit/>
          </a:bodyPr>
          <a:lstStyle>
            <a:lvl1pPr marL="0" marR="0" indent="0" algn="l" defTabSz="914400" rtl="0" eaLnBrk="1" fontAlgn="auto" latinLnBrk="0" hangingPunct="1">
              <a:lnSpc>
                <a:spcPct val="120000"/>
              </a:lnSpc>
              <a:spcBef>
                <a:spcPts val="1000"/>
              </a:spcBef>
              <a:spcAft>
                <a:spcPts val="0"/>
              </a:spcAft>
              <a:buClrTx/>
              <a:buSzTx/>
              <a:buFont typeface="Arial" panose="020B0604020202020204" pitchFamily="34" charset="0"/>
              <a:buNone/>
              <a:tabLst/>
              <a:defRPr lang="en-US" sz="1800" b="1" i="0" smtClean="0">
                <a:solidFill>
                  <a:schemeClr val="bg1"/>
                </a:solidFill>
                <a:effectLst/>
                <a:latin typeface="Arial" panose="020B0604020202020204" pitchFamily="34" charset="0"/>
              </a:defRPr>
            </a:lvl1pPr>
            <a:lvl2pPr marL="457200" indent="0">
              <a:buNone/>
              <a:defRPr sz="1800">
                <a:solidFill>
                  <a:schemeClr val="bg1"/>
                </a:solidFill>
              </a:defRPr>
            </a:lvl2pPr>
            <a:lvl3pPr marL="914400" indent="0">
              <a:buNone/>
              <a:defRPr sz="1800">
                <a:solidFill>
                  <a:schemeClr val="bg1"/>
                </a:solidFill>
              </a:defRPr>
            </a:lvl3pPr>
            <a:lvl4pPr marL="1371600" indent="0">
              <a:buNone/>
              <a:defRPr sz="1800">
                <a:solidFill>
                  <a:schemeClr val="bg1"/>
                </a:solidFill>
              </a:defRPr>
            </a:lvl4pPr>
            <a:lvl5pPr marL="1828800" indent="0">
              <a:buNone/>
              <a:defRPr sz="1800">
                <a:solidFill>
                  <a:schemeClr val="bg1"/>
                </a:solidFill>
              </a:defRPr>
            </a:lvl5pPr>
          </a:lstStyle>
          <a:p>
            <a:r>
              <a:rPr lang="en-US">
                <a:effectLst/>
                <a:latin typeface="Helvetica" pitchFamily="2" charset="0"/>
              </a:rPr>
              <a:t>First paragraph formatting, do not move the position of this text frame, it is visually aligned with the subhead text on the left. </a:t>
            </a:r>
          </a:p>
        </p:txBody>
      </p:sp>
      <p:sp>
        <p:nvSpPr>
          <p:cNvPr id="9" name="Text Placeholder 19">
            <a:extLst>
              <a:ext uri="{FF2B5EF4-FFF2-40B4-BE49-F238E27FC236}">
                <a16:creationId xmlns:a16="http://schemas.microsoft.com/office/drawing/2014/main" id="{D3CC1719-2CEE-0B6A-2408-4EC492495D58}"/>
              </a:ext>
            </a:extLst>
          </p:cNvPr>
          <p:cNvSpPr>
            <a:spLocks noGrp="1"/>
          </p:cNvSpPr>
          <p:nvPr>
            <p:ph type="body" sz="quarter" idx="11" hasCustomPrompt="1"/>
          </p:nvPr>
        </p:nvSpPr>
        <p:spPr>
          <a:xfrm>
            <a:off x="6093890" y="3589873"/>
            <a:ext cx="5029200" cy="1018997"/>
          </a:xfrm>
          <a:noFill/>
          <a:ln>
            <a:noFill/>
          </a:ln>
        </p:spPr>
        <p:txBody>
          <a:bodyPr lIns="0" tIns="0" rIns="0" bIns="0">
            <a:spAutoFit/>
          </a:bodyPr>
          <a:lstStyle>
            <a:lvl1pPr marL="0" marR="0" indent="0" algn="l" defTabSz="914400" rtl="0" eaLnBrk="1" fontAlgn="auto" latinLnBrk="0" hangingPunct="1">
              <a:lnSpc>
                <a:spcPct val="120000"/>
              </a:lnSpc>
              <a:spcBef>
                <a:spcPts val="1000"/>
              </a:spcBef>
              <a:spcAft>
                <a:spcPts val="0"/>
              </a:spcAft>
              <a:buClrTx/>
              <a:buSzTx/>
              <a:buFont typeface="Arial" panose="020B0604020202020204" pitchFamily="34" charset="0"/>
              <a:buNone/>
              <a:tabLst/>
              <a:defRPr lang="en-US" sz="1400" b="0" i="0">
                <a:solidFill>
                  <a:schemeClr val="bg1"/>
                </a:solidFill>
                <a:effectLst/>
                <a:latin typeface="Arial" panose="020B0604020202020204" pitchFamily="34" charset="0"/>
              </a:defRPr>
            </a:lvl1pPr>
            <a:lvl2pPr marL="457200" indent="0">
              <a:buNone/>
              <a:defRPr sz="1800">
                <a:solidFill>
                  <a:schemeClr val="bg1"/>
                </a:solidFill>
              </a:defRPr>
            </a:lvl2pPr>
            <a:lvl3pPr marL="914400" indent="0">
              <a:buNone/>
              <a:defRPr sz="1800">
                <a:solidFill>
                  <a:schemeClr val="bg1"/>
                </a:solidFill>
              </a:defRPr>
            </a:lvl3pPr>
            <a:lvl4pPr marL="1371600" indent="0">
              <a:buNone/>
              <a:defRPr sz="1800">
                <a:solidFill>
                  <a:schemeClr val="bg1"/>
                </a:solidFill>
              </a:defRPr>
            </a:lvl4pPr>
            <a:lvl5pPr marL="1828800" indent="0">
              <a:buNone/>
              <a:defRPr sz="1800">
                <a:solidFill>
                  <a:schemeClr val="bg1"/>
                </a:solidFill>
              </a:defRPr>
            </a:lvl5pPr>
          </a:lstStyle>
          <a:p>
            <a:pPr marL="0" marR="0" lvl="0" indent="0" algn="l"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r>
              <a:rPr lang="en-US">
                <a:effectLst/>
                <a:latin typeface="Helvetica" pitchFamily="2" charset="0"/>
              </a:rPr>
              <a:t>Second paragraph formatting, do not move the position of this text frame. It will expand vertically as you add text. Do not shift it left or right or make it wider. Or, if you don’t have text to put here, you can delete it from the slide. </a:t>
            </a:r>
          </a:p>
        </p:txBody>
      </p:sp>
    </p:spTree>
    <p:extLst>
      <p:ext uri="{BB962C8B-B14F-4D97-AF65-F5344CB8AC3E}">
        <p14:creationId xmlns:p14="http://schemas.microsoft.com/office/powerpoint/2010/main" val="1957350015"/>
      </p:ext>
    </p:extLst>
  </p:cSld>
  <p:clrMapOvr>
    <a:overrideClrMapping bg1="dk1" tx1="lt1" bg2="dk2" tx2="lt2" accent1="accent1" accent2="accent2" accent3="accent3" accent4="accent4" accent5="accent5" accent6="accent6" hlink="hlink" folHlink="folHlink"/>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Quote 1">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8EA09A2-BEB5-54C2-AC27-85E9621E806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10" name="Subtitle 2">
            <a:extLst>
              <a:ext uri="{FF2B5EF4-FFF2-40B4-BE49-F238E27FC236}">
                <a16:creationId xmlns:a16="http://schemas.microsoft.com/office/drawing/2014/main" id="{6980AA64-6074-5582-DE34-5186B7C21895}"/>
              </a:ext>
            </a:extLst>
          </p:cNvPr>
          <p:cNvSpPr>
            <a:spLocks noGrp="1"/>
          </p:cNvSpPr>
          <p:nvPr>
            <p:ph type="subTitle" idx="1" hasCustomPrompt="1"/>
          </p:nvPr>
        </p:nvSpPr>
        <p:spPr>
          <a:xfrm>
            <a:off x="457200" y="4373260"/>
            <a:ext cx="7772399" cy="221599"/>
          </a:xfrm>
        </p:spPr>
        <p:txBody>
          <a:bodyPr lIns="0" tIns="0" rIns="0" bIns="0">
            <a:spAutoFit/>
          </a:bodyPr>
          <a:lstStyle>
            <a:lvl1pPr marL="0" indent="0" algn="l">
              <a:buNone/>
              <a:defRPr sz="1600" b="0" i="0">
                <a:solidFill>
                  <a:schemeClr val="bg1"/>
                </a:solidFill>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 Name and title of speaker</a:t>
            </a:r>
          </a:p>
        </p:txBody>
      </p:sp>
      <p:sp>
        <p:nvSpPr>
          <p:cNvPr id="2" name="Title 1"/>
          <p:cNvSpPr>
            <a:spLocks noGrp="1"/>
          </p:cNvSpPr>
          <p:nvPr>
            <p:ph type="title" hasCustomPrompt="1"/>
          </p:nvPr>
        </p:nvSpPr>
        <p:spPr>
          <a:xfrm>
            <a:off x="457200" y="1650323"/>
            <a:ext cx="7772399" cy="2581436"/>
          </a:xfrm>
          <a:prstGeom prst="rect">
            <a:avLst/>
          </a:prstGeom>
        </p:spPr>
        <p:txBody>
          <a:bodyPr lIns="0" tIns="0" rIns="0" bIns="0" anchor="b">
            <a:normAutofit/>
          </a:bodyPr>
          <a:lstStyle>
            <a:lvl1pPr>
              <a:defRPr sz="3600" b="1" i="0">
                <a:solidFill>
                  <a:schemeClr val="bg1"/>
                </a:solidFill>
                <a:latin typeface="Arial" panose="020B0604020202020204" pitchFamily="34" charset="0"/>
                <a:cs typeface="Arial" panose="020B0604020202020204" pitchFamily="34" charset="0"/>
              </a:defRPr>
            </a:lvl1pPr>
          </a:lstStyle>
          <a:p>
            <a:r>
              <a:rPr lang="en-US"/>
              <a:t>“Quote goes here.”</a:t>
            </a:r>
          </a:p>
        </p:txBody>
      </p:sp>
      <p:sp>
        <p:nvSpPr>
          <p:cNvPr id="6" name="Slide Number Placeholder 4">
            <a:extLst>
              <a:ext uri="{FF2B5EF4-FFF2-40B4-BE49-F238E27FC236}">
                <a16:creationId xmlns:a16="http://schemas.microsoft.com/office/drawing/2014/main" id="{D2409AE5-ABA5-F704-8F9C-92AABEA33826}"/>
              </a:ext>
            </a:extLst>
          </p:cNvPr>
          <p:cNvSpPr txBox="1">
            <a:spLocks/>
          </p:cNvSpPr>
          <p:nvPr userDrawn="1"/>
        </p:nvSpPr>
        <p:spPr>
          <a:xfrm>
            <a:off x="11446086" y="6369733"/>
            <a:ext cx="365760" cy="153888"/>
          </a:xfrm>
          <a:prstGeom prst="rect">
            <a:avLst/>
          </a:prstGeom>
        </p:spPr>
        <p:txBody>
          <a:bodyPr vert="horz" lIns="0" tIns="0" rIns="0" bIns="0" rtlCol="0" anchor="ctr">
            <a:spAutoFit/>
          </a:bodyP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9678EFB2-4C89-4337-9FE3-76CC5529E1A8}" type="slidenum">
              <a:rPr kumimoji="0" lang="en-US" sz="1000" b="0" i="0" u="none" strike="noStrike" kern="1200" cap="none" spc="0" normalizeH="0" baseline="0" noProof="0" smtClean="0">
                <a:ln>
                  <a:noFill/>
                </a:ln>
                <a:solidFill>
                  <a:schemeClr val="bg1"/>
                </a:solidFill>
                <a:effectLst/>
                <a:uLnTx/>
                <a:uFillTx/>
                <a:latin typeface="Arial" panose="020B0604020202020204"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schemeClr val="bg1"/>
              </a:solidFill>
              <a:effectLst/>
              <a:uLnTx/>
              <a:uFillTx/>
              <a:latin typeface="Arial" panose="020B0604020202020204" pitchFamily="34" charset="0"/>
              <a:ea typeface="+mn-ea"/>
              <a:cs typeface="+mn-cs"/>
            </a:endParaRPr>
          </a:p>
        </p:txBody>
      </p:sp>
      <p:pic>
        <p:nvPicPr>
          <p:cNvPr id="7" name="Image" descr="Image">
            <a:extLst>
              <a:ext uri="{FF2B5EF4-FFF2-40B4-BE49-F238E27FC236}">
                <a16:creationId xmlns:a16="http://schemas.microsoft.com/office/drawing/2014/main" id="{398C86D8-902B-8122-549C-055B3BC93EF7}"/>
              </a:ext>
            </a:extLst>
          </p:cNvPr>
          <p:cNvPicPr>
            <a:picLocks noChangeAspect="1"/>
          </p:cNvPicPr>
          <p:nvPr userDrawn="1"/>
        </p:nvPicPr>
        <p:blipFill>
          <a:blip r:embed="rId3">
            <a:duotone>
              <a:prstClr val="black"/>
              <a:srgbClr val="D9D9D6">
                <a:tint val="45000"/>
                <a:satMod val="400000"/>
              </a:srgbClr>
            </a:duotone>
          </a:blip>
          <a:stretch>
            <a:fillRect/>
          </a:stretch>
        </p:blipFill>
        <p:spPr>
          <a:xfrm>
            <a:off x="11826240" y="6263797"/>
            <a:ext cx="365760" cy="365760"/>
          </a:xfrm>
          <a:prstGeom prst="rect">
            <a:avLst/>
          </a:prstGeom>
          <a:ln w="12700">
            <a:miter lim="400000"/>
          </a:ln>
        </p:spPr>
      </p:pic>
    </p:spTree>
    <p:extLst>
      <p:ext uri="{BB962C8B-B14F-4D97-AF65-F5344CB8AC3E}">
        <p14:creationId xmlns:p14="http://schemas.microsoft.com/office/powerpoint/2010/main" val="1093771941"/>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Quote 2">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A80CE10-3B8D-4E08-1DFB-4FABDA11DE1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10" name="Subtitle 2">
            <a:extLst>
              <a:ext uri="{FF2B5EF4-FFF2-40B4-BE49-F238E27FC236}">
                <a16:creationId xmlns:a16="http://schemas.microsoft.com/office/drawing/2014/main" id="{6980AA64-6074-5582-DE34-5186B7C21895}"/>
              </a:ext>
            </a:extLst>
          </p:cNvPr>
          <p:cNvSpPr>
            <a:spLocks noGrp="1"/>
          </p:cNvSpPr>
          <p:nvPr>
            <p:ph type="subTitle" idx="1" hasCustomPrompt="1"/>
          </p:nvPr>
        </p:nvSpPr>
        <p:spPr>
          <a:xfrm>
            <a:off x="457200" y="4373260"/>
            <a:ext cx="7772399" cy="221599"/>
          </a:xfrm>
        </p:spPr>
        <p:txBody>
          <a:bodyPr lIns="0" tIns="0" rIns="0" bIns="0">
            <a:spAutoFit/>
          </a:bodyPr>
          <a:lstStyle>
            <a:lvl1pPr marL="0" indent="0" algn="l">
              <a:buNone/>
              <a:defRPr sz="1600" b="0" i="0">
                <a:solidFill>
                  <a:schemeClr val="bg1"/>
                </a:solidFill>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 Name and title of speaker</a:t>
            </a:r>
          </a:p>
        </p:txBody>
      </p:sp>
      <p:sp>
        <p:nvSpPr>
          <p:cNvPr id="2" name="Title 1"/>
          <p:cNvSpPr>
            <a:spLocks noGrp="1"/>
          </p:cNvSpPr>
          <p:nvPr>
            <p:ph type="title" hasCustomPrompt="1"/>
          </p:nvPr>
        </p:nvSpPr>
        <p:spPr>
          <a:xfrm>
            <a:off x="457200" y="1650323"/>
            <a:ext cx="7772399" cy="2581436"/>
          </a:xfrm>
          <a:prstGeom prst="rect">
            <a:avLst/>
          </a:prstGeom>
        </p:spPr>
        <p:txBody>
          <a:bodyPr lIns="0" tIns="0" rIns="0" bIns="0" anchor="b">
            <a:normAutofit/>
          </a:bodyPr>
          <a:lstStyle>
            <a:lvl1pPr>
              <a:defRPr sz="3600" b="1" i="0">
                <a:solidFill>
                  <a:schemeClr val="bg1"/>
                </a:solidFill>
                <a:latin typeface="Arial" panose="020B0604020202020204" pitchFamily="34" charset="0"/>
                <a:cs typeface="Arial" panose="020B0604020202020204" pitchFamily="34" charset="0"/>
              </a:defRPr>
            </a:lvl1pPr>
          </a:lstStyle>
          <a:p>
            <a:r>
              <a:rPr lang="en-US"/>
              <a:t>“Quote goes here.”</a:t>
            </a:r>
          </a:p>
        </p:txBody>
      </p:sp>
      <p:sp>
        <p:nvSpPr>
          <p:cNvPr id="6" name="Slide Number Placeholder 4">
            <a:extLst>
              <a:ext uri="{FF2B5EF4-FFF2-40B4-BE49-F238E27FC236}">
                <a16:creationId xmlns:a16="http://schemas.microsoft.com/office/drawing/2014/main" id="{1859AB4F-82F5-5389-10BA-A58FBABAFABE}"/>
              </a:ext>
            </a:extLst>
          </p:cNvPr>
          <p:cNvSpPr txBox="1">
            <a:spLocks/>
          </p:cNvSpPr>
          <p:nvPr userDrawn="1"/>
        </p:nvSpPr>
        <p:spPr>
          <a:xfrm>
            <a:off x="11446086" y="6369733"/>
            <a:ext cx="365760" cy="153888"/>
          </a:xfrm>
          <a:prstGeom prst="rect">
            <a:avLst/>
          </a:prstGeom>
        </p:spPr>
        <p:txBody>
          <a:bodyPr vert="horz" lIns="0" tIns="0" rIns="0" bIns="0" rtlCol="0" anchor="ctr">
            <a:spAutoFit/>
          </a:bodyP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9678EFB2-4C89-4337-9FE3-76CC5529E1A8}" type="slidenum">
              <a:rPr kumimoji="0" lang="en-US" sz="1000" b="0" i="0" u="none" strike="noStrike" kern="1200" cap="none" spc="0" normalizeH="0" baseline="0" noProof="0" smtClean="0">
                <a:ln>
                  <a:noFill/>
                </a:ln>
                <a:solidFill>
                  <a:schemeClr val="bg1"/>
                </a:solidFill>
                <a:effectLst/>
                <a:uLnTx/>
                <a:uFillTx/>
                <a:latin typeface="Arial" panose="020B0604020202020204"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schemeClr val="bg1"/>
              </a:solidFill>
              <a:effectLst/>
              <a:uLnTx/>
              <a:uFillTx/>
              <a:latin typeface="Arial" panose="020B0604020202020204" pitchFamily="34" charset="0"/>
              <a:ea typeface="+mn-ea"/>
              <a:cs typeface="+mn-cs"/>
            </a:endParaRPr>
          </a:p>
        </p:txBody>
      </p:sp>
      <p:pic>
        <p:nvPicPr>
          <p:cNvPr id="7" name="Image" descr="Image">
            <a:extLst>
              <a:ext uri="{FF2B5EF4-FFF2-40B4-BE49-F238E27FC236}">
                <a16:creationId xmlns:a16="http://schemas.microsoft.com/office/drawing/2014/main" id="{FECD473C-D0A6-857F-A125-953E99860CFE}"/>
              </a:ext>
            </a:extLst>
          </p:cNvPr>
          <p:cNvPicPr>
            <a:picLocks noChangeAspect="1"/>
          </p:cNvPicPr>
          <p:nvPr userDrawn="1"/>
        </p:nvPicPr>
        <p:blipFill>
          <a:blip r:embed="rId3">
            <a:duotone>
              <a:prstClr val="black"/>
              <a:srgbClr val="D9D9D6">
                <a:tint val="45000"/>
                <a:satMod val="400000"/>
              </a:srgbClr>
            </a:duotone>
          </a:blip>
          <a:stretch>
            <a:fillRect/>
          </a:stretch>
        </p:blipFill>
        <p:spPr>
          <a:xfrm>
            <a:off x="11826240" y="6263797"/>
            <a:ext cx="365760" cy="365760"/>
          </a:xfrm>
          <a:prstGeom prst="rect">
            <a:avLst/>
          </a:prstGeom>
          <a:ln w="12700">
            <a:miter lim="400000"/>
          </a:ln>
        </p:spPr>
      </p:pic>
    </p:spTree>
    <p:extLst>
      <p:ext uri="{BB962C8B-B14F-4D97-AF65-F5344CB8AC3E}">
        <p14:creationId xmlns:p14="http://schemas.microsoft.com/office/powerpoint/2010/main" val="2691341722"/>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Quote 3">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34B9615-CE4F-3E9E-DE5C-BCFA964D966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10" name="Subtitle 2">
            <a:extLst>
              <a:ext uri="{FF2B5EF4-FFF2-40B4-BE49-F238E27FC236}">
                <a16:creationId xmlns:a16="http://schemas.microsoft.com/office/drawing/2014/main" id="{6980AA64-6074-5582-DE34-5186B7C21895}"/>
              </a:ext>
            </a:extLst>
          </p:cNvPr>
          <p:cNvSpPr>
            <a:spLocks noGrp="1"/>
          </p:cNvSpPr>
          <p:nvPr>
            <p:ph type="subTitle" idx="1" hasCustomPrompt="1"/>
          </p:nvPr>
        </p:nvSpPr>
        <p:spPr>
          <a:xfrm>
            <a:off x="457200" y="4373260"/>
            <a:ext cx="7772399" cy="221599"/>
          </a:xfrm>
        </p:spPr>
        <p:txBody>
          <a:bodyPr lIns="0" tIns="0" rIns="0" bIns="0">
            <a:spAutoFit/>
          </a:bodyPr>
          <a:lstStyle>
            <a:lvl1pPr marL="0" indent="0" algn="l">
              <a:buNone/>
              <a:defRPr sz="1600" b="0" i="0">
                <a:solidFill>
                  <a:schemeClr val="bg1"/>
                </a:solidFill>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 Name and title of speaker</a:t>
            </a:r>
          </a:p>
        </p:txBody>
      </p:sp>
      <p:sp>
        <p:nvSpPr>
          <p:cNvPr id="2" name="Title 1"/>
          <p:cNvSpPr>
            <a:spLocks noGrp="1"/>
          </p:cNvSpPr>
          <p:nvPr>
            <p:ph type="title" hasCustomPrompt="1"/>
          </p:nvPr>
        </p:nvSpPr>
        <p:spPr>
          <a:xfrm>
            <a:off x="457200" y="1650323"/>
            <a:ext cx="7772399" cy="2581436"/>
          </a:xfrm>
          <a:prstGeom prst="rect">
            <a:avLst/>
          </a:prstGeom>
        </p:spPr>
        <p:txBody>
          <a:bodyPr lIns="0" tIns="0" rIns="0" bIns="0" anchor="b">
            <a:normAutofit/>
          </a:bodyPr>
          <a:lstStyle>
            <a:lvl1pPr>
              <a:defRPr sz="3600" b="1" i="0">
                <a:solidFill>
                  <a:schemeClr val="bg1"/>
                </a:solidFill>
                <a:latin typeface="Arial" panose="020B0604020202020204" pitchFamily="34" charset="0"/>
                <a:cs typeface="Arial" panose="020B0604020202020204" pitchFamily="34" charset="0"/>
              </a:defRPr>
            </a:lvl1pPr>
          </a:lstStyle>
          <a:p>
            <a:r>
              <a:rPr lang="en-US"/>
              <a:t>“Quote goes here.”</a:t>
            </a:r>
          </a:p>
        </p:txBody>
      </p:sp>
      <p:sp>
        <p:nvSpPr>
          <p:cNvPr id="4" name="Slide Number Placeholder 4">
            <a:extLst>
              <a:ext uri="{FF2B5EF4-FFF2-40B4-BE49-F238E27FC236}">
                <a16:creationId xmlns:a16="http://schemas.microsoft.com/office/drawing/2014/main" id="{93E4B127-4904-03B9-AA76-31CC52289C38}"/>
              </a:ext>
            </a:extLst>
          </p:cNvPr>
          <p:cNvSpPr txBox="1">
            <a:spLocks/>
          </p:cNvSpPr>
          <p:nvPr userDrawn="1"/>
        </p:nvSpPr>
        <p:spPr>
          <a:xfrm>
            <a:off x="11446086" y="6369733"/>
            <a:ext cx="365760" cy="153888"/>
          </a:xfrm>
          <a:prstGeom prst="rect">
            <a:avLst/>
          </a:prstGeom>
        </p:spPr>
        <p:txBody>
          <a:bodyPr vert="horz" lIns="0" tIns="0" rIns="0" bIns="0" rtlCol="0" anchor="ctr">
            <a:spAutoFit/>
          </a:bodyP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9678EFB2-4C89-4337-9FE3-76CC5529E1A8}" type="slidenum">
              <a:rPr kumimoji="0" lang="en-US" sz="1000" b="0" i="0" u="none" strike="noStrike" kern="1200" cap="none" spc="0" normalizeH="0" baseline="0" noProof="0" smtClean="0">
                <a:ln>
                  <a:noFill/>
                </a:ln>
                <a:solidFill>
                  <a:schemeClr val="bg1"/>
                </a:solidFill>
                <a:effectLst/>
                <a:uLnTx/>
                <a:uFillTx/>
                <a:latin typeface="Arial" panose="020B0604020202020204"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schemeClr val="bg1"/>
              </a:solidFill>
              <a:effectLst/>
              <a:uLnTx/>
              <a:uFillTx/>
              <a:latin typeface="Arial" panose="020B0604020202020204" pitchFamily="34" charset="0"/>
              <a:ea typeface="+mn-ea"/>
              <a:cs typeface="+mn-cs"/>
            </a:endParaRPr>
          </a:p>
        </p:txBody>
      </p:sp>
      <p:pic>
        <p:nvPicPr>
          <p:cNvPr id="6" name="Image" descr="Image">
            <a:extLst>
              <a:ext uri="{FF2B5EF4-FFF2-40B4-BE49-F238E27FC236}">
                <a16:creationId xmlns:a16="http://schemas.microsoft.com/office/drawing/2014/main" id="{27F8BA7C-10D2-E9CE-AC80-728BF4DC92BE}"/>
              </a:ext>
            </a:extLst>
          </p:cNvPr>
          <p:cNvPicPr>
            <a:picLocks noChangeAspect="1"/>
          </p:cNvPicPr>
          <p:nvPr userDrawn="1"/>
        </p:nvPicPr>
        <p:blipFill>
          <a:blip r:embed="rId3">
            <a:duotone>
              <a:prstClr val="black"/>
              <a:srgbClr val="D9D9D6">
                <a:tint val="45000"/>
                <a:satMod val="400000"/>
              </a:srgbClr>
            </a:duotone>
          </a:blip>
          <a:stretch>
            <a:fillRect/>
          </a:stretch>
        </p:blipFill>
        <p:spPr>
          <a:xfrm>
            <a:off x="11826240" y="6263797"/>
            <a:ext cx="365760" cy="365760"/>
          </a:xfrm>
          <a:prstGeom prst="rect">
            <a:avLst/>
          </a:prstGeom>
          <a:ln w="12700">
            <a:miter lim="400000"/>
          </a:ln>
        </p:spPr>
      </p:pic>
    </p:spTree>
    <p:extLst>
      <p:ext uri="{BB962C8B-B14F-4D97-AF65-F5344CB8AC3E}">
        <p14:creationId xmlns:p14="http://schemas.microsoft.com/office/powerpoint/2010/main" val="4093043642"/>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Title and Content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405E02-024A-DD2A-A15C-E41C2FCC7284}"/>
              </a:ext>
            </a:extLst>
          </p:cNvPr>
          <p:cNvSpPr>
            <a:spLocks noGrp="1"/>
          </p:cNvSpPr>
          <p:nvPr>
            <p:ph type="title" hasCustomPrompt="1"/>
          </p:nvPr>
        </p:nvSpPr>
        <p:spPr>
          <a:xfrm>
            <a:off x="456360" y="691228"/>
            <a:ext cx="11277496" cy="535531"/>
          </a:xfrm>
        </p:spPr>
        <p:txBody>
          <a:bodyPr wrap="square" lIns="0" tIns="91440" rIns="0" bIns="0" anchor="t" anchorCtr="0">
            <a:spAutoFit/>
          </a:bodyPr>
          <a:lstStyle>
            <a:lvl1pPr>
              <a:defRPr sz="3200" b="0" i="0">
                <a:solidFill>
                  <a:schemeClr val="tx1"/>
                </a:solidFill>
                <a:latin typeface="Arial Black" panose="020B0604020202020204" pitchFamily="34" charset="0"/>
                <a:cs typeface="Arial Black" panose="020B0604020202020204" pitchFamily="34" charset="0"/>
              </a:defRPr>
            </a:lvl1pPr>
          </a:lstStyle>
          <a:p>
            <a:r>
              <a:rPr lang="en-US"/>
              <a:t>Slide title</a:t>
            </a:r>
          </a:p>
        </p:txBody>
      </p:sp>
      <p:sp>
        <p:nvSpPr>
          <p:cNvPr id="10" name="Text Placeholder 9">
            <a:extLst>
              <a:ext uri="{FF2B5EF4-FFF2-40B4-BE49-F238E27FC236}">
                <a16:creationId xmlns:a16="http://schemas.microsoft.com/office/drawing/2014/main" id="{740D6131-90C3-2B49-3354-1D9CA7C4C4BC}"/>
              </a:ext>
            </a:extLst>
          </p:cNvPr>
          <p:cNvSpPr>
            <a:spLocks noGrp="1"/>
          </p:cNvSpPr>
          <p:nvPr>
            <p:ph type="body" sz="quarter" idx="13" hasCustomPrompt="1"/>
          </p:nvPr>
        </p:nvSpPr>
        <p:spPr>
          <a:xfrm>
            <a:off x="456360" y="480395"/>
            <a:ext cx="11277496" cy="193899"/>
          </a:xfrm>
        </p:spPr>
        <p:txBody>
          <a:bodyPr wrap="square" lIns="0" tIns="0" rIns="0" bIns="0" anchor="b">
            <a:spAutoFit/>
          </a:bodyPr>
          <a:lstStyle>
            <a:lvl1pPr marL="0" indent="0">
              <a:buNone/>
              <a:defRPr sz="1400" b="1" i="0" cap="all" spc="200" baseline="0">
                <a:solidFill>
                  <a:srgbClr val="979797"/>
                </a:solidFill>
                <a:latin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a:t>SUBHEAD TEXT</a:t>
            </a:r>
          </a:p>
        </p:txBody>
      </p:sp>
      <p:sp>
        <p:nvSpPr>
          <p:cNvPr id="9" name="Content Placeholder 8">
            <a:extLst>
              <a:ext uri="{FF2B5EF4-FFF2-40B4-BE49-F238E27FC236}">
                <a16:creationId xmlns:a16="http://schemas.microsoft.com/office/drawing/2014/main" id="{7E239899-3EA2-19D1-9BF5-9E6839EF7694}"/>
              </a:ext>
            </a:extLst>
          </p:cNvPr>
          <p:cNvSpPr>
            <a:spLocks noGrp="1"/>
          </p:cNvSpPr>
          <p:nvPr>
            <p:ph sz="quarter" idx="14"/>
          </p:nvPr>
        </p:nvSpPr>
        <p:spPr>
          <a:xfrm>
            <a:off x="456360" y="1683959"/>
            <a:ext cx="11277495" cy="45798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5" name="Image" descr="Image">
            <a:extLst>
              <a:ext uri="{FF2B5EF4-FFF2-40B4-BE49-F238E27FC236}">
                <a16:creationId xmlns:a16="http://schemas.microsoft.com/office/drawing/2014/main" id="{BFC5FC5C-A74D-AE7D-5395-E483BB2EB8AE}"/>
              </a:ext>
            </a:extLst>
          </p:cNvPr>
          <p:cNvPicPr>
            <a:picLocks noChangeAspect="1"/>
          </p:cNvPicPr>
          <p:nvPr userDrawn="1"/>
        </p:nvPicPr>
        <p:blipFill>
          <a:blip r:embed="rId2">
            <a:duotone>
              <a:prstClr val="black"/>
              <a:schemeClr val="tx2">
                <a:tint val="45000"/>
                <a:satMod val="400000"/>
              </a:schemeClr>
            </a:duotone>
          </a:blip>
          <a:stretch>
            <a:fillRect/>
          </a:stretch>
        </p:blipFill>
        <p:spPr>
          <a:xfrm>
            <a:off x="11826240" y="6263797"/>
            <a:ext cx="365760" cy="365760"/>
          </a:xfrm>
          <a:prstGeom prst="rect">
            <a:avLst/>
          </a:prstGeom>
          <a:ln w="12700">
            <a:miter lim="400000"/>
          </a:ln>
        </p:spPr>
      </p:pic>
      <p:sp>
        <p:nvSpPr>
          <p:cNvPr id="17" name="Slide Number Placeholder 4">
            <a:extLst>
              <a:ext uri="{FF2B5EF4-FFF2-40B4-BE49-F238E27FC236}">
                <a16:creationId xmlns:a16="http://schemas.microsoft.com/office/drawing/2014/main" id="{72E5176B-251F-69E4-0514-226936442782}"/>
              </a:ext>
            </a:extLst>
          </p:cNvPr>
          <p:cNvSpPr txBox="1">
            <a:spLocks/>
          </p:cNvSpPr>
          <p:nvPr userDrawn="1"/>
        </p:nvSpPr>
        <p:spPr>
          <a:xfrm>
            <a:off x="11446086" y="6369733"/>
            <a:ext cx="365760" cy="153888"/>
          </a:xfrm>
          <a:prstGeom prst="rect">
            <a:avLst/>
          </a:prstGeom>
        </p:spPr>
        <p:txBody>
          <a:bodyPr vert="horz" lIns="0" tIns="0" rIns="0" bIns="0" rtlCol="0" anchor="ctr">
            <a:spAutoFit/>
          </a:bodyP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9678EFB2-4C89-4337-9FE3-76CC5529E1A8}" type="slidenum">
              <a:rPr kumimoji="0" lang="en-US" sz="1000" b="0" i="0" u="none" strike="noStrike" kern="1200" cap="none" spc="0" normalizeH="0" baseline="0" noProof="0" smtClean="0">
                <a:ln>
                  <a:noFill/>
                </a:ln>
                <a:solidFill>
                  <a:srgbClr val="979797"/>
                </a:solidFill>
                <a:effectLst/>
                <a:uLnTx/>
                <a:uFillTx/>
                <a:latin typeface="Arial" panose="020B0604020202020204"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srgbClr val="979797"/>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144950658"/>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Title and Content 2">
    <p:spTree>
      <p:nvGrpSpPr>
        <p:cNvPr id="1" name=""/>
        <p:cNvGrpSpPr/>
        <p:nvPr/>
      </p:nvGrpSpPr>
      <p:grpSpPr>
        <a:xfrm>
          <a:off x="0" y="0"/>
          <a:ext cx="0" cy="0"/>
          <a:chOff x="0" y="0"/>
          <a:chExt cx="0" cy="0"/>
        </a:xfrm>
      </p:grpSpPr>
      <p:pic>
        <p:nvPicPr>
          <p:cNvPr id="5" name="Picture 4" descr="Chart, sunburst chart&#10;&#10;Description automatically generated">
            <a:extLst>
              <a:ext uri="{FF2B5EF4-FFF2-40B4-BE49-F238E27FC236}">
                <a16:creationId xmlns:a16="http://schemas.microsoft.com/office/drawing/2014/main" id="{5023433B-6222-73AD-5E09-BFBEDE4F289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Title 1">
            <a:extLst>
              <a:ext uri="{FF2B5EF4-FFF2-40B4-BE49-F238E27FC236}">
                <a16:creationId xmlns:a16="http://schemas.microsoft.com/office/drawing/2014/main" id="{BAE73F33-2D45-345F-6675-EA4E3C85F955}"/>
              </a:ext>
            </a:extLst>
          </p:cNvPr>
          <p:cNvSpPr>
            <a:spLocks noGrp="1"/>
          </p:cNvSpPr>
          <p:nvPr>
            <p:ph type="title" hasCustomPrompt="1"/>
          </p:nvPr>
        </p:nvSpPr>
        <p:spPr>
          <a:xfrm>
            <a:off x="456360" y="691228"/>
            <a:ext cx="11277496" cy="535531"/>
          </a:xfrm>
        </p:spPr>
        <p:txBody>
          <a:bodyPr wrap="square" lIns="0" tIns="91440" rIns="0" bIns="0" anchor="t" anchorCtr="0">
            <a:spAutoFit/>
          </a:bodyPr>
          <a:lstStyle>
            <a:lvl1pPr>
              <a:defRPr sz="3200" b="0" i="0">
                <a:solidFill>
                  <a:schemeClr val="tx1"/>
                </a:solidFill>
                <a:latin typeface="Arial Black" panose="020B0604020202020204" pitchFamily="34" charset="0"/>
                <a:cs typeface="Arial Black" panose="020B0604020202020204" pitchFamily="34" charset="0"/>
              </a:defRPr>
            </a:lvl1pPr>
          </a:lstStyle>
          <a:p>
            <a:r>
              <a:rPr lang="en-US"/>
              <a:t>Slide title</a:t>
            </a:r>
          </a:p>
        </p:txBody>
      </p:sp>
      <p:sp>
        <p:nvSpPr>
          <p:cNvPr id="9" name="Text Placeholder 9">
            <a:extLst>
              <a:ext uri="{FF2B5EF4-FFF2-40B4-BE49-F238E27FC236}">
                <a16:creationId xmlns:a16="http://schemas.microsoft.com/office/drawing/2014/main" id="{A5BF7DA5-AC0A-F940-F7A6-52E24E34A578}"/>
              </a:ext>
            </a:extLst>
          </p:cNvPr>
          <p:cNvSpPr>
            <a:spLocks noGrp="1"/>
          </p:cNvSpPr>
          <p:nvPr>
            <p:ph type="body" sz="quarter" idx="13" hasCustomPrompt="1"/>
          </p:nvPr>
        </p:nvSpPr>
        <p:spPr>
          <a:xfrm>
            <a:off x="456360" y="480395"/>
            <a:ext cx="11277496" cy="193899"/>
          </a:xfrm>
        </p:spPr>
        <p:txBody>
          <a:bodyPr wrap="square" lIns="0" tIns="0" rIns="0" bIns="0" anchor="b">
            <a:spAutoFit/>
          </a:bodyPr>
          <a:lstStyle>
            <a:lvl1pPr marL="0" indent="0">
              <a:buNone/>
              <a:defRPr sz="1400" b="1" i="0" cap="all" spc="200" baseline="0">
                <a:solidFill>
                  <a:srgbClr val="979797"/>
                </a:solidFill>
                <a:latin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a:t>SUBHEAD TEXT</a:t>
            </a:r>
          </a:p>
        </p:txBody>
      </p:sp>
      <p:sp>
        <p:nvSpPr>
          <p:cNvPr id="10" name="Content Placeholder 8">
            <a:extLst>
              <a:ext uri="{FF2B5EF4-FFF2-40B4-BE49-F238E27FC236}">
                <a16:creationId xmlns:a16="http://schemas.microsoft.com/office/drawing/2014/main" id="{63993D40-52CB-0E50-21BE-28819FD4AE6E}"/>
              </a:ext>
            </a:extLst>
          </p:cNvPr>
          <p:cNvSpPr>
            <a:spLocks noGrp="1"/>
          </p:cNvSpPr>
          <p:nvPr>
            <p:ph sz="quarter" idx="14"/>
          </p:nvPr>
        </p:nvSpPr>
        <p:spPr>
          <a:xfrm>
            <a:off x="456360" y="1683959"/>
            <a:ext cx="11277495" cy="45798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3" name="Image" descr="Image">
            <a:extLst>
              <a:ext uri="{FF2B5EF4-FFF2-40B4-BE49-F238E27FC236}">
                <a16:creationId xmlns:a16="http://schemas.microsoft.com/office/drawing/2014/main" id="{3416CA40-E864-6A29-9594-B7AAFEB73E37}"/>
              </a:ext>
            </a:extLst>
          </p:cNvPr>
          <p:cNvPicPr>
            <a:picLocks noChangeAspect="1"/>
          </p:cNvPicPr>
          <p:nvPr userDrawn="1"/>
        </p:nvPicPr>
        <p:blipFill>
          <a:blip r:embed="rId3">
            <a:duotone>
              <a:prstClr val="black"/>
              <a:schemeClr val="tx2">
                <a:tint val="45000"/>
                <a:satMod val="400000"/>
              </a:schemeClr>
            </a:duotone>
          </a:blip>
          <a:stretch>
            <a:fillRect/>
          </a:stretch>
        </p:blipFill>
        <p:spPr>
          <a:xfrm>
            <a:off x="11826240" y="6263797"/>
            <a:ext cx="365760" cy="365760"/>
          </a:xfrm>
          <a:prstGeom prst="rect">
            <a:avLst/>
          </a:prstGeom>
          <a:ln w="12700">
            <a:miter lim="400000"/>
          </a:ln>
        </p:spPr>
      </p:pic>
      <p:sp>
        <p:nvSpPr>
          <p:cNvPr id="15" name="Slide Number Placeholder 4">
            <a:extLst>
              <a:ext uri="{FF2B5EF4-FFF2-40B4-BE49-F238E27FC236}">
                <a16:creationId xmlns:a16="http://schemas.microsoft.com/office/drawing/2014/main" id="{889AA7CC-917A-8DC1-05B4-FBBD3A9D561D}"/>
              </a:ext>
            </a:extLst>
          </p:cNvPr>
          <p:cNvSpPr txBox="1">
            <a:spLocks/>
          </p:cNvSpPr>
          <p:nvPr userDrawn="1"/>
        </p:nvSpPr>
        <p:spPr>
          <a:xfrm>
            <a:off x="11446086" y="6369733"/>
            <a:ext cx="365760" cy="153888"/>
          </a:xfrm>
          <a:prstGeom prst="rect">
            <a:avLst/>
          </a:prstGeom>
        </p:spPr>
        <p:txBody>
          <a:bodyPr vert="horz" lIns="0" tIns="0" rIns="0" bIns="0" rtlCol="0" anchor="ctr">
            <a:spAutoFit/>
          </a:bodyP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9678EFB2-4C89-4337-9FE3-76CC5529E1A8}" type="slidenum">
              <a:rPr kumimoji="0" lang="en-US" sz="1000" b="0" i="0" u="none" strike="noStrike" kern="1200" cap="none" spc="0" normalizeH="0" baseline="0" noProof="0" smtClean="0">
                <a:ln>
                  <a:noFill/>
                </a:ln>
                <a:solidFill>
                  <a:srgbClr val="979797"/>
                </a:solidFill>
                <a:effectLst/>
                <a:uLnTx/>
                <a:uFillTx/>
                <a:latin typeface="Arial" panose="020B0604020202020204"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srgbClr val="979797"/>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996755320"/>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Title and Content 3">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023433B-6222-73AD-5E09-BFBEDE4F289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7" name="Title 1">
            <a:extLst>
              <a:ext uri="{FF2B5EF4-FFF2-40B4-BE49-F238E27FC236}">
                <a16:creationId xmlns:a16="http://schemas.microsoft.com/office/drawing/2014/main" id="{766947A3-6D7D-9260-8BF6-9A59AD6E06A2}"/>
              </a:ext>
            </a:extLst>
          </p:cNvPr>
          <p:cNvSpPr>
            <a:spLocks noGrp="1"/>
          </p:cNvSpPr>
          <p:nvPr>
            <p:ph type="title" hasCustomPrompt="1"/>
          </p:nvPr>
        </p:nvSpPr>
        <p:spPr>
          <a:xfrm>
            <a:off x="456360" y="691228"/>
            <a:ext cx="11277496" cy="535531"/>
          </a:xfrm>
        </p:spPr>
        <p:txBody>
          <a:bodyPr wrap="square" lIns="0" tIns="91440" rIns="0" bIns="0" anchor="t" anchorCtr="0">
            <a:spAutoFit/>
          </a:bodyPr>
          <a:lstStyle>
            <a:lvl1pPr>
              <a:defRPr sz="3200" b="0" i="0">
                <a:solidFill>
                  <a:schemeClr val="accent2"/>
                </a:solidFill>
                <a:latin typeface="Arial Black" panose="020B0604020202020204" pitchFamily="34" charset="0"/>
                <a:cs typeface="Arial Black" panose="020B0604020202020204" pitchFamily="34" charset="0"/>
              </a:defRPr>
            </a:lvl1pPr>
          </a:lstStyle>
          <a:p>
            <a:r>
              <a:rPr lang="en-US"/>
              <a:t>Slide title</a:t>
            </a:r>
          </a:p>
        </p:txBody>
      </p:sp>
      <p:sp>
        <p:nvSpPr>
          <p:cNvPr id="9" name="Text Placeholder 9">
            <a:extLst>
              <a:ext uri="{FF2B5EF4-FFF2-40B4-BE49-F238E27FC236}">
                <a16:creationId xmlns:a16="http://schemas.microsoft.com/office/drawing/2014/main" id="{C7DDF57A-7696-9CFB-DC79-0EA93767259C}"/>
              </a:ext>
            </a:extLst>
          </p:cNvPr>
          <p:cNvSpPr>
            <a:spLocks noGrp="1"/>
          </p:cNvSpPr>
          <p:nvPr>
            <p:ph type="body" sz="quarter" idx="13" hasCustomPrompt="1"/>
          </p:nvPr>
        </p:nvSpPr>
        <p:spPr>
          <a:xfrm>
            <a:off x="456360" y="480395"/>
            <a:ext cx="11277496" cy="193899"/>
          </a:xfrm>
        </p:spPr>
        <p:txBody>
          <a:bodyPr wrap="square" lIns="0" tIns="0" rIns="0" bIns="0" anchor="b">
            <a:spAutoFit/>
          </a:bodyPr>
          <a:lstStyle>
            <a:lvl1pPr marL="0" indent="0">
              <a:buNone/>
              <a:defRPr sz="1400" b="1" i="0" cap="all" spc="200" baseline="0">
                <a:solidFill>
                  <a:srgbClr val="979797"/>
                </a:solidFill>
                <a:latin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a:t>SUBHEAD TEXT</a:t>
            </a:r>
          </a:p>
        </p:txBody>
      </p:sp>
      <p:sp>
        <p:nvSpPr>
          <p:cNvPr id="10" name="Content Placeholder 8">
            <a:extLst>
              <a:ext uri="{FF2B5EF4-FFF2-40B4-BE49-F238E27FC236}">
                <a16:creationId xmlns:a16="http://schemas.microsoft.com/office/drawing/2014/main" id="{6A34B109-C9E7-693C-08AE-5C5EC74F1801}"/>
              </a:ext>
            </a:extLst>
          </p:cNvPr>
          <p:cNvSpPr>
            <a:spLocks noGrp="1"/>
          </p:cNvSpPr>
          <p:nvPr>
            <p:ph sz="quarter" idx="14"/>
          </p:nvPr>
        </p:nvSpPr>
        <p:spPr>
          <a:xfrm>
            <a:off x="456360" y="1683959"/>
            <a:ext cx="11277495" cy="45798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3" name="Image" descr="Image">
            <a:extLst>
              <a:ext uri="{FF2B5EF4-FFF2-40B4-BE49-F238E27FC236}">
                <a16:creationId xmlns:a16="http://schemas.microsoft.com/office/drawing/2014/main" id="{3500CDEC-A476-1637-96C9-C8DC6E804AFF}"/>
              </a:ext>
            </a:extLst>
          </p:cNvPr>
          <p:cNvPicPr>
            <a:picLocks noChangeAspect="1"/>
          </p:cNvPicPr>
          <p:nvPr userDrawn="1"/>
        </p:nvPicPr>
        <p:blipFill>
          <a:blip r:embed="rId3">
            <a:duotone>
              <a:prstClr val="black"/>
              <a:schemeClr val="tx2">
                <a:tint val="45000"/>
                <a:satMod val="400000"/>
              </a:schemeClr>
            </a:duotone>
          </a:blip>
          <a:stretch>
            <a:fillRect/>
          </a:stretch>
        </p:blipFill>
        <p:spPr>
          <a:xfrm>
            <a:off x="11826240" y="6263797"/>
            <a:ext cx="365760" cy="365760"/>
          </a:xfrm>
          <a:prstGeom prst="rect">
            <a:avLst/>
          </a:prstGeom>
          <a:ln w="12700">
            <a:miter lim="400000"/>
          </a:ln>
        </p:spPr>
      </p:pic>
      <p:sp>
        <p:nvSpPr>
          <p:cNvPr id="15" name="Slide Number Placeholder 4">
            <a:extLst>
              <a:ext uri="{FF2B5EF4-FFF2-40B4-BE49-F238E27FC236}">
                <a16:creationId xmlns:a16="http://schemas.microsoft.com/office/drawing/2014/main" id="{CE71E6BD-3A3D-5E56-C251-AB195A650807}"/>
              </a:ext>
            </a:extLst>
          </p:cNvPr>
          <p:cNvSpPr txBox="1">
            <a:spLocks/>
          </p:cNvSpPr>
          <p:nvPr userDrawn="1"/>
        </p:nvSpPr>
        <p:spPr>
          <a:xfrm>
            <a:off x="11446086" y="6369733"/>
            <a:ext cx="365760" cy="153888"/>
          </a:xfrm>
          <a:prstGeom prst="rect">
            <a:avLst/>
          </a:prstGeom>
        </p:spPr>
        <p:txBody>
          <a:bodyPr vert="horz" lIns="0" tIns="0" rIns="0" bIns="0" rtlCol="0" anchor="ctr">
            <a:spAutoFit/>
          </a:bodyP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9678EFB2-4C89-4337-9FE3-76CC5529E1A8}" type="slidenum">
              <a:rPr kumimoji="0" lang="en-US" sz="1000" b="0" i="0" u="none" strike="noStrike" kern="1200" cap="none" spc="0" normalizeH="0" baseline="0" noProof="0" smtClean="0">
                <a:ln>
                  <a:noFill/>
                </a:ln>
                <a:solidFill>
                  <a:srgbClr val="979797"/>
                </a:solidFill>
                <a:effectLst/>
                <a:uLnTx/>
                <a:uFillTx/>
                <a:latin typeface="Arial" panose="020B0604020202020204"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srgbClr val="979797"/>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320243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ection Divider 2">
    <p:bg>
      <p:bgPr>
        <a:solidFill>
          <a:schemeClr val="tx1"/>
        </a:solidFill>
        <a:effectLst/>
      </p:bgPr>
    </p:bg>
    <p:spTree>
      <p:nvGrpSpPr>
        <p:cNvPr id="1" name=""/>
        <p:cNvGrpSpPr/>
        <p:nvPr/>
      </p:nvGrpSpPr>
      <p:grpSpPr>
        <a:xfrm>
          <a:off x="0" y="0"/>
          <a:ext cx="0" cy="0"/>
          <a:chOff x="0" y="0"/>
          <a:chExt cx="0" cy="0"/>
        </a:xfrm>
      </p:grpSpPr>
      <p:sp>
        <p:nvSpPr>
          <p:cNvPr id="2" name="Rectangle 1"/>
          <p:cNvSpPr/>
          <p:nvPr userDrawn="1"/>
        </p:nvSpPr>
        <p:spPr>
          <a:xfrm>
            <a:off x="0" y="0"/>
            <a:ext cx="50292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i="0" dirty="0">
              <a:latin typeface="Arial" panose="020B0604020202020204" pitchFamily="34" charset="0"/>
            </a:endParaRPr>
          </a:p>
        </p:txBody>
      </p:sp>
      <p:pic>
        <p:nvPicPr>
          <p:cNvPr id="4" name="Stocksy_comp_430260_bw.jpg">
            <a:extLst>
              <a:ext uri="{FF2B5EF4-FFF2-40B4-BE49-F238E27FC236}">
                <a16:creationId xmlns:a16="http://schemas.microsoft.com/office/drawing/2014/main" id="{4A9A8386-5662-C51C-3C86-C865F5660B27}"/>
              </a:ext>
            </a:extLst>
          </p:cNvPr>
          <p:cNvPicPr>
            <a:picLocks noChangeAspect="1"/>
          </p:cNvPicPr>
          <p:nvPr userDrawn="1"/>
        </p:nvPicPr>
        <p:blipFill rotWithShape="1">
          <a:blip r:embed="rId2" cstate="email">
            <a:grayscl/>
            <a:alphaModFix amt="5000"/>
            <a:extLst>
              <a:ext uri="{28A0092B-C50C-407E-A947-70E740481C1C}">
                <a14:useLocalDpi xmlns:a14="http://schemas.microsoft.com/office/drawing/2010/main" val="0"/>
              </a:ext>
            </a:extLst>
          </a:blip>
          <a:srcRect l="58760" t="-211" r="-11" b="15926"/>
          <a:stretch/>
        </p:blipFill>
        <p:spPr>
          <a:xfrm rot="10800000">
            <a:off x="-1272" y="0"/>
            <a:ext cx="5029200" cy="6846590"/>
          </a:xfrm>
          <a:prstGeom prst="rect">
            <a:avLst/>
          </a:prstGeom>
          <a:ln w="12700">
            <a:miter lim="400000"/>
          </a:ln>
        </p:spPr>
      </p:pic>
      <p:pic>
        <p:nvPicPr>
          <p:cNvPr id="6" name="Stocksy_comp_430260_bw.jpg">
            <a:extLst>
              <a:ext uri="{FF2B5EF4-FFF2-40B4-BE49-F238E27FC236}">
                <a16:creationId xmlns:a16="http://schemas.microsoft.com/office/drawing/2014/main" id="{1DA0DBA9-1C90-C44D-197C-D3F8B7174FCF}"/>
              </a:ext>
            </a:extLst>
          </p:cNvPr>
          <p:cNvPicPr>
            <a:picLocks noChangeAspect="1"/>
          </p:cNvPicPr>
          <p:nvPr userDrawn="1"/>
        </p:nvPicPr>
        <p:blipFill rotWithShape="1">
          <a:blip r:embed="rId2" cstate="email">
            <a:grayscl/>
            <a:alphaModFix amt="10000"/>
            <a:extLst>
              <a:ext uri="{28A0092B-C50C-407E-A947-70E740481C1C}">
                <a14:useLocalDpi xmlns:a14="http://schemas.microsoft.com/office/drawing/2010/main" val="0"/>
              </a:ext>
            </a:extLst>
          </a:blip>
          <a:srcRect l="27" t="-211" r="41250" b="15926"/>
          <a:stretch/>
        </p:blipFill>
        <p:spPr>
          <a:xfrm rot="10800000">
            <a:off x="5029200" y="0"/>
            <a:ext cx="7159418" cy="6846590"/>
          </a:xfrm>
          <a:prstGeom prst="rect">
            <a:avLst/>
          </a:prstGeom>
          <a:ln w="12700">
            <a:miter lim="400000"/>
          </a:ln>
        </p:spPr>
      </p:pic>
      <p:sp>
        <p:nvSpPr>
          <p:cNvPr id="14" name="Title 1">
            <a:extLst>
              <a:ext uri="{FF2B5EF4-FFF2-40B4-BE49-F238E27FC236}">
                <a16:creationId xmlns:a16="http://schemas.microsoft.com/office/drawing/2014/main" id="{2EB218B4-FC84-BC2F-01D9-7981F6A7A117}"/>
              </a:ext>
            </a:extLst>
          </p:cNvPr>
          <p:cNvSpPr>
            <a:spLocks noGrp="1"/>
          </p:cNvSpPr>
          <p:nvPr>
            <p:ph type="title" hasCustomPrompt="1"/>
          </p:nvPr>
        </p:nvSpPr>
        <p:spPr>
          <a:xfrm>
            <a:off x="457200" y="3235101"/>
            <a:ext cx="4368800" cy="193899"/>
          </a:xfrm>
        </p:spPr>
        <p:txBody>
          <a:bodyPr lIns="0" tIns="0" rIns="0" bIns="0" anchor="b" anchorCtr="0">
            <a:spAutoFit/>
          </a:bodyPr>
          <a:lstStyle>
            <a:lvl1pPr>
              <a:defRPr sz="1400" b="1" i="0" cap="all" spc="200" baseline="0">
                <a:solidFill>
                  <a:schemeClr val="bg1"/>
                </a:solidFill>
                <a:latin typeface="Arial" panose="020B0604020202020204" pitchFamily="34" charset="0"/>
                <a:cs typeface="Arial" panose="020B0604020202020204" pitchFamily="34" charset="0"/>
              </a:defRPr>
            </a:lvl1pPr>
          </a:lstStyle>
          <a:p>
            <a:r>
              <a:rPr lang="en-US" dirty="0"/>
              <a:t>SUBHEAD TEXT</a:t>
            </a:r>
          </a:p>
        </p:txBody>
      </p:sp>
      <p:sp>
        <p:nvSpPr>
          <p:cNvPr id="18" name="Subtitle 2">
            <a:extLst>
              <a:ext uri="{FF2B5EF4-FFF2-40B4-BE49-F238E27FC236}">
                <a16:creationId xmlns:a16="http://schemas.microsoft.com/office/drawing/2014/main" id="{2CD9931B-2468-E799-14F8-FE0870AE6B61}"/>
              </a:ext>
            </a:extLst>
          </p:cNvPr>
          <p:cNvSpPr>
            <a:spLocks noGrp="1"/>
          </p:cNvSpPr>
          <p:nvPr>
            <p:ph type="subTitle" idx="1" hasCustomPrompt="1"/>
          </p:nvPr>
        </p:nvSpPr>
        <p:spPr>
          <a:xfrm>
            <a:off x="457200" y="3429001"/>
            <a:ext cx="4368800" cy="1441420"/>
          </a:xfrm>
        </p:spPr>
        <p:txBody>
          <a:bodyPr lIns="0" tIns="182880" rIns="0" bIns="0">
            <a:spAutoFit/>
          </a:bodyPr>
          <a:lstStyle>
            <a:lvl1pPr marL="0" indent="0" algn="l" defTabSz="914400" rtl="0" eaLnBrk="1" latinLnBrk="0" hangingPunct="1">
              <a:lnSpc>
                <a:spcPts val="4900"/>
              </a:lnSpc>
              <a:spcBef>
                <a:spcPts val="1000"/>
              </a:spcBef>
              <a:buFont typeface="Arial" panose="020B0604020202020204" pitchFamily="34" charset="0"/>
              <a:buNone/>
              <a:defRPr lang="en-US" sz="4400" b="0" i="0" kern="1200" dirty="0">
                <a:solidFill>
                  <a:schemeClr val="tx1"/>
                </a:solidFill>
                <a:latin typeface="Arial Black" panose="020B0604020202020204" pitchFamily="34" charset="0"/>
                <a:ea typeface="+mn-ea"/>
                <a:cs typeface="Arial Black"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Section divider</a:t>
            </a:r>
          </a:p>
        </p:txBody>
      </p:sp>
    </p:spTree>
    <p:extLst>
      <p:ext uri="{BB962C8B-B14F-4D97-AF65-F5344CB8AC3E}">
        <p14:creationId xmlns:p14="http://schemas.microsoft.com/office/powerpoint/2010/main" val="351742755"/>
      </p:ext>
    </p:extLst>
  </p:cSld>
  <p:clrMapOvr>
    <a:overrideClrMapping bg1="dk1" tx1="lt1" bg2="dk2" tx2="lt2" accent1="accent1" accent2="accent2" accent3="accent3" accent4="accent4" accent5="accent5" accent6="accent6" hlink="hlink" folHlink="folHlink"/>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Title and Content 4">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023433B-6222-73AD-5E09-BFBEDE4F289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7" name="Title 1">
            <a:extLst>
              <a:ext uri="{FF2B5EF4-FFF2-40B4-BE49-F238E27FC236}">
                <a16:creationId xmlns:a16="http://schemas.microsoft.com/office/drawing/2014/main" id="{12EFC8D2-CD86-CFAF-E385-6E05C5096F60}"/>
              </a:ext>
            </a:extLst>
          </p:cNvPr>
          <p:cNvSpPr>
            <a:spLocks noGrp="1"/>
          </p:cNvSpPr>
          <p:nvPr>
            <p:ph type="title" hasCustomPrompt="1"/>
          </p:nvPr>
        </p:nvSpPr>
        <p:spPr>
          <a:xfrm>
            <a:off x="456360" y="691228"/>
            <a:ext cx="11277496" cy="535531"/>
          </a:xfrm>
        </p:spPr>
        <p:txBody>
          <a:bodyPr wrap="square" lIns="0" tIns="91440" rIns="0" bIns="0" anchor="t" anchorCtr="0">
            <a:spAutoFit/>
          </a:bodyPr>
          <a:lstStyle>
            <a:lvl1pPr>
              <a:defRPr sz="3200" b="0" i="0">
                <a:solidFill>
                  <a:schemeClr val="accent1"/>
                </a:solidFill>
                <a:latin typeface="Arial Black" panose="020B0604020202020204" pitchFamily="34" charset="0"/>
                <a:cs typeface="Arial Black" panose="020B0604020202020204" pitchFamily="34" charset="0"/>
              </a:defRPr>
            </a:lvl1pPr>
          </a:lstStyle>
          <a:p>
            <a:r>
              <a:rPr lang="en-US"/>
              <a:t>Slide title</a:t>
            </a:r>
          </a:p>
        </p:txBody>
      </p:sp>
      <p:sp>
        <p:nvSpPr>
          <p:cNvPr id="9" name="Text Placeholder 9">
            <a:extLst>
              <a:ext uri="{FF2B5EF4-FFF2-40B4-BE49-F238E27FC236}">
                <a16:creationId xmlns:a16="http://schemas.microsoft.com/office/drawing/2014/main" id="{F968F258-2DD2-8DAE-AA24-048510D3AABA}"/>
              </a:ext>
            </a:extLst>
          </p:cNvPr>
          <p:cNvSpPr>
            <a:spLocks noGrp="1"/>
          </p:cNvSpPr>
          <p:nvPr>
            <p:ph type="body" sz="quarter" idx="13" hasCustomPrompt="1"/>
          </p:nvPr>
        </p:nvSpPr>
        <p:spPr>
          <a:xfrm>
            <a:off x="456360" y="480395"/>
            <a:ext cx="11277496" cy="193899"/>
          </a:xfrm>
        </p:spPr>
        <p:txBody>
          <a:bodyPr wrap="square" lIns="0" tIns="0" rIns="0" bIns="0" anchor="b">
            <a:spAutoFit/>
          </a:bodyPr>
          <a:lstStyle>
            <a:lvl1pPr marL="0" indent="0">
              <a:buNone/>
              <a:defRPr sz="1400" b="1" i="0" cap="all" spc="200" baseline="0">
                <a:solidFill>
                  <a:srgbClr val="979797"/>
                </a:solidFill>
                <a:latin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a:t>SUBHEAD TEXT</a:t>
            </a:r>
          </a:p>
        </p:txBody>
      </p:sp>
      <p:sp>
        <p:nvSpPr>
          <p:cNvPr id="10" name="Content Placeholder 8">
            <a:extLst>
              <a:ext uri="{FF2B5EF4-FFF2-40B4-BE49-F238E27FC236}">
                <a16:creationId xmlns:a16="http://schemas.microsoft.com/office/drawing/2014/main" id="{AEAF5182-B31C-97D1-525B-CFFB6312F4CC}"/>
              </a:ext>
            </a:extLst>
          </p:cNvPr>
          <p:cNvSpPr>
            <a:spLocks noGrp="1"/>
          </p:cNvSpPr>
          <p:nvPr>
            <p:ph sz="quarter" idx="14"/>
          </p:nvPr>
        </p:nvSpPr>
        <p:spPr>
          <a:xfrm>
            <a:off x="456360" y="1683959"/>
            <a:ext cx="11277495" cy="45798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3" name="Image" descr="Image">
            <a:extLst>
              <a:ext uri="{FF2B5EF4-FFF2-40B4-BE49-F238E27FC236}">
                <a16:creationId xmlns:a16="http://schemas.microsoft.com/office/drawing/2014/main" id="{1824CE6B-F200-7EA3-8F92-F02F0A605CEA}"/>
              </a:ext>
            </a:extLst>
          </p:cNvPr>
          <p:cNvPicPr>
            <a:picLocks noChangeAspect="1"/>
          </p:cNvPicPr>
          <p:nvPr userDrawn="1"/>
        </p:nvPicPr>
        <p:blipFill>
          <a:blip r:embed="rId3">
            <a:duotone>
              <a:prstClr val="black"/>
              <a:schemeClr val="tx2">
                <a:tint val="45000"/>
                <a:satMod val="400000"/>
              </a:schemeClr>
            </a:duotone>
          </a:blip>
          <a:stretch>
            <a:fillRect/>
          </a:stretch>
        </p:blipFill>
        <p:spPr>
          <a:xfrm>
            <a:off x="11826240" y="6263797"/>
            <a:ext cx="365760" cy="365760"/>
          </a:xfrm>
          <a:prstGeom prst="rect">
            <a:avLst/>
          </a:prstGeom>
          <a:ln w="12700">
            <a:miter lim="400000"/>
          </a:ln>
        </p:spPr>
      </p:pic>
      <p:sp>
        <p:nvSpPr>
          <p:cNvPr id="15" name="Slide Number Placeholder 4">
            <a:extLst>
              <a:ext uri="{FF2B5EF4-FFF2-40B4-BE49-F238E27FC236}">
                <a16:creationId xmlns:a16="http://schemas.microsoft.com/office/drawing/2014/main" id="{1C896859-CD15-11B4-0C1F-40CB6A8AE3AA}"/>
              </a:ext>
            </a:extLst>
          </p:cNvPr>
          <p:cNvSpPr txBox="1">
            <a:spLocks/>
          </p:cNvSpPr>
          <p:nvPr userDrawn="1"/>
        </p:nvSpPr>
        <p:spPr>
          <a:xfrm>
            <a:off x="11446086" y="6369733"/>
            <a:ext cx="365760" cy="153888"/>
          </a:xfrm>
          <a:prstGeom prst="rect">
            <a:avLst/>
          </a:prstGeom>
        </p:spPr>
        <p:txBody>
          <a:bodyPr vert="horz" lIns="0" tIns="0" rIns="0" bIns="0" rtlCol="0" anchor="ctr">
            <a:spAutoFit/>
          </a:bodyP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9678EFB2-4C89-4337-9FE3-76CC5529E1A8}" type="slidenum">
              <a:rPr kumimoji="0" lang="en-US" sz="1000" b="0" i="0" u="none" strike="noStrike" kern="1200" cap="none" spc="0" normalizeH="0" baseline="0" noProof="0" smtClean="0">
                <a:ln>
                  <a:noFill/>
                </a:ln>
                <a:solidFill>
                  <a:srgbClr val="979797"/>
                </a:solidFill>
                <a:effectLst/>
                <a:uLnTx/>
                <a:uFillTx/>
                <a:latin typeface="Arial" panose="020B0604020202020204"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srgbClr val="979797"/>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387645767"/>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Title and Content 5">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023433B-6222-73AD-5E09-BFBEDE4F289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7" name="Title 1">
            <a:extLst>
              <a:ext uri="{FF2B5EF4-FFF2-40B4-BE49-F238E27FC236}">
                <a16:creationId xmlns:a16="http://schemas.microsoft.com/office/drawing/2014/main" id="{5F4797D0-D53D-4D08-4DEA-28D180D3C7DF}"/>
              </a:ext>
            </a:extLst>
          </p:cNvPr>
          <p:cNvSpPr>
            <a:spLocks noGrp="1"/>
          </p:cNvSpPr>
          <p:nvPr>
            <p:ph type="title" hasCustomPrompt="1"/>
          </p:nvPr>
        </p:nvSpPr>
        <p:spPr>
          <a:xfrm>
            <a:off x="456360" y="691228"/>
            <a:ext cx="11277496" cy="535531"/>
          </a:xfrm>
        </p:spPr>
        <p:txBody>
          <a:bodyPr wrap="square" lIns="0" tIns="91440" rIns="0" bIns="0" anchor="t" anchorCtr="0">
            <a:spAutoFit/>
          </a:bodyPr>
          <a:lstStyle>
            <a:lvl1pPr>
              <a:defRPr sz="3200" b="0" i="0">
                <a:solidFill>
                  <a:schemeClr val="tx1"/>
                </a:solidFill>
                <a:latin typeface="Arial Black" panose="020B0604020202020204" pitchFamily="34" charset="0"/>
                <a:cs typeface="Arial Black" panose="020B0604020202020204" pitchFamily="34" charset="0"/>
              </a:defRPr>
            </a:lvl1pPr>
          </a:lstStyle>
          <a:p>
            <a:r>
              <a:rPr lang="en-US"/>
              <a:t>Slide title</a:t>
            </a:r>
          </a:p>
        </p:txBody>
      </p:sp>
      <p:sp>
        <p:nvSpPr>
          <p:cNvPr id="9" name="Text Placeholder 9">
            <a:extLst>
              <a:ext uri="{FF2B5EF4-FFF2-40B4-BE49-F238E27FC236}">
                <a16:creationId xmlns:a16="http://schemas.microsoft.com/office/drawing/2014/main" id="{25A1324A-BBCE-D3E3-219F-9F46F9968644}"/>
              </a:ext>
            </a:extLst>
          </p:cNvPr>
          <p:cNvSpPr>
            <a:spLocks noGrp="1"/>
          </p:cNvSpPr>
          <p:nvPr>
            <p:ph type="body" sz="quarter" idx="13" hasCustomPrompt="1"/>
          </p:nvPr>
        </p:nvSpPr>
        <p:spPr>
          <a:xfrm>
            <a:off x="456360" y="480395"/>
            <a:ext cx="11277496" cy="193899"/>
          </a:xfrm>
        </p:spPr>
        <p:txBody>
          <a:bodyPr wrap="square" lIns="0" tIns="0" rIns="0" bIns="0" anchor="b">
            <a:spAutoFit/>
          </a:bodyPr>
          <a:lstStyle>
            <a:lvl1pPr marL="0" indent="0">
              <a:buNone/>
              <a:defRPr sz="1400" b="1" i="0" cap="all" spc="200" baseline="0">
                <a:solidFill>
                  <a:srgbClr val="979797"/>
                </a:solidFill>
                <a:latin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a:t>SUBHEAD TEXT</a:t>
            </a:r>
          </a:p>
        </p:txBody>
      </p:sp>
      <p:sp>
        <p:nvSpPr>
          <p:cNvPr id="10" name="Content Placeholder 8">
            <a:extLst>
              <a:ext uri="{FF2B5EF4-FFF2-40B4-BE49-F238E27FC236}">
                <a16:creationId xmlns:a16="http://schemas.microsoft.com/office/drawing/2014/main" id="{FD6FD417-FF6C-8DE1-8804-53CABBC52B02}"/>
              </a:ext>
            </a:extLst>
          </p:cNvPr>
          <p:cNvSpPr>
            <a:spLocks noGrp="1"/>
          </p:cNvSpPr>
          <p:nvPr>
            <p:ph sz="quarter" idx="14"/>
          </p:nvPr>
        </p:nvSpPr>
        <p:spPr>
          <a:xfrm>
            <a:off x="456360" y="1683959"/>
            <a:ext cx="11277495" cy="45798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3" name="Image" descr="Image">
            <a:extLst>
              <a:ext uri="{FF2B5EF4-FFF2-40B4-BE49-F238E27FC236}">
                <a16:creationId xmlns:a16="http://schemas.microsoft.com/office/drawing/2014/main" id="{0A7E8099-4E93-85AB-DDA5-2C88356A5B99}"/>
              </a:ext>
            </a:extLst>
          </p:cNvPr>
          <p:cNvPicPr>
            <a:picLocks noChangeAspect="1"/>
          </p:cNvPicPr>
          <p:nvPr userDrawn="1"/>
        </p:nvPicPr>
        <p:blipFill>
          <a:blip r:embed="rId3">
            <a:duotone>
              <a:prstClr val="black"/>
              <a:schemeClr val="tx2">
                <a:tint val="45000"/>
                <a:satMod val="400000"/>
              </a:schemeClr>
            </a:duotone>
          </a:blip>
          <a:stretch>
            <a:fillRect/>
          </a:stretch>
        </p:blipFill>
        <p:spPr>
          <a:xfrm>
            <a:off x="11826240" y="6263797"/>
            <a:ext cx="365760" cy="365760"/>
          </a:xfrm>
          <a:prstGeom prst="rect">
            <a:avLst/>
          </a:prstGeom>
          <a:ln w="12700">
            <a:miter lim="400000"/>
          </a:ln>
        </p:spPr>
      </p:pic>
      <p:sp>
        <p:nvSpPr>
          <p:cNvPr id="15" name="Slide Number Placeholder 4">
            <a:extLst>
              <a:ext uri="{FF2B5EF4-FFF2-40B4-BE49-F238E27FC236}">
                <a16:creationId xmlns:a16="http://schemas.microsoft.com/office/drawing/2014/main" id="{5F12F23A-F887-4935-DD24-45952FDA2031}"/>
              </a:ext>
            </a:extLst>
          </p:cNvPr>
          <p:cNvSpPr txBox="1">
            <a:spLocks/>
          </p:cNvSpPr>
          <p:nvPr userDrawn="1"/>
        </p:nvSpPr>
        <p:spPr>
          <a:xfrm>
            <a:off x="11446086" y="6369733"/>
            <a:ext cx="365760" cy="153888"/>
          </a:xfrm>
          <a:prstGeom prst="rect">
            <a:avLst/>
          </a:prstGeom>
        </p:spPr>
        <p:txBody>
          <a:bodyPr vert="horz" lIns="0" tIns="0" rIns="0" bIns="0" rtlCol="0" anchor="ctr">
            <a:spAutoFit/>
          </a:bodyP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9678EFB2-4C89-4337-9FE3-76CC5529E1A8}" type="slidenum">
              <a:rPr kumimoji="0" lang="en-US" sz="1000" b="0" i="0" u="none" strike="noStrike" kern="1200" cap="none" spc="0" normalizeH="0" baseline="0" noProof="0" smtClean="0">
                <a:ln>
                  <a:noFill/>
                </a:ln>
                <a:solidFill>
                  <a:srgbClr val="979797"/>
                </a:solidFill>
                <a:effectLst/>
                <a:uLnTx/>
                <a:uFillTx/>
                <a:latin typeface="Arial" panose="020B0604020202020204"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srgbClr val="979797"/>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158627324"/>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Title and Content 6">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023433B-6222-73AD-5E09-BFBEDE4F289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C1556A0B-DF11-524E-5ECB-4959BAB5250B}"/>
              </a:ext>
            </a:extLst>
          </p:cNvPr>
          <p:cNvSpPr>
            <a:spLocks noGrp="1"/>
          </p:cNvSpPr>
          <p:nvPr>
            <p:ph type="title" hasCustomPrompt="1"/>
          </p:nvPr>
        </p:nvSpPr>
        <p:spPr>
          <a:xfrm>
            <a:off x="456360" y="691228"/>
            <a:ext cx="11277496" cy="535531"/>
          </a:xfrm>
        </p:spPr>
        <p:txBody>
          <a:bodyPr wrap="square" lIns="0" tIns="91440" rIns="0" bIns="0" anchor="t" anchorCtr="0">
            <a:spAutoFit/>
          </a:bodyPr>
          <a:lstStyle>
            <a:lvl1pPr>
              <a:defRPr sz="3200" b="0" i="0">
                <a:solidFill>
                  <a:schemeClr val="accent1"/>
                </a:solidFill>
                <a:latin typeface="Arial Black" panose="020B0604020202020204" pitchFamily="34" charset="0"/>
                <a:cs typeface="Arial Black" panose="020B0604020202020204" pitchFamily="34" charset="0"/>
              </a:defRPr>
            </a:lvl1pPr>
          </a:lstStyle>
          <a:p>
            <a:r>
              <a:rPr lang="en-US"/>
              <a:t>Slide title</a:t>
            </a:r>
          </a:p>
        </p:txBody>
      </p:sp>
      <p:sp>
        <p:nvSpPr>
          <p:cNvPr id="7" name="Text Placeholder 9">
            <a:extLst>
              <a:ext uri="{FF2B5EF4-FFF2-40B4-BE49-F238E27FC236}">
                <a16:creationId xmlns:a16="http://schemas.microsoft.com/office/drawing/2014/main" id="{75138605-75B0-24F7-8446-F4DF74A4B90D}"/>
              </a:ext>
            </a:extLst>
          </p:cNvPr>
          <p:cNvSpPr>
            <a:spLocks noGrp="1"/>
          </p:cNvSpPr>
          <p:nvPr>
            <p:ph type="body" sz="quarter" idx="13" hasCustomPrompt="1"/>
          </p:nvPr>
        </p:nvSpPr>
        <p:spPr>
          <a:xfrm>
            <a:off x="456360" y="480395"/>
            <a:ext cx="11277496" cy="193899"/>
          </a:xfrm>
        </p:spPr>
        <p:txBody>
          <a:bodyPr wrap="square" lIns="0" tIns="0" rIns="0" bIns="0" anchor="b">
            <a:spAutoFit/>
          </a:bodyPr>
          <a:lstStyle>
            <a:lvl1pPr marL="0" indent="0">
              <a:buNone/>
              <a:defRPr sz="1400" b="1" i="0" cap="all" spc="200" baseline="0">
                <a:solidFill>
                  <a:srgbClr val="979797"/>
                </a:solidFill>
                <a:latin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a:t>SUBHEAD TEXT</a:t>
            </a:r>
          </a:p>
        </p:txBody>
      </p:sp>
      <p:sp>
        <p:nvSpPr>
          <p:cNvPr id="8" name="Content Placeholder 8">
            <a:extLst>
              <a:ext uri="{FF2B5EF4-FFF2-40B4-BE49-F238E27FC236}">
                <a16:creationId xmlns:a16="http://schemas.microsoft.com/office/drawing/2014/main" id="{BFC1E74D-86FD-3C73-0041-BEA7877CB2BD}"/>
              </a:ext>
            </a:extLst>
          </p:cNvPr>
          <p:cNvSpPr>
            <a:spLocks noGrp="1"/>
          </p:cNvSpPr>
          <p:nvPr>
            <p:ph sz="quarter" idx="14"/>
          </p:nvPr>
        </p:nvSpPr>
        <p:spPr>
          <a:xfrm>
            <a:off x="456360" y="1683959"/>
            <a:ext cx="11277495" cy="45798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Image" descr="Image">
            <a:extLst>
              <a:ext uri="{FF2B5EF4-FFF2-40B4-BE49-F238E27FC236}">
                <a16:creationId xmlns:a16="http://schemas.microsoft.com/office/drawing/2014/main" id="{B76BAF40-F5CD-B371-85B0-46B3106CE07A}"/>
              </a:ext>
            </a:extLst>
          </p:cNvPr>
          <p:cNvPicPr>
            <a:picLocks noChangeAspect="1"/>
          </p:cNvPicPr>
          <p:nvPr userDrawn="1"/>
        </p:nvPicPr>
        <p:blipFill>
          <a:blip r:embed="rId3">
            <a:duotone>
              <a:prstClr val="black"/>
              <a:schemeClr val="tx2">
                <a:tint val="45000"/>
                <a:satMod val="400000"/>
              </a:schemeClr>
            </a:duotone>
          </a:blip>
          <a:stretch>
            <a:fillRect/>
          </a:stretch>
        </p:blipFill>
        <p:spPr>
          <a:xfrm>
            <a:off x="11826240" y="6263797"/>
            <a:ext cx="365760" cy="365760"/>
          </a:xfrm>
          <a:prstGeom prst="rect">
            <a:avLst/>
          </a:prstGeom>
          <a:ln w="12700">
            <a:miter lim="400000"/>
          </a:ln>
        </p:spPr>
      </p:pic>
      <p:sp>
        <p:nvSpPr>
          <p:cNvPr id="11" name="Slide Number Placeholder 4">
            <a:extLst>
              <a:ext uri="{FF2B5EF4-FFF2-40B4-BE49-F238E27FC236}">
                <a16:creationId xmlns:a16="http://schemas.microsoft.com/office/drawing/2014/main" id="{D3739E47-9AED-3FB2-77B8-8C86EFBAD642}"/>
              </a:ext>
            </a:extLst>
          </p:cNvPr>
          <p:cNvSpPr txBox="1">
            <a:spLocks/>
          </p:cNvSpPr>
          <p:nvPr userDrawn="1"/>
        </p:nvSpPr>
        <p:spPr>
          <a:xfrm>
            <a:off x="11446086" y="6369733"/>
            <a:ext cx="365760" cy="153888"/>
          </a:xfrm>
          <a:prstGeom prst="rect">
            <a:avLst/>
          </a:prstGeom>
        </p:spPr>
        <p:txBody>
          <a:bodyPr vert="horz" lIns="0" tIns="0" rIns="0" bIns="0" rtlCol="0" anchor="ctr">
            <a:spAutoFit/>
          </a:bodyP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9678EFB2-4C89-4337-9FE3-76CC5529E1A8}" type="slidenum">
              <a:rPr kumimoji="0" lang="en-US" sz="1000" b="0" i="0" u="none" strike="noStrike" kern="1200" cap="none" spc="0" normalizeH="0" baseline="0" noProof="0" smtClean="0">
                <a:ln>
                  <a:noFill/>
                </a:ln>
                <a:solidFill>
                  <a:srgbClr val="979797"/>
                </a:solidFill>
                <a:effectLst/>
                <a:uLnTx/>
                <a:uFillTx/>
                <a:latin typeface="Arial" panose="020B0604020202020204"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srgbClr val="979797"/>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772498740"/>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Title and Content 7">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023433B-6222-73AD-5E09-BFBEDE4F289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10" name="Title 1">
            <a:extLst>
              <a:ext uri="{FF2B5EF4-FFF2-40B4-BE49-F238E27FC236}">
                <a16:creationId xmlns:a16="http://schemas.microsoft.com/office/drawing/2014/main" id="{4B142BB1-E7EA-BE8E-ECBC-E46FC22599C7}"/>
              </a:ext>
            </a:extLst>
          </p:cNvPr>
          <p:cNvSpPr>
            <a:spLocks noGrp="1"/>
          </p:cNvSpPr>
          <p:nvPr>
            <p:ph type="title" hasCustomPrompt="1"/>
          </p:nvPr>
        </p:nvSpPr>
        <p:spPr>
          <a:xfrm>
            <a:off x="456360" y="691228"/>
            <a:ext cx="11277496" cy="535531"/>
          </a:xfrm>
        </p:spPr>
        <p:txBody>
          <a:bodyPr wrap="square" lIns="0" tIns="91440" rIns="0" bIns="0" anchor="t" anchorCtr="0">
            <a:spAutoFit/>
          </a:bodyPr>
          <a:lstStyle>
            <a:lvl1pPr>
              <a:defRPr sz="3200" b="0" i="0">
                <a:solidFill>
                  <a:schemeClr val="bg1"/>
                </a:solidFill>
                <a:latin typeface="Arial Black" panose="020B0604020202020204" pitchFamily="34" charset="0"/>
                <a:cs typeface="Arial Black" panose="020B0604020202020204" pitchFamily="34" charset="0"/>
              </a:defRPr>
            </a:lvl1pPr>
          </a:lstStyle>
          <a:p>
            <a:r>
              <a:rPr lang="en-US"/>
              <a:t>Slide title</a:t>
            </a:r>
          </a:p>
        </p:txBody>
      </p:sp>
      <p:sp>
        <p:nvSpPr>
          <p:cNvPr id="12" name="Text Placeholder 9">
            <a:extLst>
              <a:ext uri="{FF2B5EF4-FFF2-40B4-BE49-F238E27FC236}">
                <a16:creationId xmlns:a16="http://schemas.microsoft.com/office/drawing/2014/main" id="{0EAE2271-A07B-97F9-4617-9E20B6AB2758}"/>
              </a:ext>
            </a:extLst>
          </p:cNvPr>
          <p:cNvSpPr>
            <a:spLocks noGrp="1"/>
          </p:cNvSpPr>
          <p:nvPr>
            <p:ph type="body" sz="quarter" idx="13" hasCustomPrompt="1"/>
          </p:nvPr>
        </p:nvSpPr>
        <p:spPr>
          <a:xfrm>
            <a:off x="456360" y="480395"/>
            <a:ext cx="11277496" cy="193899"/>
          </a:xfrm>
        </p:spPr>
        <p:txBody>
          <a:bodyPr wrap="square" lIns="0" tIns="0" rIns="0" bIns="0" anchor="b">
            <a:spAutoFit/>
          </a:bodyPr>
          <a:lstStyle>
            <a:lvl1pPr marL="0" indent="0">
              <a:buNone/>
              <a:defRPr sz="1400" b="1" i="0" cap="all" spc="200" baseline="0">
                <a:solidFill>
                  <a:schemeClr val="bg1"/>
                </a:solidFill>
                <a:latin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a:t>SUBHEAD TEXT</a:t>
            </a:r>
          </a:p>
        </p:txBody>
      </p:sp>
      <p:sp>
        <p:nvSpPr>
          <p:cNvPr id="13" name="Content Placeholder 8">
            <a:extLst>
              <a:ext uri="{FF2B5EF4-FFF2-40B4-BE49-F238E27FC236}">
                <a16:creationId xmlns:a16="http://schemas.microsoft.com/office/drawing/2014/main" id="{4268A4A5-0D40-5340-5733-BE7708DC978F}"/>
              </a:ext>
            </a:extLst>
          </p:cNvPr>
          <p:cNvSpPr>
            <a:spLocks noGrp="1"/>
          </p:cNvSpPr>
          <p:nvPr>
            <p:ph sz="quarter" idx="14"/>
          </p:nvPr>
        </p:nvSpPr>
        <p:spPr>
          <a:xfrm>
            <a:off x="456360" y="1683959"/>
            <a:ext cx="11277495" cy="45798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Slide Number Placeholder 4">
            <a:extLst>
              <a:ext uri="{FF2B5EF4-FFF2-40B4-BE49-F238E27FC236}">
                <a16:creationId xmlns:a16="http://schemas.microsoft.com/office/drawing/2014/main" id="{7D6DB46E-AEC7-8A2A-A7B9-088E10FB64E9}"/>
              </a:ext>
            </a:extLst>
          </p:cNvPr>
          <p:cNvSpPr txBox="1">
            <a:spLocks/>
          </p:cNvSpPr>
          <p:nvPr userDrawn="1"/>
        </p:nvSpPr>
        <p:spPr>
          <a:xfrm>
            <a:off x="11446086" y="6369733"/>
            <a:ext cx="365760" cy="153888"/>
          </a:xfrm>
          <a:prstGeom prst="rect">
            <a:avLst/>
          </a:prstGeom>
        </p:spPr>
        <p:txBody>
          <a:bodyPr vert="horz" lIns="0" tIns="0" rIns="0" bIns="0" rtlCol="0" anchor="ctr">
            <a:spAutoFit/>
          </a:bodyP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9678EFB2-4C89-4337-9FE3-76CC5529E1A8}" type="slidenum">
              <a:rPr kumimoji="0" lang="en-US" sz="1000" b="0" i="0" u="none" strike="noStrike" kern="1200" cap="none" spc="0" normalizeH="0" baseline="0" noProof="0" smtClean="0">
                <a:ln>
                  <a:noFill/>
                </a:ln>
                <a:solidFill>
                  <a:schemeClr val="bg1"/>
                </a:solidFill>
                <a:effectLst/>
                <a:uLnTx/>
                <a:uFillTx/>
                <a:latin typeface="Arial" panose="020B0604020202020204"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schemeClr val="bg1"/>
              </a:solidFill>
              <a:effectLst/>
              <a:uLnTx/>
              <a:uFillTx/>
              <a:latin typeface="Arial" panose="020B0604020202020204" pitchFamily="34" charset="0"/>
              <a:ea typeface="+mn-ea"/>
              <a:cs typeface="+mn-cs"/>
            </a:endParaRPr>
          </a:p>
        </p:txBody>
      </p:sp>
      <p:pic>
        <p:nvPicPr>
          <p:cNvPr id="16" name="Image" descr="Image">
            <a:extLst>
              <a:ext uri="{FF2B5EF4-FFF2-40B4-BE49-F238E27FC236}">
                <a16:creationId xmlns:a16="http://schemas.microsoft.com/office/drawing/2014/main" id="{6AF9B39C-749A-1100-5D97-CC6D697D860D}"/>
              </a:ext>
            </a:extLst>
          </p:cNvPr>
          <p:cNvPicPr>
            <a:picLocks noChangeAspect="1"/>
          </p:cNvPicPr>
          <p:nvPr userDrawn="1"/>
        </p:nvPicPr>
        <p:blipFill>
          <a:blip r:embed="rId3">
            <a:duotone>
              <a:prstClr val="black"/>
              <a:srgbClr val="D9D9D6">
                <a:tint val="45000"/>
                <a:satMod val="400000"/>
              </a:srgbClr>
            </a:duotone>
          </a:blip>
          <a:stretch>
            <a:fillRect/>
          </a:stretch>
        </p:blipFill>
        <p:spPr>
          <a:xfrm>
            <a:off x="11826240" y="6263797"/>
            <a:ext cx="365760" cy="365760"/>
          </a:xfrm>
          <a:prstGeom prst="rect">
            <a:avLst/>
          </a:prstGeom>
          <a:ln w="12700">
            <a:miter lim="400000"/>
          </a:ln>
        </p:spPr>
      </p:pic>
    </p:spTree>
    <p:extLst>
      <p:ext uri="{BB962C8B-B14F-4D97-AF65-F5344CB8AC3E}">
        <p14:creationId xmlns:p14="http://schemas.microsoft.com/office/powerpoint/2010/main" val="4052235741"/>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Title and Content 8">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023433B-6222-73AD-5E09-BFBEDE4F289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11" name="Title 1">
            <a:extLst>
              <a:ext uri="{FF2B5EF4-FFF2-40B4-BE49-F238E27FC236}">
                <a16:creationId xmlns:a16="http://schemas.microsoft.com/office/drawing/2014/main" id="{691BF481-2DB8-F267-DB20-3BA32DBA12CE}"/>
              </a:ext>
            </a:extLst>
          </p:cNvPr>
          <p:cNvSpPr>
            <a:spLocks noGrp="1"/>
          </p:cNvSpPr>
          <p:nvPr>
            <p:ph type="title" hasCustomPrompt="1"/>
          </p:nvPr>
        </p:nvSpPr>
        <p:spPr>
          <a:xfrm>
            <a:off x="456360" y="691228"/>
            <a:ext cx="11277496" cy="535531"/>
          </a:xfrm>
        </p:spPr>
        <p:txBody>
          <a:bodyPr wrap="square" lIns="0" tIns="91440" rIns="0" bIns="0" anchor="t" anchorCtr="0">
            <a:spAutoFit/>
          </a:bodyPr>
          <a:lstStyle>
            <a:lvl1pPr>
              <a:defRPr sz="3200" b="0" i="0">
                <a:solidFill>
                  <a:schemeClr val="bg1"/>
                </a:solidFill>
                <a:latin typeface="Arial Black" panose="020B0604020202020204" pitchFamily="34" charset="0"/>
                <a:cs typeface="Arial Black" panose="020B0604020202020204" pitchFamily="34" charset="0"/>
              </a:defRPr>
            </a:lvl1pPr>
          </a:lstStyle>
          <a:p>
            <a:r>
              <a:rPr lang="en-US"/>
              <a:t>Slide title</a:t>
            </a:r>
          </a:p>
        </p:txBody>
      </p:sp>
      <p:sp>
        <p:nvSpPr>
          <p:cNvPr id="12" name="Text Placeholder 9">
            <a:extLst>
              <a:ext uri="{FF2B5EF4-FFF2-40B4-BE49-F238E27FC236}">
                <a16:creationId xmlns:a16="http://schemas.microsoft.com/office/drawing/2014/main" id="{80DC606A-5C46-F5A4-4C65-DAC562D5C08F}"/>
              </a:ext>
            </a:extLst>
          </p:cNvPr>
          <p:cNvSpPr>
            <a:spLocks noGrp="1"/>
          </p:cNvSpPr>
          <p:nvPr>
            <p:ph type="body" sz="quarter" idx="13" hasCustomPrompt="1"/>
          </p:nvPr>
        </p:nvSpPr>
        <p:spPr>
          <a:xfrm>
            <a:off x="456360" y="480395"/>
            <a:ext cx="11277496" cy="193899"/>
          </a:xfrm>
        </p:spPr>
        <p:txBody>
          <a:bodyPr wrap="square" lIns="0" tIns="0" rIns="0" bIns="0" anchor="b">
            <a:spAutoFit/>
          </a:bodyPr>
          <a:lstStyle>
            <a:lvl1pPr marL="0" indent="0">
              <a:buNone/>
              <a:defRPr sz="1400" b="1" i="0" cap="all" spc="200" baseline="0">
                <a:solidFill>
                  <a:schemeClr val="bg1"/>
                </a:solidFill>
                <a:latin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a:t>SUBHEAD TEXT</a:t>
            </a:r>
          </a:p>
        </p:txBody>
      </p:sp>
      <p:sp>
        <p:nvSpPr>
          <p:cNvPr id="13" name="Content Placeholder 8">
            <a:extLst>
              <a:ext uri="{FF2B5EF4-FFF2-40B4-BE49-F238E27FC236}">
                <a16:creationId xmlns:a16="http://schemas.microsoft.com/office/drawing/2014/main" id="{C1819661-416E-422E-065B-6C9296565214}"/>
              </a:ext>
            </a:extLst>
          </p:cNvPr>
          <p:cNvSpPr>
            <a:spLocks noGrp="1"/>
          </p:cNvSpPr>
          <p:nvPr>
            <p:ph sz="quarter" idx="14"/>
          </p:nvPr>
        </p:nvSpPr>
        <p:spPr>
          <a:xfrm>
            <a:off x="456360" y="1683959"/>
            <a:ext cx="11277495" cy="45798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Slide Number Placeholder 4">
            <a:extLst>
              <a:ext uri="{FF2B5EF4-FFF2-40B4-BE49-F238E27FC236}">
                <a16:creationId xmlns:a16="http://schemas.microsoft.com/office/drawing/2014/main" id="{D9FFB309-30B8-3C53-DB41-A48597FD35A2}"/>
              </a:ext>
            </a:extLst>
          </p:cNvPr>
          <p:cNvSpPr txBox="1">
            <a:spLocks/>
          </p:cNvSpPr>
          <p:nvPr userDrawn="1"/>
        </p:nvSpPr>
        <p:spPr>
          <a:xfrm>
            <a:off x="11446086" y="6369733"/>
            <a:ext cx="365760" cy="153888"/>
          </a:xfrm>
          <a:prstGeom prst="rect">
            <a:avLst/>
          </a:prstGeom>
        </p:spPr>
        <p:txBody>
          <a:bodyPr vert="horz" lIns="0" tIns="0" rIns="0" bIns="0" rtlCol="0" anchor="ctr">
            <a:spAutoFit/>
          </a:bodyP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9678EFB2-4C89-4337-9FE3-76CC5529E1A8}" type="slidenum">
              <a:rPr kumimoji="0" lang="en-US" sz="1000" b="0" i="0" u="none" strike="noStrike" kern="1200" cap="none" spc="0" normalizeH="0" baseline="0" noProof="0" smtClean="0">
                <a:ln>
                  <a:noFill/>
                </a:ln>
                <a:solidFill>
                  <a:schemeClr val="bg1"/>
                </a:solidFill>
                <a:effectLst/>
                <a:uLnTx/>
                <a:uFillTx/>
                <a:latin typeface="Arial" panose="020B0604020202020204"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schemeClr val="bg1"/>
              </a:solidFill>
              <a:effectLst/>
              <a:uLnTx/>
              <a:uFillTx/>
              <a:latin typeface="Arial" panose="020B0604020202020204" pitchFamily="34" charset="0"/>
              <a:ea typeface="+mn-ea"/>
              <a:cs typeface="+mn-cs"/>
            </a:endParaRPr>
          </a:p>
        </p:txBody>
      </p:sp>
      <p:pic>
        <p:nvPicPr>
          <p:cNvPr id="16" name="Image" descr="Image">
            <a:extLst>
              <a:ext uri="{FF2B5EF4-FFF2-40B4-BE49-F238E27FC236}">
                <a16:creationId xmlns:a16="http://schemas.microsoft.com/office/drawing/2014/main" id="{4D315673-013C-3377-D230-F338A17BC6FC}"/>
              </a:ext>
            </a:extLst>
          </p:cNvPr>
          <p:cNvPicPr>
            <a:picLocks noChangeAspect="1"/>
          </p:cNvPicPr>
          <p:nvPr userDrawn="1"/>
        </p:nvPicPr>
        <p:blipFill>
          <a:blip r:embed="rId3">
            <a:duotone>
              <a:prstClr val="black"/>
              <a:srgbClr val="D9D9D6">
                <a:tint val="45000"/>
                <a:satMod val="400000"/>
              </a:srgbClr>
            </a:duotone>
          </a:blip>
          <a:stretch>
            <a:fillRect/>
          </a:stretch>
        </p:blipFill>
        <p:spPr>
          <a:xfrm>
            <a:off x="11826240" y="6263797"/>
            <a:ext cx="365760" cy="365760"/>
          </a:xfrm>
          <a:prstGeom prst="rect">
            <a:avLst/>
          </a:prstGeom>
          <a:ln w="12700">
            <a:miter lim="400000"/>
          </a:ln>
        </p:spPr>
      </p:pic>
    </p:spTree>
    <p:extLst>
      <p:ext uri="{BB962C8B-B14F-4D97-AF65-F5344CB8AC3E}">
        <p14:creationId xmlns:p14="http://schemas.microsoft.com/office/powerpoint/2010/main" val="2714709240"/>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Title and Content 9">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023433B-6222-73AD-5E09-BFBEDE4F289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11" name="Title 1">
            <a:extLst>
              <a:ext uri="{FF2B5EF4-FFF2-40B4-BE49-F238E27FC236}">
                <a16:creationId xmlns:a16="http://schemas.microsoft.com/office/drawing/2014/main" id="{FE04F8A3-481F-E308-C440-C85B87C7DC64}"/>
              </a:ext>
            </a:extLst>
          </p:cNvPr>
          <p:cNvSpPr>
            <a:spLocks noGrp="1"/>
          </p:cNvSpPr>
          <p:nvPr>
            <p:ph type="title" hasCustomPrompt="1"/>
          </p:nvPr>
        </p:nvSpPr>
        <p:spPr>
          <a:xfrm>
            <a:off x="456360" y="691228"/>
            <a:ext cx="11277496" cy="535531"/>
          </a:xfrm>
        </p:spPr>
        <p:txBody>
          <a:bodyPr wrap="square" lIns="0" tIns="91440" rIns="0" bIns="0" anchor="t" anchorCtr="0">
            <a:spAutoFit/>
          </a:bodyPr>
          <a:lstStyle>
            <a:lvl1pPr>
              <a:defRPr sz="3200" b="0" i="0">
                <a:solidFill>
                  <a:schemeClr val="bg1"/>
                </a:solidFill>
                <a:latin typeface="Arial Black" panose="020B0604020202020204" pitchFamily="34" charset="0"/>
                <a:cs typeface="Arial Black" panose="020B0604020202020204" pitchFamily="34" charset="0"/>
              </a:defRPr>
            </a:lvl1pPr>
          </a:lstStyle>
          <a:p>
            <a:r>
              <a:rPr lang="en-US"/>
              <a:t>Slide title</a:t>
            </a:r>
          </a:p>
        </p:txBody>
      </p:sp>
      <p:sp>
        <p:nvSpPr>
          <p:cNvPr id="12" name="Text Placeholder 9">
            <a:extLst>
              <a:ext uri="{FF2B5EF4-FFF2-40B4-BE49-F238E27FC236}">
                <a16:creationId xmlns:a16="http://schemas.microsoft.com/office/drawing/2014/main" id="{9DD2B185-33C0-4D48-7326-811310F4F805}"/>
              </a:ext>
            </a:extLst>
          </p:cNvPr>
          <p:cNvSpPr>
            <a:spLocks noGrp="1"/>
          </p:cNvSpPr>
          <p:nvPr>
            <p:ph type="body" sz="quarter" idx="13" hasCustomPrompt="1"/>
          </p:nvPr>
        </p:nvSpPr>
        <p:spPr>
          <a:xfrm>
            <a:off x="456360" y="480395"/>
            <a:ext cx="11277496" cy="193899"/>
          </a:xfrm>
        </p:spPr>
        <p:txBody>
          <a:bodyPr wrap="square" lIns="0" tIns="0" rIns="0" bIns="0" anchor="b">
            <a:spAutoFit/>
          </a:bodyPr>
          <a:lstStyle>
            <a:lvl1pPr marL="0" indent="0">
              <a:buNone/>
              <a:defRPr sz="1400" b="1" i="0" cap="all" spc="200" baseline="0">
                <a:solidFill>
                  <a:schemeClr val="bg1"/>
                </a:solidFill>
                <a:latin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a:t>SUBHEAD TEXT</a:t>
            </a:r>
          </a:p>
        </p:txBody>
      </p:sp>
      <p:sp>
        <p:nvSpPr>
          <p:cNvPr id="13" name="Content Placeholder 8">
            <a:extLst>
              <a:ext uri="{FF2B5EF4-FFF2-40B4-BE49-F238E27FC236}">
                <a16:creationId xmlns:a16="http://schemas.microsoft.com/office/drawing/2014/main" id="{26C8A3E2-8414-EFD0-9DBC-32E9417BABE4}"/>
              </a:ext>
            </a:extLst>
          </p:cNvPr>
          <p:cNvSpPr>
            <a:spLocks noGrp="1"/>
          </p:cNvSpPr>
          <p:nvPr>
            <p:ph sz="quarter" idx="14"/>
          </p:nvPr>
        </p:nvSpPr>
        <p:spPr>
          <a:xfrm>
            <a:off x="456360" y="1683959"/>
            <a:ext cx="11277495" cy="45798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Slide Number Placeholder 4">
            <a:extLst>
              <a:ext uri="{FF2B5EF4-FFF2-40B4-BE49-F238E27FC236}">
                <a16:creationId xmlns:a16="http://schemas.microsoft.com/office/drawing/2014/main" id="{93B776D9-2FC3-8DF9-6D3C-50E4EF890AE0}"/>
              </a:ext>
            </a:extLst>
          </p:cNvPr>
          <p:cNvSpPr txBox="1">
            <a:spLocks/>
          </p:cNvSpPr>
          <p:nvPr userDrawn="1"/>
        </p:nvSpPr>
        <p:spPr>
          <a:xfrm>
            <a:off x="11446086" y="6369733"/>
            <a:ext cx="365760" cy="153888"/>
          </a:xfrm>
          <a:prstGeom prst="rect">
            <a:avLst/>
          </a:prstGeom>
        </p:spPr>
        <p:txBody>
          <a:bodyPr vert="horz" lIns="0" tIns="0" rIns="0" bIns="0" rtlCol="0" anchor="ctr">
            <a:spAutoFit/>
          </a:bodyP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9678EFB2-4C89-4337-9FE3-76CC5529E1A8}" type="slidenum">
              <a:rPr kumimoji="0" lang="en-US" sz="1000" b="0" i="0" u="none" strike="noStrike" kern="1200" cap="none" spc="0" normalizeH="0" baseline="0" noProof="0" smtClean="0">
                <a:ln>
                  <a:noFill/>
                </a:ln>
                <a:solidFill>
                  <a:schemeClr val="bg1"/>
                </a:solidFill>
                <a:effectLst/>
                <a:uLnTx/>
                <a:uFillTx/>
                <a:latin typeface="Arial" panose="020B0604020202020204"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schemeClr val="bg1"/>
              </a:solidFill>
              <a:effectLst/>
              <a:uLnTx/>
              <a:uFillTx/>
              <a:latin typeface="Arial" panose="020B0604020202020204" pitchFamily="34" charset="0"/>
              <a:ea typeface="+mn-ea"/>
              <a:cs typeface="+mn-cs"/>
            </a:endParaRPr>
          </a:p>
        </p:txBody>
      </p:sp>
      <p:pic>
        <p:nvPicPr>
          <p:cNvPr id="16" name="Image" descr="Image">
            <a:extLst>
              <a:ext uri="{FF2B5EF4-FFF2-40B4-BE49-F238E27FC236}">
                <a16:creationId xmlns:a16="http://schemas.microsoft.com/office/drawing/2014/main" id="{395E30F2-CDB9-D0AC-FB6D-F93580BC7D4D}"/>
              </a:ext>
            </a:extLst>
          </p:cNvPr>
          <p:cNvPicPr>
            <a:picLocks noChangeAspect="1"/>
          </p:cNvPicPr>
          <p:nvPr userDrawn="1"/>
        </p:nvPicPr>
        <p:blipFill>
          <a:blip r:embed="rId3">
            <a:duotone>
              <a:prstClr val="black"/>
              <a:srgbClr val="D9D9D6">
                <a:tint val="45000"/>
                <a:satMod val="400000"/>
              </a:srgbClr>
            </a:duotone>
          </a:blip>
          <a:stretch>
            <a:fillRect/>
          </a:stretch>
        </p:blipFill>
        <p:spPr>
          <a:xfrm>
            <a:off x="11826240" y="6263797"/>
            <a:ext cx="365760" cy="365760"/>
          </a:xfrm>
          <a:prstGeom prst="rect">
            <a:avLst/>
          </a:prstGeom>
          <a:ln w="12700">
            <a:miter lim="400000"/>
          </a:ln>
        </p:spPr>
      </p:pic>
    </p:spTree>
    <p:extLst>
      <p:ext uri="{BB962C8B-B14F-4D97-AF65-F5344CB8AC3E}">
        <p14:creationId xmlns:p14="http://schemas.microsoft.com/office/powerpoint/2010/main" val="1994600247"/>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Title and Content 10">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023433B-6222-73AD-5E09-BFBEDE4F289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11" name="Title 1">
            <a:extLst>
              <a:ext uri="{FF2B5EF4-FFF2-40B4-BE49-F238E27FC236}">
                <a16:creationId xmlns:a16="http://schemas.microsoft.com/office/drawing/2014/main" id="{BE0C3265-1D2E-3FF4-7638-0B5778C08A1F}"/>
              </a:ext>
            </a:extLst>
          </p:cNvPr>
          <p:cNvSpPr>
            <a:spLocks noGrp="1"/>
          </p:cNvSpPr>
          <p:nvPr>
            <p:ph type="title" hasCustomPrompt="1"/>
          </p:nvPr>
        </p:nvSpPr>
        <p:spPr>
          <a:xfrm>
            <a:off x="456360" y="691228"/>
            <a:ext cx="11277496" cy="535531"/>
          </a:xfrm>
        </p:spPr>
        <p:txBody>
          <a:bodyPr wrap="square" lIns="0" tIns="91440" rIns="0" bIns="0" anchor="t" anchorCtr="0">
            <a:spAutoFit/>
          </a:bodyPr>
          <a:lstStyle>
            <a:lvl1pPr>
              <a:defRPr sz="3200" b="0" i="0">
                <a:solidFill>
                  <a:schemeClr val="bg1"/>
                </a:solidFill>
                <a:latin typeface="Arial Black" panose="020B0604020202020204" pitchFamily="34" charset="0"/>
                <a:cs typeface="Arial Black" panose="020B0604020202020204" pitchFamily="34" charset="0"/>
              </a:defRPr>
            </a:lvl1pPr>
          </a:lstStyle>
          <a:p>
            <a:r>
              <a:rPr lang="en-US"/>
              <a:t>Slide title</a:t>
            </a:r>
          </a:p>
        </p:txBody>
      </p:sp>
      <p:sp>
        <p:nvSpPr>
          <p:cNvPr id="12" name="Text Placeholder 9">
            <a:extLst>
              <a:ext uri="{FF2B5EF4-FFF2-40B4-BE49-F238E27FC236}">
                <a16:creationId xmlns:a16="http://schemas.microsoft.com/office/drawing/2014/main" id="{77775266-3FC1-3EDD-320D-4D3D6565C231}"/>
              </a:ext>
            </a:extLst>
          </p:cNvPr>
          <p:cNvSpPr>
            <a:spLocks noGrp="1"/>
          </p:cNvSpPr>
          <p:nvPr>
            <p:ph type="body" sz="quarter" idx="13" hasCustomPrompt="1"/>
          </p:nvPr>
        </p:nvSpPr>
        <p:spPr>
          <a:xfrm>
            <a:off x="456360" y="480395"/>
            <a:ext cx="11277496" cy="193899"/>
          </a:xfrm>
        </p:spPr>
        <p:txBody>
          <a:bodyPr wrap="square" lIns="0" tIns="0" rIns="0" bIns="0" anchor="b">
            <a:spAutoFit/>
          </a:bodyPr>
          <a:lstStyle>
            <a:lvl1pPr marL="0" indent="0">
              <a:buNone/>
              <a:defRPr sz="1400" b="1" i="0" cap="all" spc="200" baseline="0">
                <a:solidFill>
                  <a:schemeClr val="bg1"/>
                </a:solidFill>
                <a:latin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a:t>SUBHEAD TEXT</a:t>
            </a:r>
          </a:p>
        </p:txBody>
      </p:sp>
      <p:sp>
        <p:nvSpPr>
          <p:cNvPr id="13" name="Content Placeholder 8">
            <a:extLst>
              <a:ext uri="{FF2B5EF4-FFF2-40B4-BE49-F238E27FC236}">
                <a16:creationId xmlns:a16="http://schemas.microsoft.com/office/drawing/2014/main" id="{FA32E90B-143D-EBBD-5353-DE181070146A}"/>
              </a:ext>
            </a:extLst>
          </p:cNvPr>
          <p:cNvSpPr>
            <a:spLocks noGrp="1"/>
          </p:cNvSpPr>
          <p:nvPr>
            <p:ph sz="quarter" idx="14"/>
          </p:nvPr>
        </p:nvSpPr>
        <p:spPr>
          <a:xfrm>
            <a:off x="456360" y="1683959"/>
            <a:ext cx="11277495" cy="45798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Slide Number Placeholder 4">
            <a:extLst>
              <a:ext uri="{FF2B5EF4-FFF2-40B4-BE49-F238E27FC236}">
                <a16:creationId xmlns:a16="http://schemas.microsoft.com/office/drawing/2014/main" id="{41868EBC-53B1-CD9A-7B00-5D31063B3528}"/>
              </a:ext>
            </a:extLst>
          </p:cNvPr>
          <p:cNvSpPr txBox="1">
            <a:spLocks/>
          </p:cNvSpPr>
          <p:nvPr userDrawn="1"/>
        </p:nvSpPr>
        <p:spPr>
          <a:xfrm>
            <a:off x="11446086" y="6369733"/>
            <a:ext cx="365760" cy="153888"/>
          </a:xfrm>
          <a:prstGeom prst="rect">
            <a:avLst/>
          </a:prstGeom>
        </p:spPr>
        <p:txBody>
          <a:bodyPr vert="horz" lIns="0" tIns="0" rIns="0" bIns="0" rtlCol="0" anchor="ctr">
            <a:spAutoFit/>
          </a:bodyP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9678EFB2-4C89-4337-9FE3-76CC5529E1A8}" type="slidenum">
              <a:rPr kumimoji="0" lang="en-US" sz="1000" b="0" i="0" u="none" strike="noStrike" kern="1200" cap="none" spc="0" normalizeH="0" baseline="0" noProof="0" smtClean="0">
                <a:ln>
                  <a:noFill/>
                </a:ln>
                <a:solidFill>
                  <a:schemeClr val="bg1"/>
                </a:solidFill>
                <a:effectLst/>
                <a:uLnTx/>
                <a:uFillTx/>
                <a:latin typeface="Arial" panose="020B0604020202020204"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schemeClr val="bg1"/>
              </a:solidFill>
              <a:effectLst/>
              <a:uLnTx/>
              <a:uFillTx/>
              <a:latin typeface="Arial" panose="020B0604020202020204" pitchFamily="34" charset="0"/>
              <a:ea typeface="+mn-ea"/>
              <a:cs typeface="+mn-cs"/>
            </a:endParaRPr>
          </a:p>
        </p:txBody>
      </p:sp>
      <p:pic>
        <p:nvPicPr>
          <p:cNvPr id="16" name="Image" descr="Image">
            <a:extLst>
              <a:ext uri="{FF2B5EF4-FFF2-40B4-BE49-F238E27FC236}">
                <a16:creationId xmlns:a16="http://schemas.microsoft.com/office/drawing/2014/main" id="{80D31A19-C264-B509-C884-DF14F41B5F08}"/>
              </a:ext>
            </a:extLst>
          </p:cNvPr>
          <p:cNvPicPr>
            <a:picLocks noChangeAspect="1"/>
          </p:cNvPicPr>
          <p:nvPr userDrawn="1"/>
        </p:nvPicPr>
        <p:blipFill>
          <a:blip r:embed="rId3">
            <a:duotone>
              <a:prstClr val="black"/>
              <a:srgbClr val="D9D9D6">
                <a:tint val="45000"/>
                <a:satMod val="400000"/>
              </a:srgbClr>
            </a:duotone>
          </a:blip>
          <a:stretch>
            <a:fillRect/>
          </a:stretch>
        </p:blipFill>
        <p:spPr>
          <a:xfrm>
            <a:off x="11826240" y="6263797"/>
            <a:ext cx="365760" cy="365760"/>
          </a:xfrm>
          <a:prstGeom prst="rect">
            <a:avLst/>
          </a:prstGeom>
          <a:ln w="12700">
            <a:miter lim="400000"/>
          </a:ln>
        </p:spPr>
      </p:pic>
    </p:spTree>
    <p:extLst>
      <p:ext uri="{BB962C8B-B14F-4D97-AF65-F5344CB8AC3E}">
        <p14:creationId xmlns:p14="http://schemas.microsoft.com/office/powerpoint/2010/main" val="867937754"/>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Title and Content 11">
    <p:spTree>
      <p:nvGrpSpPr>
        <p:cNvPr id="1" name=""/>
        <p:cNvGrpSpPr/>
        <p:nvPr/>
      </p:nvGrpSpPr>
      <p:grpSpPr>
        <a:xfrm>
          <a:off x="0" y="0"/>
          <a:ext cx="0" cy="0"/>
          <a:chOff x="0" y="0"/>
          <a:chExt cx="0" cy="0"/>
        </a:xfrm>
      </p:grpSpPr>
      <p:pic>
        <p:nvPicPr>
          <p:cNvPr id="3" name="4397826.jpeg">
            <a:extLst>
              <a:ext uri="{FF2B5EF4-FFF2-40B4-BE49-F238E27FC236}">
                <a16:creationId xmlns:a16="http://schemas.microsoft.com/office/drawing/2014/main" id="{7A6D1203-9AAF-4F87-4B05-0616610BDAFF}"/>
              </a:ext>
            </a:extLst>
          </p:cNvPr>
          <p:cNvPicPr>
            <a:picLocks noChangeAspect="1"/>
          </p:cNvPicPr>
          <p:nvPr userDrawn="1"/>
        </p:nvPicPr>
        <p:blipFill>
          <a:blip r:embed="rId2" cstate="email">
            <a:grayscl/>
            <a:alphaModFix amt="15000"/>
            <a:extLst>
              <a:ext uri="{28A0092B-C50C-407E-A947-70E740481C1C}">
                <a14:useLocalDpi xmlns:a14="http://schemas.microsoft.com/office/drawing/2010/main" val="0"/>
              </a:ext>
            </a:extLst>
          </a:blip>
          <a:srcRect t="7868" b="7868"/>
          <a:stretch/>
        </p:blipFill>
        <p:spPr>
          <a:xfrm>
            <a:off x="2109" y="9427"/>
            <a:ext cx="12187781" cy="6846590"/>
          </a:xfrm>
          <a:prstGeom prst="rect">
            <a:avLst/>
          </a:prstGeom>
          <a:ln w="12700">
            <a:miter lim="400000"/>
          </a:ln>
        </p:spPr>
      </p:pic>
      <p:sp>
        <p:nvSpPr>
          <p:cNvPr id="7" name="Title 1">
            <a:extLst>
              <a:ext uri="{FF2B5EF4-FFF2-40B4-BE49-F238E27FC236}">
                <a16:creationId xmlns:a16="http://schemas.microsoft.com/office/drawing/2014/main" id="{29CDE831-F1C9-6D28-675B-BED5F1128E73}"/>
              </a:ext>
            </a:extLst>
          </p:cNvPr>
          <p:cNvSpPr>
            <a:spLocks noGrp="1"/>
          </p:cNvSpPr>
          <p:nvPr>
            <p:ph type="title" hasCustomPrompt="1"/>
          </p:nvPr>
        </p:nvSpPr>
        <p:spPr>
          <a:xfrm>
            <a:off x="456360" y="691228"/>
            <a:ext cx="11277496" cy="535531"/>
          </a:xfrm>
        </p:spPr>
        <p:txBody>
          <a:bodyPr wrap="square" lIns="0" tIns="91440" rIns="0" bIns="0" anchor="t" anchorCtr="0">
            <a:spAutoFit/>
          </a:bodyPr>
          <a:lstStyle>
            <a:lvl1pPr>
              <a:defRPr sz="3200" b="0" i="0">
                <a:solidFill>
                  <a:schemeClr val="tx1"/>
                </a:solidFill>
                <a:latin typeface="Arial Black" panose="020B0604020202020204" pitchFamily="34" charset="0"/>
                <a:cs typeface="Arial Black" panose="020B0604020202020204" pitchFamily="34" charset="0"/>
              </a:defRPr>
            </a:lvl1pPr>
          </a:lstStyle>
          <a:p>
            <a:r>
              <a:rPr lang="en-US"/>
              <a:t>Slide title</a:t>
            </a:r>
          </a:p>
        </p:txBody>
      </p:sp>
      <p:sp>
        <p:nvSpPr>
          <p:cNvPr id="9" name="Text Placeholder 9">
            <a:extLst>
              <a:ext uri="{FF2B5EF4-FFF2-40B4-BE49-F238E27FC236}">
                <a16:creationId xmlns:a16="http://schemas.microsoft.com/office/drawing/2014/main" id="{27B139DC-D56E-B674-B39A-1D6FE993A586}"/>
              </a:ext>
            </a:extLst>
          </p:cNvPr>
          <p:cNvSpPr>
            <a:spLocks noGrp="1"/>
          </p:cNvSpPr>
          <p:nvPr>
            <p:ph type="body" sz="quarter" idx="13" hasCustomPrompt="1"/>
          </p:nvPr>
        </p:nvSpPr>
        <p:spPr>
          <a:xfrm>
            <a:off x="456360" y="480395"/>
            <a:ext cx="11277496" cy="193899"/>
          </a:xfrm>
        </p:spPr>
        <p:txBody>
          <a:bodyPr wrap="square" lIns="0" tIns="0" rIns="0" bIns="0" anchor="b">
            <a:spAutoFit/>
          </a:bodyPr>
          <a:lstStyle>
            <a:lvl1pPr marL="0" indent="0">
              <a:buNone/>
              <a:defRPr sz="1400" b="1" i="0" cap="all" spc="200" baseline="0">
                <a:solidFill>
                  <a:srgbClr val="979797"/>
                </a:solidFill>
                <a:latin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a:t>SUBHEAD TEXT</a:t>
            </a:r>
          </a:p>
        </p:txBody>
      </p:sp>
      <p:sp>
        <p:nvSpPr>
          <p:cNvPr id="10" name="Content Placeholder 8">
            <a:extLst>
              <a:ext uri="{FF2B5EF4-FFF2-40B4-BE49-F238E27FC236}">
                <a16:creationId xmlns:a16="http://schemas.microsoft.com/office/drawing/2014/main" id="{295359AE-162D-8BB9-BC77-33475E2E86AC}"/>
              </a:ext>
            </a:extLst>
          </p:cNvPr>
          <p:cNvSpPr>
            <a:spLocks noGrp="1"/>
          </p:cNvSpPr>
          <p:nvPr>
            <p:ph sz="quarter" idx="14"/>
          </p:nvPr>
        </p:nvSpPr>
        <p:spPr>
          <a:xfrm>
            <a:off x="456360" y="1683959"/>
            <a:ext cx="11277495" cy="45798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3" name="Image" descr="Image">
            <a:extLst>
              <a:ext uri="{FF2B5EF4-FFF2-40B4-BE49-F238E27FC236}">
                <a16:creationId xmlns:a16="http://schemas.microsoft.com/office/drawing/2014/main" id="{D5950601-1E31-5980-A18D-F7E810E308EF}"/>
              </a:ext>
            </a:extLst>
          </p:cNvPr>
          <p:cNvPicPr>
            <a:picLocks noChangeAspect="1"/>
          </p:cNvPicPr>
          <p:nvPr userDrawn="1"/>
        </p:nvPicPr>
        <p:blipFill>
          <a:blip r:embed="rId3">
            <a:duotone>
              <a:prstClr val="black"/>
              <a:schemeClr val="tx2">
                <a:tint val="45000"/>
                <a:satMod val="400000"/>
              </a:schemeClr>
            </a:duotone>
          </a:blip>
          <a:stretch>
            <a:fillRect/>
          </a:stretch>
        </p:blipFill>
        <p:spPr>
          <a:xfrm>
            <a:off x="11826240" y="6263797"/>
            <a:ext cx="365760" cy="365760"/>
          </a:xfrm>
          <a:prstGeom prst="rect">
            <a:avLst/>
          </a:prstGeom>
          <a:ln w="12700">
            <a:miter lim="400000"/>
          </a:ln>
        </p:spPr>
      </p:pic>
      <p:sp>
        <p:nvSpPr>
          <p:cNvPr id="15" name="Slide Number Placeholder 4">
            <a:extLst>
              <a:ext uri="{FF2B5EF4-FFF2-40B4-BE49-F238E27FC236}">
                <a16:creationId xmlns:a16="http://schemas.microsoft.com/office/drawing/2014/main" id="{98F30459-046D-E4A8-CDB2-0157130B4405}"/>
              </a:ext>
            </a:extLst>
          </p:cNvPr>
          <p:cNvSpPr txBox="1">
            <a:spLocks/>
          </p:cNvSpPr>
          <p:nvPr userDrawn="1"/>
        </p:nvSpPr>
        <p:spPr>
          <a:xfrm>
            <a:off x="11446086" y="6369733"/>
            <a:ext cx="365760" cy="153888"/>
          </a:xfrm>
          <a:prstGeom prst="rect">
            <a:avLst/>
          </a:prstGeom>
        </p:spPr>
        <p:txBody>
          <a:bodyPr vert="horz" lIns="0" tIns="0" rIns="0" bIns="0" rtlCol="0" anchor="ctr">
            <a:spAutoFit/>
          </a:bodyP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9678EFB2-4C89-4337-9FE3-76CC5529E1A8}" type="slidenum">
              <a:rPr kumimoji="0" lang="en-US" sz="1000" b="0" i="0" u="none" strike="noStrike" kern="1200" cap="none" spc="0" normalizeH="0" baseline="0" noProof="0" smtClean="0">
                <a:ln>
                  <a:noFill/>
                </a:ln>
                <a:solidFill>
                  <a:srgbClr val="979797"/>
                </a:solidFill>
                <a:effectLst/>
                <a:uLnTx/>
                <a:uFillTx/>
                <a:latin typeface="Arial" panose="020B0604020202020204"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srgbClr val="979797"/>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366641597"/>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Title and Content 12">
    <p:spTree>
      <p:nvGrpSpPr>
        <p:cNvPr id="1" name=""/>
        <p:cNvGrpSpPr/>
        <p:nvPr/>
      </p:nvGrpSpPr>
      <p:grpSpPr>
        <a:xfrm>
          <a:off x="0" y="0"/>
          <a:ext cx="0" cy="0"/>
          <a:chOff x="0" y="0"/>
          <a:chExt cx="0" cy="0"/>
        </a:xfrm>
      </p:grpSpPr>
      <p:pic>
        <p:nvPicPr>
          <p:cNvPr id="5" name="Stocksy_comp_2555359.jpg">
            <a:extLst>
              <a:ext uri="{FF2B5EF4-FFF2-40B4-BE49-F238E27FC236}">
                <a16:creationId xmlns:a16="http://schemas.microsoft.com/office/drawing/2014/main" id="{A4150F47-E9F6-79E1-3BD1-7B64B702512F}"/>
              </a:ext>
            </a:extLst>
          </p:cNvPr>
          <p:cNvPicPr>
            <a:picLocks noChangeAspect="1"/>
          </p:cNvPicPr>
          <p:nvPr userDrawn="1"/>
        </p:nvPicPr>
        <p:blipFill>
          <a:blip r:embed="rId2" cstate="email">
            <a:grayscl/>
            <a:alphaModFix amt="50000"/>
            <a:extLst>
              <a:ext uri="{28A0092B-C50C-407E-A947-70E740481C1C}">
                <a14:useLocalDpi xmlns:a14="http://schemas.microsoft.com/office/drawing/2010/main" val="0"/>
              </a:ext>
            </a:extLst>
          </a:blip>
          <a:srcRect t="12549" b="12549"/>
          <a:stretch/>
        </p:blipFill>
        <p:spPr>
          <a:xfrm>
            <a:off x="2110" y="5705"/>
            <a:ext cx="12187781" cy="6846590"/>
          </a:xfrm>
          <a:prstGeom prst="rect">
            <a:avLst/>
          </a:prstGeom>
          <a:ln w="12700">
            <a:miter lim="400000"/>
          </a:ln>
        </p:spPr>
      </p:pic>
      <p:sp>
        <p:nvSpPr>
          <p:cNvPr id="7" name="Title 1">
            <a:extLst>
              <a:ext uri="{FF2B5EF4-FFF2-40B4-BE49-F238E27FC236}">
                <a16:creationId xmlns:a16="http://schemas.microsoft.com/office/drawing/2014/main" id="{19A9F097-DBD3-37E9-6B4B-753E599A3D0F}"/>
              </a:ext>
            </a:extLst>
          </p:cNvPr>
          <p:cNvSpPr>
            <a:spLocks noGrp="1"/>
          </p:cNvSpPr>
          <p:nvPr>
            <p:ph type="title" hasCustomPrompt="1"/>
          </p:nvPr>
        </p:nvSpPr>
        <p:spPr>
          <a:xfrm>
            <a:off x="456360" y="691228"/>
            <a:ext cx="11277496" cy="535531"/>
          </a:xfrm>
        </p:spPr>
        <p:txBody>
          <a:bodyPr wrap="square" lIns="0" tIns="91440" rIns="0" bIns="0" anchor="t" anchorCtr="0">
            <a:spAutoFit/>
          </a:bodyPr>
          <a:lstStyle>
            <a:lvl1pPr>
              <a:defRPr sz="3200" b="0" i="0">
                <a:solidFill>
                  <a:schemeClr val="tx1"/>
                </a:solidFill>
                <a:latin typeface="Arial Black" panose="020B0604020202020204" pitchFamily="34" charset="0"/>
                <a:cs typeface="Arial Black" panose="020B0604020202020204" pitchFamily="34" charset="0"/>
              </a:defRPr>
            </a:lvl1pPr>
          </a:lstStyle>
          <a:p>
            <a:r>
              <a:rPr lang="en-US"/>
              <a:t>Slide title</a:t>
            </a:r>
          </a:p>
        </p:txBody>
      </p:sp>
      <p:sp>
        <p:nvSpPr>
          <p:cNvPr id="9" name="Text Placeholder 9">
            <a:extLst>
              <a:ext uri="{FF2B5EF4-FFF2-40B4-BE49-F238E27FC236}">
                <a16:creationId xmlns:a16="http://schemas.microsoft.com/office/drawing/2014/main" id="{5A5BC2FA-8C0C-D720-DB1C-00BA478EB6FE}"/>
              </a:ext>
            </a:extLst>
          </p:cNvPr>
          <p:cNvSpPr>
            <a:spLocks noGrp="1"/>
          </p:cNvSpPr>
          <p:nvPr>
            <p:ph type="body" sz="quarter" idx="13" hasCustomPrompt="1"/>
          </p:nvPr>
        </p:nvSpPr>
        <p:spPr>
          <a:xfrm>
            <a:off x="456360" y="480395"/>
            <a:ext cx="11277496" cy="193899"/>
          </a:xfrm>
        </p:spPr>
        <p:txBody>
          <a:bodyPr wrap="square" lIns="0" tIns="0" rIns="0" bIns="0" anchor="b">
            <a:spAutoFit/>
          </a:bodyPr>
          <a:lstStyle>
            <a:lvl1pPr marL="0" indent="0">
              <a:buNone/>
              <a:defRPr sz="1400" b="1" i="0" cap="all" spc="200" baseline="0">
                <a:solidFill>
                  <a:srgbClr val="979797"/>
                </a:solidFill>
                <a:latin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a:t>SUBHEAD TEXT</a:t>
            </a:r>
          </a:p>
        </p:txBody>
      </p:sp>
      <p:sp>
        <p:nvSpPr>
          <p:cNvPr id="10" name="Content Placeholder 8">
            <a:extLst>
              <a:ext uri="{FF2B5EF4-FFF2-40B4-BE49-F238E27FC236}">
                <a16:creationId xmlns:a16="http://schemas.microsoft.com/office/drawing/2014/main" id="{F846E4BE-62E0-ADDE-FA8F-585F5F6E2B40}"/>
              </a:ext>
            </a:extLst>
          </p:cNvPr>
          <p:cNvSpPr>
            <a:spLocks noGrp="1"/>
          </p:cNvSpPr>
          <p:nvPr>
            <p:ph sz="quarter" idx="14"/>
          </p:nvPr>
        </p:nvSpPr>
        <p:spPr>
          <a:xfrm>
            <a:off x="456360" y="1683959"/>
            <a:ext cx="11277495" cy="45798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3" name="Image" descr="Image">
            <a:extLst>
              <a:ext uri="{FF2B5EF4-FFF2-40B4-BE49-F238E27FC236}">
                <a16:creationId xmlns:a16="http://schemas.microsoft.com/office/drawing/2014/main" id="{33A9F0E5-1967-A200-F8F8-7297731E8966}"/>
              </a:ext>
            </a:extLst>
          </p:cNvPr>
          <p:cNvPicPr>
            <a:picLocks noChangeAspect="1"/>
          </p:cNvPicPr>
          <p:nvPr userDrawn="1"/>
        </p:nvPicPr>
        <p:blipFill>
          <a:blip r:embed="rId3">
            <a:duotone>
              <a:prstClr val="black"/>
              <a:schemeClr val="tx2">
                <a:tint val="45000"/>
                <a:satMod val="400000"/>
              </a:schemeClr>
            </a:duotone>
          </a:blip>
          <a:stretch>
            <a:fillRect/>
          </a:stretch>
        </p:blipFill>
        <p:spPr>
          <a:xfrm>
            <a:off x="11826240" y="6263797"/>
            <a:ext cx="365760" cy="365760"/>
          </a:xfrm>
          <a:prstGeom prst="rect">
            <a:avLst/>
          </a:prstGeom>
          <a:ln w="12700">
            <a:miter lim="400000"/>
          </a:ln>
        </p:spPr>
      </p:pic>
      <p:sp>
        <p:nvSpPr>
          <p:cNvPr id="15" name="Slide Number Placeholder 4">
            <a:extLst>
              <a:ext uri="{FF2B5EF4-FFF2-40B4-BE49-F238E27FC236}">
                <a16:creationId xmlns:a16="http://schemas.microsoft.com/office/drawing/2014/main" id="{DFFFE53E-C170-C31D-B89B-D848B5DB6938}"/>
              </a:ext>
            </a:extLst>
          </p:cNvPr>
          <p:cNvSpPr txBox="1">
            <a:spLocks/>
          </p:cNvSpPr>
          <p:nvPr userDrawn="1"/>
        </p:nvSpPr>
        <p:spPr>
          <a:xfrm>
            <a:off x="11446086" y="6369733"/>
            <a:ext cx="365760" cy="153888"/>
          </a:xfrm>
          <a:prstGeom prst="rect">
            <a:avLst/>
          </a:prstGeom>
        </p:spPr>
        <p:txBody>
          <a:bodyPr vert="horz" lIns="0" tIns="0" rIns="0" bIns="0" rtlCol="0" anchor="ctr">
            <a:spAutoFit/>
          </a:bodyP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9678EFB2-4C89-4337-9FE3-76CC5529E1A8}" type="slidenum">
              <a:rPr kumimoji="0" lang="en-US" sz="1000" b="0" i="0" u="none" strike="noStrike" kern="1200" cap="none" spc="0" normalizeH="0" baseline="0" noProof="0" smtClean="0">
                <a:ln>
                  <a:noFill/>
                </a:ln>
                <a:solidFill>
                  <a:srgbClr val="979797"/>
                </a:solidFill>
                <a:effectLst/>
                <a:uLnTx/>
                <a:uFillTx/>
                <a:latin typeface="Arial" panose="020B0604020202020204"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srgbClr val="979797"/>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8369495"/>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Title and Content 13">
    <p:spTree>
      <p:nvGrpSpPr>
        <p:cNvPr id="1" name=""/>
        <p:cNvGrpSpPr/>
        <p:nvPr/>
      </p:nvGrpSpPr>
      <p:grpSpPr>
        <a:xfrm>
          <a:off x="0" y="0"/>
          <a:ext cx="0" cy="0"/>
          <a:chOff x="0" y="0"/>
          <a:chExt cx="0" cy="0"/>
        </a:xfrm>
      </p:grpSpPr>
      <p:pic>
        <p:nvPicPr>
          <p:cNvPr id="7" name="Picture 6" descr="A picture containing white&#10;&#10;Description automatically generated">
            <a:extLst>
              <a:ext uri="{FF2B5EF4-FFF2-40B4-BE49-F238E27FC236}">
                <a16:creationId xmlns:a16="http://schemas.microsoft.com/office/drawing/2014/main" id="{56218618-4EC1-F4D7-2E7B-5680F2BAD1BC}"/>
              </a:ext>
            </a:extLst>
          </p:cNvPr>
          <p:cNvPicPr>
            <a:picLocks noChangeAspect="1"/>
          </p:cNvPicPr>
          <p:nvPr userDrawn="1"/>
        </p:nvPicPr>
        <p:blipFill>
          <a:blip r:embed="rId2">
            <a:alphaModFix amt="35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itle 1">
            <a:extLst>
              <a:ext uri="{FF2B5EF4-FFF2-40B4-BE49-F238E27FC236}">
                <a16:creationId xmlns:a16="http://schemas.microsoft.com/office/drawing/2014/main" id="{1835DA95-6B88-CEE3-C993-2D56608A492B}"/>
              </a:ext>
            </a:extLst>
          </p:cNvPr>
          <p:cNvSpPr>
            <a:spLocks noGrp="1"/>
          </p:cNvSpPr>
          <p:nvPr>
            <p:ph type="title" hasCustomPrompt="1"/>
          </p:nvPr>
        </p:nvSpPr>
        <p:spPr>
          <a:xfrm>
            <a:off x="456360" y="691228"/>
            <a:ext cx="11277496" cy="535531"/>
          </a:xfrm>
        </p:spPr>
        <p:txBody>
          <a:bodyPr wrap="square" lIns="0" tIns="91440" rIns="0" bIns="0" anchor="t" anchorCtr="0">
            <a:spAutoFit/>
          </a:bodyPr>
          <a:lstStyle>
            <a:lvl1pPr>
              <a:defRPr sz="3200" b="0" i="0">
                <a:solidFill>
                  <a:schemeClr val="tx1"/>
                </a:solidFill>
                <a:latin typeface="Arial Black" panose="020B0604020202020204" pitchFamily="34" charset="0"/>
                <a:cs typeface="Arial Black" panose="020B0604020202020204" pitchFamily="34" charset="0"/>
              </a:defRPr>
            </a:lvl1pPr>
          </a:lstStyle>
          <a:p>
            <a:r>
              <a:rPr lang="en-US"/>
              <a:t>Slide title</a:t>
            </a:r>
          </a:p>
        </p:txBody>
      </p:sp>
      <p:sp>
        <p:nvSpPr>
          <p:cNvPr id="9" name="Text Placeholder 9">
            <a:extLst>
              <a:ext uri="{FF2B5EF4-FFF2-40B4-BE49-F238E27FC236}">
                <a16:creationId xmlns:a16="http://schemas.microsoft.com/office/drawing/2014/main" id="{5757AEFB-6896-7ECF-64EB-A10D1ADF16D2}"/>
              </a:ext>
            </a:extLst>
          </p:cNvPr>
          <p:cNvSpPr>
            <a:spLocks noGrp="1"/>
          </p:cNvSpPr>
          <p:nvPr>
            <p:ph type="body" sz="quarter" idx="13" hasCustomPrompt="1"/>
          </p:nvPr>
        </p:nvSpPr>
        <p:spPr>
          <a:xfrm>
            <a:off x="456360" y="480395"/>
            <a:ext cx="11277496" cy="193899"/>
          </a:xfrm>
        </p:spPr>
        <p:txBody>
          <a:bodyPr wrap="square" lIns="0" tIns="0" rIns="0" bIns="0" anchor="b">
            <a:spAutoFit/>
          </a:bodyPr>
          <a:lstStyle>
            <a:lvl1pPr marL="0" indent="0">
              <a:buNone/>
              <a:defRPr sz="1400" b="1" i="0" cap="all" spc="200" baseline="0">
                <a:solidFill>
                  <a:srgbClr val="979797"/>
                </a:solidFill>
                <a:latin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a:t>SUBHEAD TEXT</a:t>
            </a:r>
          </a:p>
        </p:txBody>
      </p:sp>
      <p:sp>
        <p:nvSpPr>
          <p:cNvPr id="10" name="Content Placeholder 8">
            <a:extLst>
              <a:ext uri="{FF2B5EF4-FFF2-40B4-BE49-F238E27FC236}">
                <a16:creationId xmlns:a16="http://schemas.microsoft.com/office/drawing/2014/main" id="{D3F540E6-FEE4-EA5A-3C8E-DB3686E1F637}"/>
              </a:ext>
            </a:extLst>
          </p:cNvPr>
          <p:cNvSpPr>
            <a:spLocks noGrp="1"/>
          </p:cNvSpPr>
          <p:nvPr>
            <p:ph sz="quarter" idx="14"/>
          </p:nvPr>
        </p:nvSpPr>
        <p:spPr>
          <a:xfrm>
            <a:off x="456360" y="1683959"/>
            <a:ext cx="11277495" cy="45798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3" name="Image" descr="Image">
            <a:extLst>
              <a:ext uri="{FF2B5EF4-FFF2-40B4-BE49-F238E27FC236}">
                <a16:creationId xmlns:a16="http://schemas.microsoft.com/office/drawing/2014/main" id="{30FB867B-FB70-9A17-9C28-034A05B190E8}"/>
              </a:ext>
            </a:extLst>
          </p:cNvPr>
          <p:cNvPicPr>
            <a:picLocks noChangeAspect="1"/>
          </p:cNvPicPr>
          <p:nvPr userDrawn="1"/>
        </p:nvPicPr>
        <p:blipFill>
          <a:blip r:embed="rId3">
            <a:duotone>
              <a:prstClr val="black"/>
              <a:schemeClr val="tx2">
                <a:tint val="45000"/>
                <a:satMod val="400000"/>
              </a:schemeClr>
            </a:duotone>
          </a:blip>
          <a:stretch>
            <a:fillRect/>
          </a:stretch>
        </p:blipFill>
        <p:spPr>
          <a:xfrm>
            <a:off x="11826240" y="6263797"/>
            <a:ext cx="365760" cy="365760"/>
          </a:xfrm>
          <a:prstGeom prst="rect">
            <a:avLst/>
          </a:prstGeom>
          <a:ln w="12700">
            <a:miter lim="400000"/>
          </a:ln>
        </p:spPr>
      </p:pic>
      <p:sp>
        <p:nvSpPr>
          <p:cNvPr id="15" name="Slide Number Placeholder 4">
            <a:extLst>
              <a:ext uri="{FF2B5EF4-FFF2-40B4-BE49-F238E27FC236}">
                <a16:creationId xmlns:a16="http://schemas.microsoft.com/office/drawing/2014/main" id="{4CC1EB24-04B8-A189-8F33-DECF538251EC}"/>
              </a:ext>
            </a:extLst>
          </p:cNvPr>
          <p:cNvSpPr txBox="1">
            <a:spLocks/>
          </p:cNvSpPr>
          <p:nvPr userDrawn="1"/>
        </p:nvSpPr>
        <p:spPr>
          <a:xfrm>
            <a:off x="11446086" y="6369733"/>
            <a:ext cx="365760" cy="153888"/>
          </a:xfrm>
          <a:prstGeom prst="rect">
            <a:avLst/>
          </a:prstGeom>
        </p:spPr>
        <p:txBody>
          <a:bodyPr vert="horz" lIns="0" tIns="0" rIns="0" bIns="0" rtlCol="0" anchor="ctr">
            <a:spAutoFit/>
          </a:bodyP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9678EFB2-4C89-4337-9FE3-76CC5529E1A8}" type="slidenum">
              <a:rPr kumimoji="0" lang="en-US" sz="1000" b="0" i="0" u="none" strike="noStrike" kern="1200" cap="none" spc="0" normalizeH="0" baseline="0" noProof="0" smtClean="0">
                <a:ln>
                  <a:noFill/>
                </a:ln>
                <a:solidFill>
                  <a:srgbClr val="979797"/>
                </a:solidFill>
                <a:effectLst/>
                <a:uLnTx/>
                <a:uFillTx/>
                <a:latin typeface="Arial" panose="020B0604020202020204"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srgbClr val="979797"/>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7408755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tion Divider 3">
    <p:bg>
      <p:bgPr>
        <a:solidFill>
          <a:schemeClr val="tx1"/>
        </a:solidFill>
        <a:effectLst/>
      </p:bgPr>
    </p:bg>
    <p:spTree>
      <p:nvGrpSpPr>
        <p:cNvPr id="1" name=""/>
        <p:cNvGrpSpPr/>
        <p:nvPr/>
      </p:nvGrpSpPr>
      <p:grpSpPr>
        <a:xfrm>
          <a:off x="0" y="0"/>
          <a:ext cx="0" cy="0"/>
          <a:chOff x="0" y="0"/>
          <a:chExt cx="0" cy="0"/>
        </a:xfrm>
      </p:grpSpPr>
      <p:sp>
        <p:nvSpPr>
          <p:cNvPr id="2" name="Rectangle 1"/>
          <p:cNvSpPr/>
          <p:nvPr userDrawn="1"/>
        </p:nvSpPr>
        <p:spPr>
          <a:xfrm>
            <a:off x="0" y="0"/>
            <a:ext cx="5029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i="0" dirty="0">
              <a:latin typeface="Arial" panose="020B0604020202020204" pitchFamily="34" charset="0"/>
            </a:endParaRPr>
          </a:p>
        </p:txBody>
      </p:sp>
      <p:pic>
        <p:nvPicPr>
          <p:cNvPr id="4" name="Stocksy_comp_430260_bw.jpg">
            <a:extLst>
              <a:ext uri="{FF2B5EF4-FFF2-40B4-BE49-F238E27FC236}">
                <a16:creationId xmlns:a16="http://schemas.microsoft.com/office/drawing/2014/main" id="{D0C54642-828E-D751-EEC2-256447EB7DDA}"/>
              </a:ext>
            </a:extLst>
          </p:cNvPr>
          <p:cNvPicPr>
            <a:picLocks noChangeAspect="1"/>
          </p:cNvPicPr>
          <p:nvPr userDrawn="1"/>
        </p:nvPicPr>
        <p:blipFill rotWithShape="1">
          <a:blip r:embed="rId2">
            <a:alphaModFix amt="80000"/>
            <a:extLst>
              <a:ext uri="{28A0092B-C50C-407E-A947-70E740481C1C}">
                <a14:useLocalDpi xmlns:a14="http://schemas.microsoft.com/office/drawing/2010/main" val="0"/>
              </a:ext>
            </a:extLst>
          </a:blip>
          <a:srcRect r="58740"/>
          <a:stretch/>
        </p:blipFill>
        <p:spPr>
          <a:xfrm>
            <a:off x="1" y="6418"/>
            <a:ext cx="5029200" cy="6846590"/>
          </a:xfrm>
          <a:prstGeom prst="rect">
            <a:avLst/>
          </a:prstGeom>
          <a:ln w="12700">
            <a:miter lim="400000"/>
          </a:ln>
        </p:spPr>
      </p:pic>
      <p:sp>
        <p:nvSpPr>
          <p:cNvPr id="14" name="Title 1">
            <a:extLst>
              <a:ext uri="{FF2B5EF4-FFF2-40B4-BE49-F238E27FC236}">
                <a16:creationId xmlns:a16="http://schemas.microsoft.com/office/drawing/2014/main" id="{2EB218B4-FC84-BC2F-01D9-7981F6A7A117}"/>
              </a:ext>
            </a:extLst>
          </p:cNvPr>
          <p:cNvSpPr>
            <a:spLocks noGrp="1"/>
          </p:cNvSpPr>
          <p:nvPr>
            <p:ph type="title" hasCustomPrompt="1"/>
          </p:nvPr>
        </p:nvSpPr>
        <p:spPr>
          <a:xfrm>
            <a:off x="457200" y="3235101"/>
            <a:ext cx="4368800" cy="193899"/>
          </a:xfrm>
        </p:spPr>
        <p:txBody>
          <a:bodyPr lIns="0" tIns="0" rIns="0" bIns="0" anchor="b" anchorCtr="0">
            <a:spAutoFit/>
          </a:bodyPr>
          <a:lstStyle>
            <a:lvl1pPr>
              <a:defRPr sz="1400" b="1" i="0" cap="all" spc="200" baseline="0">
                <a:solidFill>
                  <a:schemeClr val="tx1"/>
                </a:solidFill>
                <a:latin typeface="Arial" panose="020B0604020202020204" pitchFamily="34" charset="0"/>
                <a:cs typeface="Arial" panose="020B0604020202020204" pitchFamily="34" charset="0"/>
              </a:defRPr>
            </a:lvl1pPr>
          </a:lstStyle>
          <a:p>
            <a:r>
              <a:rPr lang="en-US" dirty="0"/>
              <a:t>SUBHEAD TEXT</a:t>
            </a:r>
          </a:p>
        </p:txBody>
      </p:sp>
      <p:sp>
        <p:nvSpPr>
          <p:cNvPr id="18" name="Subtitle 2">
            <a:extLst>
              <a:ext uri="{FF2B5EF4-FFF2-40B4-BE49-F238E27FC236}">
                <a16:creationId xmlns:a16="http://schemas.microsoft.com/office/drawing/2014/main" id="{2CD9931B-2468-E799-14F8-FE0870AE6B61}"/>
              </a:ext>
            </a:extLst>
          </p:cNvPr>
          <p:cNvSpPr>
            <a:spLocks noGrp="1"/>
          </p:cNvSpPr>
          <p:nvPr>
            <p:ph type="subTitle" idx="1" hasCustomPrompt="1"/>
          </p:nvPr>
        </p:nvSpPr>
        <p:spPr>
          <a:xfrm>
            <a:off x="457200" y="3429001"/>
            <a:ext cx="4368800" cy="1441420"/>
          </a:xfrm>
        </p:spPr>
        <p:txBody>
          <a:bodyPr lIns="0" tIns="182880" rIns="0" bIns="0">
            <a:spAutoFit/>
          </a:bodyPr>
          <a:lstStyle>
            <a:lvl1pPr marL="0" indent="0" algn="l" defTabSz="914400" rtl="0" eaLnBrk="1" latinLnBrk="0" hangingPunct="1">
              <a:lnSpc>
                <a:spcPts val="4900"/>
              </a:lnSpc>
              <a:spcBef>
                <a:spcPts val="1000"/>
              </a:spcBef>
              <a:buFont typeface="Arial" panose="020B0604020202020204" pitchFamily="34" charset="0"/>
              <a:buNone/>
              <a:defRPr lang="en-US" sz="4400" b="0" i="0" kern="1200" dirty="0">
                <a:solidFill>
                  <a:schemeClr val="tx1"/>
                </a:solidFill>
                <a:latin typeface="Arial Black" panose="020B0604020202020204" pitchFamily="34" charset="0"/>
                <a:ea typeface="+mn-ea"/>
                <a:cs typeface="Arial Black"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Section divider</a:t>
            </a:r>
          </a:p>
        </p:txBody>
      </p:sp>
      <p:pic>
        <p:nvPicPr>
          <p:cNvPr id="7" name="Stocksy_comp_430260_bw.jpg">
            <a:extLst>
              <a:ext uri="{FF2B5EF4-FFF2-40B4-BE49-F238E27FC236}">
                <a16:creationId xmlns:a16="http://schemas.microsoft.com/office/drawing/2014/main" id="{17F7531E-C115-1250-57EF-6ECD56616878}"/>
              </a:ext>
            </a:extLst>
          </p:cNvPr>
          <p:cNvPicPr>
            <a:picLocks noChangeAspect="1"/>
          </p:cNvPicPr>
          <p:nvPr userDrawn="1"/>
        </p:nvPicPr>
        <p:blipFill rotWithShape="1">
          <a:blip r:embed="rId2">
            <a:alphaModFix/>
            <a:extLst>
              <a:ext uri="{28A0092B-C50C-407E-A947-70E740481C1C}">
                <a14:useLocalDpi xmlns:a14="http://schemas.microsoft.com/office/drawing/2010/main" val="0"/>
              </a:ext>
            </a:extLst>
          </a:blip>
          <a:srcRect l="41277"/>
          <a:stretch/>
        </p:blipFill>
        <p:spPr>
          <a:xfrm>
            <a:off x="5029200" y="0"/>
            <a:ext cx="7157739" cy="6846590"/>
          </a:xfrm>
          <a:prstGeom prst="rect">
            <a:avLst/>
          </a:prstGeom>
          <a:ln w="12700">
            <a:miter lim="400000"/>
          </a:ln>
        </p:spPr>
      </p:pic>
    </p:spTree>
    <p:extLst>
      <p:ext uri="{BB962C8B-B14F-4D97-AF65-F5344CB8AC3E}">
        <p14:creationId xmlns:p14="http://schemas.microsoft.com/office/powerpoint/2010/main" val="3157044109"/>
      </p:ext>
    </p:extLst>
  </p:cSld>
  <p:clrMapOvr>
    <a:overrideClrMapping bg1="dk1" tx1="lt1" bg2="dk2" tx2="lt2" accent1="accent1" accent2="accent2" accent3="accent3" accent4="accent4" accent5="accent5" accent6="accent6" hlink="hlink" folHlink="folHlink"/>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Title and Content 14">
    <p:spTree>
      <p:nvGrpSpPr>
        <p:cNvPr id="1" name=""/>
        <p:cNvGrpSpPr/>
        <p:nvPr/>
      </p:nvGrpSpPr>
      <p:grpSpPr>
        <a:xfrm>
          <a:off x="0" y="0"/>
          <a:ext cx="0" cy="0"/>
          <a:chOff x="0" y="0"/>
          <a:chExt cx="0" cy="0"/>
        </a:xfrm>
      </p:grpSpPr>
      <p:pic>
        <p:nvPicPr>
          <p:cNvPr id="3" name="Stocksy_comp_3347933.jpg">
            <a:extLst>
              <a:ext uri="{FF2B5EF4-FFF2-40B4-BE49-F238E27FC236}">
                <a16:creationId xmlns:a16="http://schemas.microsoft.com/office/drawing/2014/main" id="{9A35AD04-F781-2A6A-EA79-DAF818D30A35}"/>
              </a:ext>
            </a:extLst>
          </p:cNvPr>
          <p:cNvPicPr>
            <a:picLocks noChangeAspect="1"/>
          </p:cNvPicPr>
          <p:nvPr userDrawn="1"/>
        </p:nvPicPr>
        <p:blipFill>
          <a:blip r:embed="rId2" cstate="email">
            <a:grayscl/>
            <a:alphaModFix amt="10000"/>
            <a:extLst>
              <a:ext uri="{28A0092B-C50C-407E-A947-70E740481C1C}">
                <a14:useLocalDpi xmlns:a14="http://schemas.microsoft.com/office/drawing/2010/main" val="0"/>
              </a:ext>
            </a:extLst>
          </a:blip>
          <a:srcRect t="7873" b="7873"/>
          <a:stretch/>
        </p:blipFill>
        <p:spPr>
          <a:xfrm>
            <a:off x="-17455" y="0"/>
            <a:ext cx="12209456" cy="6858000"/>
          </a:xfrm>
          <a:prstGeom prst="rect">
            <a:avLst/>
          </a:prstGeom>
          <a:ln w="12700">
            <a:miter lim="400000"/>
          </a:ln>
        </p:spPr>
      </p:pic>
      <p:sp>
        <p:nvSpPr>
          <p:cNvPr id="7" name="Title 1">
            <a:extLst>
              <a:ext uri="{FF2B5EF4-FFF2-40B4-BE49-F238E27FC236}">
                <a16:creationId xmlns:a16="http://schemas.microsoft.com/office/drawing/2014/main" id="{6C6191B7-9121-A167-D34D-2AE0496A4776}"/>
              </a:ext>
            </a:extLst>
          </p:cNvPr>
          <p:cNvSpPr>
            <a:spLocks noGrp="1"/>
          </p:cNvSpPr>
          <p:nvPr>
            <p:ph type="title" hasCustomPrompt="1"/>
          </p:nvPr>
        </p:nvSpPr>
        <p:spPr>
          <a:xfrm>
            <a:off x="456360" y="691228"/>
            <a:ext cx="11277496" cy="535531"/>
          </a:xfrm>
        </p:spPr>
        <p:txBody>
          <a:bodyPr wrap="square" lIns="0" tIns="91440" rIns="0" bIns="0" anchor="t" anchorCtr="0">
            <a:spAutoFit/>
          </a:bodyPr>
          <a:lstStyle>
            <a:lvl1pPr>
              <a:defRPr sz="3200" b="0" i="0">
                <a:solidFill>
                  <a:schemeClr val="tx1"/>
                </a:solidFill>
                <a:latin typeface="Arial Black" panose="020B0604020202020204" pitchFamily="34" charset="0"/>
                <a:cs typeface="Arial Black" panose="020B0604020202020204" pitchFamily="34" charset="0"/>
              </a:defRPr>
            </a:lvl1pPr>
          </a:lstStyle>
          <a:p>
            <a:r>
              <a:rPr lang="en-US"/>
              <a:t>Slide title</a:t>
            </a:r>
          </a:p>
        </p:txBody>
      </p:sp>
      <p:sp>
        <p:nvSpPr>
          <p:cNvPr id="9" name="Text Placeholder 9">
            <a:extLst>
              <a:ext uri="{FF2B5EF4-FFF2-40B4-BE49-F238E27FC236}">
                <a16:creationId xmlns:a16="http://schemas.microsoft.com/office/drawing/2014/main" id="{E9262E65-BC5A-C603-9D38-19210E6DB7B5}"/>
              </a:ext>
            </a:extLst>
          </p:cNvPr>
          <p:cNvSpPr>
            <a:spLocks noGrp="1"/>
          </p:cNvSpPr>
          <p:nvPr>
            <p:ph type="body" sz="quarter" idx="13" hasCustomPrompt="1"/>
          </p:nvPr>
        </p:nvSpPr>
        <p:spPr>
          <a:xfrm>
            <a:off x="456360" y="480395"/>
            <a:ext cx="11277496" cy="193899"/>
          </a:xfrm>
        </p:spPr>
        <p:txBody>
          <a:bodyPr wrap="square" lIns="0" tIns="0" rIns="0" bIns="0" anchor="b">
            <a:spAutoFit/>
          </a:bodyPr>
          <a:lstStyle>
            <a:lvl1pPr marL="0" indent="0">
              <a:buNone/>
              <a:defRPr sz="1400" b="1" i="0" cap="all" spc="200" baseline="0">
                <a:solidFill>
                  <a:srgbClr val="979797"/>
                </a:solidFill>
                <a:latin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a:t>SUBHEAD TEXT</a:t>
            </a:r>
          </a:p>
        </p:txBody>
      </p:sp>
      <p:sp>
        <p:nvSpPr>
          <p:cNvPr id="10" name="Content Placeholder 8">
            <a:extLst>
              <a:ext uri="{FF2B5EF4-FFF2-40B4-BE49-F238E27FC236}">
                <a16:creationId xmlns:a16="http://schemas.microsoft.com/office/drawing/2014/main" id="{15395A06-CF20-AC37-5659-ECD2763C2D11}"/>
              </a:ext>
            </a:extLst>
          </p:cNvPr>
          <p:cNvSpPr>
            <a:spLocks noGrp="1"/>
          </p:cNvSpPr>
          <p:nvPr>
            <p:ph sz="quarter" idx="14"/>
          </p:nvPr>
        </p:nvSpPr>
        <p:spPr>
          <a:xfrm>
            <a:off x="456360" y="1683959"/>
            <a:ext cx="11277495" cy="45798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3" name="Image" descr="Image">
            <a:extLst>
              <a:ext uri="{FF2B5EF4-FFF2-40B4-BE49-F238E27FC236}">
                <a16:creationId xmlns:a16="http://schemas.microsoft.com/office/drawing/2014/main" id="{05E2EA18-C4A9-68A4-FA8A-D385802EB6F5}"/>
              </a:ext>
            </a:extLst>
          </p:cNvPr>
          <p:cNvPicPr>
            <a:picLocks noChangeAspect="1"/>
          </p:cNvPicPr>
          <p:nvPr userDrawn="1"/>
        </p:nvPicPr>
        <p:blipFill>
          <a:blip r:embed="rId3">
            <a:duotone>
              <a:prstClr val="black"/>
              <a:schemeClr val="tx2">
                <a:tint val="45000"/>
                <a:satMod val="400000"/>
              </a:schemeClr>
            </a:duotone>
          </a:blip>
          <a:stretch>
            <a:fillRect/>
          </a:stretch>
        </p:blipFill>
        <p:spPr>
          <a:xfrm>
            <a:off x="11826240" y="6263797"/>
            <a:ext cx="365760" cy="365760"/>
          </a:xfrm>
          <a:prstGeom prst="rect">
            <a:avLst/>
          </a:prstGeom>
          <a:ln w="12700">
            <a:miter lim="400000"/>
          </a:ln>
        </p:spPr>
      </p:pic>
      <p:sp>
        <p:nvSpPr>
          <p:cNvPr id="15" name="Slide Number Placeholder 4">
            <a:extLst>
              <a:ext uri="{FF2B5EF4-FFF2-40B4-BE49-F238E27FC236}">
                <a16:creationId xmlns:a16="http://schemas.microsoft.com/office/drawing/2014/main" id="{0D2250EC-81C8-0A85-A08F-557D10E1112C}"/>
              </a:ext>
            </a:extLst>
          </p:cNvPr>
          <p:cNvSpPr txBox="1">
            <a:spLocks/>
          </p:cNvSpPr>
          <p:nvPr userDrawn="1"/>
        </p:nvSpPr>
        <p:spPr>
          <a:xfrm>
            <a:off x="11446086" y="6369733"/>
            <a:ext cx="365760" cy="153888"/>
          </a:xfrm>
          <a:prstGeom prst="rect">
            <a:avLst/>
          </a:prstGeom>
        </p:spPr>
        <p:txBody>
          <a:bodyPr vert="horz" lIns="0" tIns="0" rIns="0" bIns="0" rtlCol="0" anchor="ctr">
            <a:spAutoFit/>
          </a:bodyP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9678EFB2-4C89-4337-9FE3-76CC5529E1A8}" type="slidenum">
              <a:rPr kumimoji="0" lang="en-US" sz="1000" b="0" i="0" u="none" strike="noStrike" kern="1200" cap="none" spc="0" normalizeH="0" baseline="0" noProof="0" smtClean="0">
                <a:ln>
                  <a:noFill/>
                </a:ln>
                <a:solidFill>
                  <a:srgbClr val="979797"/>
                </a:solidFill>
                <a:effectLst/>
                <a:uLnTx/>
                <a:uFillTx/>
                <a:latin typeface="Arial" panose="020B0604020202020204"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srgbClr val="979797"/>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195381810"/>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Title and Content 15">
    <p:spTree>
      <p:nvGrpSpPr>
        <p:cNvPr id="1" name=""/>
        <p:cNvGrpSpPr/>
        <p:nvPr/>
      </p:nvGrpSpPr>
      <p:grpSpPr>
        <a:xfrm>
          <a:off x="0" y="0"/>
          <a:ext cx="0" cy="0"/>
          <a:chOff x="0" y="0"/>
          <a:chExt cx="0" cy="0"/>
        </a:xfrm>
      </p:grpSpPr>
      <p:pic>
        <p:nvPicPr>
          <p:cNvPr id="5" name="Stocksy_comp_452888.jpg">
            <a:extLst>
              <a:ext uri="{FF2B5EF4-FFF2-40B4-BE49-F238E27FC236}">
                <a16:creationId xmlns:a16="http://schemas.microsoft.com/office/drawing/2014/main" id="{6B354E04-5916-DB76-CCF5-D7E12D5F00B4}"/>
              </a:ext>
            </a:extLst>
          </p:cNvPr>
          <p:cNvPicPr>
            <a:picLocks noChangeAspect="1"/>
          </p:cNvPicPr>
          <p:nvPr userDrawn="1"/>
        </p:nvPicPr>
        <p:blipFill>
          <a:blip r:embed="rId2" cstate="email">
            <a:grayscl/>
            <a:alphaModFix amt="20000"/>
            <a:extLst>
              <a:ext uri="{28A0092B-C50C-407E-A947-70E740481C1C}">
                <a14:useLocalDpi xmlns:a14="http://schemas.microsoft.com/office/drawing/2010/main" val="0"/>
              </a:ext>
            </a:extLst>
          </a:blip>
          <a:srcRect t="7868" b="7868"/>
          <a:stretch/>
        </p:blipFill>
        <p:spPr>
          <a:xfrm flipH="1">
            <a:off x="0" y="11410"/>
            <a:ext cx="12187781" cy="6846590"/>
          </a:xfrm>
          <a:prstGeom prst="rect">
            <a:avLst/>
          </a:prstGeom>
          <a:ln w="12700">
            <a:miter lim="400000"/>
          </a:ln>
        </p:spPr>
      </p:pic>
      <p:sp>
        <p:nvSpPr>
          <p:cNvPr id="7" name="Title 1">
            <a:extLst>
              <a:ext uri="{FF2B5EF4-FFF2-40B4-BE49-F238E27FC236}">
                <a16:creationId xmlns:a16="http://schemas.microsoft.com/office/drawing/2014/main" id="{330144B0-AF22-DED9-80B3-F2B1156FB9F1}"/>
              </a:ext>
            </a:extLst>
          </p:cNvPr>
          <p:cNvSpPr>
            <a:spLocks noGrp="1"/>
          </p:cNvSpPr>
          <p:nvPr>
            <p:ph type="title" hasCustomPrompt="1"/>
          </p:nvPr>
        </p:nvSpPr>
        <p:spPr>
          <a:xfrm>
            <a:off x="456360" y="691228"/>
            <a:ext cx="11277496" cy="535531"/>
          </a:xfrm>
        </p:spPr>
        <p:txBody>
          <a:bodyPr wrap="square" lIns="0" tIns="91440" rIns="0" bIns="0" anchor="t" anchorCtr="0">
            <a:spAutoFit/>
          </a:bodyPr>
          <a:lstStyle>
            <a:lvl1pPr>
              <a:defRPr sz="3200" b="0" i="0">
                <a:solidFill>
                  <a:schemeClr val="tx1"/>
                </a:solidFill>
                <a:latin typeface="Arial Black" panose="020B0604020202020204" pitchFamily="34" charset="0"/>
                <a:cs typeface="Arial Black" panose="020B0604020202020204" pitchFamily="34" charset="0"/>
              </a:defRPr>
            </a:lvl1pPr>
          </a:lstStyle>
          <a:p>
            <a:r>
              <a:rPr lang="en-US"/>
              <a:t>Slide title</a:t>
            </a:r>
          </a:p>
        </p:txBody>
      </p:sp>
      <p:sp>
        <p:nvSpPr>
          <p:cNvPr id="9" name="Text Placeholder 9">
            <a:extLst>
              <a:ext uri="{FF2B5EF4-FFF2-40B4-BE49-F238E27FC236}">
                <a16:creationId xmlns:a16="http://schemas.microsoft.com/office/drawing/2014/main" id="{3AE03501-CFB2-761A-7433-A8B28EF30DE3}"/>
              </a:ext>
            </a:extLst>
          </p:cNvPr>
          <p:cNvSpPr>
            <a:spLocks noGrp="1"/>
          </p:cNvSpPr>
          <p:nvPr>
            <p:ph type="body" sz="quarter" idx="13" hasCustomPrompt="1"/>
          </p:nvPr>
        </p:nvSpPr>
        <p:spPr>
          <a:xfrm>
            <a:off x="456360" y="480395"/>
            <a:ext cx="11277496" cy="193899"/>
          </a:xfrm>
        </p:spPr>
        <p:txBody>
          <a:bodyPr wrap="square" lIns="0" tIns="0" rIns="0" bIns="0" anchor="b">
            <a:spAutoFit/>
          </a:bodyPr>
          <a:lstStyle>
            <a:lvl1pPr marL="0" indent="0">
              <a:buNone/>
              <a:defRPr sz="1400" b="1" i="0" cap="all" spc="200" baseline="0">
                <a:solidFill>
                  <a:srgbClr val="979797"/>
                </a:solidFill>
                <a:latin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a:t>SUBHEAD TEXT</a:t>
            </a:r>
          </a:p>
        </p:txBody>
      </p:sp>
      <p:sp>
        <p:nvSpPr>
          <p:cNvPr id="10" name="Content Placeholder 8">
            <a:extLst>
              <a:ext uri="{FF2B5EF4-FFF2-40B4-BE49-F238E27FC236}">
                <a16:creationId xmlns:a16="http://schemas.microsoft.com/office/drawing/2014/main" id="{D7DE31BA-9F15-86A1-293C-71DB34B10955}"/>
              </a:ext>
            </a:extLst>
          </p:cNvPr>
          <p:cNvSpPr>
            <a:spLocks noGrp="1"/>
          </p:cNvSpPr>
          <p:nvPr>
            <p:ph sz="quarter" idx="14"/>
          </p:nvPr>
        </p:nvSpPr>
        <p:spPr>
          <a:xfrm>
            <a:off x="456360" y="1683959"/>
            <a:ext cx="11277495" cy="45798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3" name="Image" descr="Image">
            <a:extLst>
              <a:ext uri="{FF2B5EF4-FFF2-40B4-BE49-F238E27FC236}">
                <a16:creationId xmlns:a16="http://schemas.microsoft.com/office/drawing/2014/main" id="{045F6296-66B8-FF87-C7FE-7DD36470BE7B}"/>
              </a:ext>
            </a:extLst>
          </p:cNvPr>
          <p:cNvPicPr>
            <a:picLocks noChangeAspect="1"/>
          </p:cNvPicPr>
          <p:nvPr userDrawn="1"/>
        </p:nvPicPr>
        <p:blipFill>
          <a:blip r:embed="rId3">
            <a:duotone>
              <a:prstClr val="black"/>
              <a:schemeClr val="tx2">
                <a:tint val="45000"/>
                <a:satMod val="400000"/>
              </a:schemeClr>
            </a:duotone>
          </a:blip>
          <a:stretch>
            <a:fillRect/>
          </a:stretch>
        </p:blipFill>
        <p:spPr>
          <a:xfrm>
            <a:off x="11826240" y="6263797"/>
            <a:ext cx="365760" cy="365760"/>
          </a:xfrm>
          <a:prstGeom prst="rect">
            <a:avLst/>
          </a:prstGeom>
          <a:ln w="12700">
            <a:miter lim="400000"/>
          </a:ln>
        </p:spPr>
      </p:pic>
      <p:sp>
        <p:nvSpPr>
          <p:cNvPr id="15" name="Slide Number Placeholder 4">
            <a:extLst>
              <a:ext uri="{FF2B5EF4-FFF2-40B4-BE49-F238E27FC236}">
                <a16:creationId xmlns:a16="http://schemas.microsoft.com/office/drawing/2014/main" id="{9440D547-A08D-E8B8-2F78-BEFD7E6E0FA6}"/>
              </a:ext>
            </a:extLst>
          </p:cNvPr>
          <p:cNvSpPr txBox="1">
            <a:spLocks/>
          </p:cNvSpPr>
          <p:nvPr userDrawn="1"/>
        </p:nvSpPr>
        <p:spPr>
          <a:xfrm>
            <a:off x="11446086" y="6369733"/>
            <a:ext cx="365760" cy="153888"/>
          </a:xfrm>
          <a:prstGeom prst="rect">
            <a:avLst/>
          </a:prstGeom>
        </p:spPr>
        <p:txBody>
          <a:bodyPr vert="horz" lIns="0" tIns="0" rIns="0" bIns="0" rtlCol="0" anchor="ctr">
            <a:spAutoFit/>
          </a:bodyP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9678EFB2-4C89-4337-9FE3-76CC5529E1A8}" type="slidenum">
              <a:rPr kumimoji="0" lang="en-US" sz="1000" b="0" i="0" u="none" strike="noStrike" kern="1200" cap="none" spc="0" normalizeH="0" baseline="0" noProof="0" smtClean="0">
                <a:ln>
                  <a:noFill/>
                </a:ln>
                <a:solidFill>
                  <a:srgbClr val="979797"/>
                </a:solidFill>
                <a:effectLst/>
                <a:uLnTx/>
                <a:uFillTx/>
                <a:latin typeface="Arial" panose="020B0604020202020204"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srgbClr val="979797"/>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942298292"/>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Title and Content 16">
    <p:spTree>
      <p:nvGrpSpPr>
        <p:cNvPr id="1" name=""/>
        <p:cNvGrpSpPr/>
        <p:nvPr/>
      </p:nvGrpSpPr>
      <p:grpSpPr>
        <a:xfrm>
          <a:off x="0" y="0"/>
          <a:ext cx="0" cy="0"/>
          <a:chOff x="0" y="0"/>
          <a:chExt cx="0" cy="0"/>
        </a:xfrm>
      </p:grpSpPr>
      <p:pic>
        <p:nvPicPr>
          <p:cNvPr id="5" name="Stocksy_comp_452888.jpg">
            <a:extLst>
              <a:ext uri="{FF2B5EF4-FFF2-40B4-BE49-F238E27FC236}">
                <a16:creationId xmlns:a16="http://schemas.microsoft.com/office/drawing/2014/main" id="{6B354E04-5916-DB76-CCF5-D7E12D5F00B4}"/>
              </a:ext>
            </a:extLst>
          </p:cNvPr>
          <p:cNvPicPr>
            <a:picLocks noChangeAspect="1"/>
          </p:cNvPicPr>
          <p:nvPr userDrawn="1"/>
        </p:nvPicPr>
        <p:blipFill>
          <a:blip r:embed="rId2">
            <a:extLst>
              <a:ext uri="{28A0092B-C50C-407E-A947-70E740481C1C}">
                <a14:useLocalDpi xmlns:a14="http://schemas.microsoft.com/office/drawing/2010/main" val="0"/>
              </a:ext>
            </a:extLst>
          </a:blip>
          <a:srcRect t="66" b="66"/>
          <a:stretch/>
        </p:blipFill>
        <p:spPr>
          <a:xfrm>
            <a:off x="0" y="11410"/>
            <a:ext cx="12187781" cy="6846590"/>
          </a:xfrm>
          <a:prstGeom prst="rect">
            <a:avLst/>
          </a:prstGeom>
          <a:ln w="12700">
            <a:miter lim="400000"/>
          </a:ln>
        </p:spPr>
      </p:pic>
      <p:pic>
        <p:nvPicPr>
          <p:cNvPr id="17" name="Image" descr="Image">
            <a:extLst>
              <a:ext uri="{FF2B5EF4-FFF2-40B4-BE49-F238E27FC236}">
                <a16:creationId xmlns:a16="http://schemas.microsoft.com/office/drawing/2014/main" id="{AF2D388B-0A1E-1AF9-17AB-A997B6399CA1}"/>
              </a:ext>
            </a:extLst>
          </p:cNvPr>
          <p:cNvPicPr>
            <a:picLocks noChangeAspect="1"/>
          </p:cNvPicPr>
          <p:nvPr userDrawn="1"/>
        </p:nvPicPr>
        <p:blipFill>
          <a:blip r:embed="rId3">
            <a:duotone>
              <a:prstClr val="black"/>
              <a:schemeClr val="tx2">
                <a:tint val="45000"/>
                <a:satMod val="400000"/>
              </a:schemeClr>
            </a:duotone>
          </a:blip>
          <a:stretch>
            <a:fillRect/>
          </a:stretch>
        </p:blipFill>
        <p:spPr>
          <a:xfrm>
            <a:off x="11826240" y="6263797"/>
            <a:ext cx="365760" cy="365760"/>
          </a:xfrm>
          <a:prstGeom prst="rect">
            <a:avLst/>
          </a:prstGeom>
          <a:ln w="12700">
            <a:miter lim="400000"/>
          </a:ln>
        </p:spPr>
      </p:pic>
      <p:sp>
        <p:nvSpPr>
          <p:cNvPr id="7" name="Title 1">
            <a:extLst>
              <a:ext uri="{FF2B5EF4-FFF2-40B4-BE49-F238E27FC236}">
                <a16:creationId xmlns:a16="http://schemas.microsoft.com/office/drawing/2014/main" id="{AA32C81D-7E83-B556-4AC8-16ADF54CB79F}"/>
              </a:ext>
            </a:extLst>
          </p:cNvPr>
          <p:cNvSpPr>
            <a:spLocks noGrp="1"/>
          </p:cNvSpPr>
          <p:nvPr>
            <p:ph type="title" hasCustomPrompt="1"/>
          </p:nvPr>
        </p:nvSpPr>
        <p:spPr>
          <a:xfrm>
            <a:off x="456360" y="691228"/>
            <a:ext cx="11277496" cy="535531"/>
          </a:xfrm>
        </p:spPr>
        <p:txBody>
          <a:bodyPr wrap="square" lIns="0" tIns="91440" rIns="0" bIns="0" anchor="t" anchorCtr="0">
            <a:spAutoFit/>
          </a:bodyPr>
          <a:lstStyle>
            <a:lvl1pPr>
              <a:defRPr sz="3200" b="0" i="0">
                <a:solidFill>
                  <a:schemeClr val="tx1"/>
                </a:solidFill>
                <a:latin typeface="Arial Black" panose="020B0604020202020204" pitchFamily="34" charset="0"/>
                <a:cs typeface="Arial Black" panose="020B0604020202020204" pitchFamily="34" charset="0"/>
              </a:defRPr>
            </a:lvl1pPr>
          </a:lstStyle>
          <a:p>
            <a:r>
              <a:rPr lang="en-US"/>
              <a:t>Slide title</a:t>
            </a:r>
          </a:p>
        </p:txBody>
      </p:sp>
      <p:sp>
        <p:nvSpPr>
          <p:cNvPr id="9" name="Text Placeholder 9">
            <a:extLst>
              <a:ext uri="{FF2B5EF4-FFF2-40B4-BE49-F238E27FC236}">
                <a16:creationId xmlns:a16="http://schemas.microsoft.com/office/drawing/2014/main" id="{7CF2B8D6-313D-37A1-D0DA-DEC1F71DD806}"/>
              </a:ext>
            </a:extLst>
          </p:cNvPr>
          <p:cNvSpPr>
            <a:spLocks noGrp="1"/>
          </p:cNvSpPr>
          <p:nvPr>
            <p:ph type="body" sz="quarter" idx="13" hasCustomPrompt="1"/>
          </p:nvPr>
        </p:nvSpPr>
        <p:spPr>
          <a:xfrm>
            <a:off x="456360" y="480395"/>
            <a:ext cx="11277496" cy="193899"/>
          </a:xfrm>
        </p:spPr>
        <p:txBody>
          <a:bodyPr wrap="square" lIns="0" tIns="0" rIns="0" bIns="0" anchor="b">
            <a:spAutoFit/>
          </a:bodyPr>
          <a:lstStyle>
            <a:lvl1pPr marL="0" indent="0">
              <a:buNone/>
              <a:defRPr sz="1400" b="1" i="0" cap="all" spc="200" baseline="0">
                <a:solidFill>
                  <a:srgbClr val="979797"/>
                </a:solidFill>
                <a:latin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a:t>SUBHEAD TEXT</a:t>
            </a:r>
          </a:p>
        </p:txBody>
      </p:sp>
      <p:sp>
        <p:nvSpPr>
          <p:cNvPr id="10" name="Content Placeholder 8">
            <a:extLst>
              <a:ext uri="{FF2B5EF4-FFF2-40B4-BE49-F238E27FC236}">
                <a16:creationId xmlns:a16="http://schemas.microsoft.com/office/drawing/2014/main" id="{5B89D6C4-DCD4-38E9-4A8A-26F609C7C41A}"/>
              </a:ext>
            </a:extLst>
          </p:cNvPr>
          <p:cNvSpPr>
            <a:spLocks noGrp="1"/>
          </p:cNvSpPr>
          <p:nvPr>
            <p:ph sz="quarter" idx="14"/>
          </p:nvPr>
        </p:nvSpPr>
        <p:spPr>
          <a:xfrm>
            <a:off x="456360" y="1683959"/>
            <a:ext cx="11277495" cy="45798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Slide Number Placeholder 4">
            <a:extLst>
              <a:ext uri="{FF2B5EF4-FFF2-40B4-BE49-F238E27FC236}">
                <a16:creationId xmlns:a16="http://schemas.microsoft.com/office/drawing/2014/main" id="{389D9A5B-D018-EA2F-1B86-6724F25B50FB}"/>
              </a:ext>
            </a:extLst>
          </p:cNvPr>
          <p:cNvSpPr txBox="1">
            <a:spLocks/>
          </p:cNvSpPr>
          <p:nvPr userDrawn="1"/>
        </p:nvSpPr>
        <p:spPr>
          <a:xfrm>
            <a:off x="11446086" y="6369733"/>
            <a:ext cx="365760" cy="153888"/>
          </a:xfrm>
          <a:prstGeom prst="rect">
            <a:avLst/>
          </a:prstGeom>
        </p:spPr>
        <p:txBody>
          <a:bodyPr vert="horz" lIns="0" tIns="0" rIns="0" bIns="0" rtlCol="0" anchor="ctr">
            <a:spAutoFit/>
          </a:bodyP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9678EFB2-4C89-4337-9FE3-76CC5529E1A8}" type="slidenum">
              <a:rPr kumimoji="0" lang="en-US" sz="1000" b="0" i="0" u="none" strike="noStrike" kern="1200" cap="none" spc="0" normalizeH="0" baseline="0" noProof="0" smtClean="0">
                <a:ln>
                  <a:noFill/>
                </a:ln>
                <a:solidFill>
                  <a:srgbClr val="979797"/>
                </a:solidFill>
                <a:effectLst/>
                <a:uLnTx/>
                <a:uFillTx/>
                <a:latin typeface="Arial" panose="020B0604020202020204"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srgbClr val="979797"/>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767273218"/>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Sidebar 1">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306D247-D04D-37F9-A4AA-6283C29A5458}"/>
              </a:ext>
            </a:extLst>
          </p:cNvPr>
          <p:cNvSpPr/>
          <p:nvPr userDrawn="1"/>
        </p:nvSpPr>
        <p:spPr>
          <a:xfrm>
            <a:off x="7200622" y="0"/>
            <a:ext cx="499137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a:extLst>
              <a:ext uri="{FF2B5EF4-FFF2-40B4-BE49-F238E27FC236}">
                <a16:creationId xmlns:a16="http://schemas.microsoft.com/office/drawing/2014/main" id="{4588B1F2-2551-AE07-837F-DFB5BDE43B44}"/>
              </a:ext>
            </a:extLst>
          </p:cNvPr>
          <p:cNvSpPr>
            <a:spLocks noGrp="1"/>
          </p:cNvSpPr>
          <p:nvPr>
            <p:ph type="title" hasCustomPrompt="1"/>
          </p:nvPr>
        </p:nvSpPr>
        <p:spPr>
          <a:xfrm>
            <a:off x="456360" y="691228"/>
            <a:ext cx="6287061" cy="535531"/>
          </a:xfrm>
        </p:spPr>
        <p:txBody>
          <a:bodyPr wrap="square" lIns="0" tIns="91440" rIns="0" bIns="0" anchor="t" anchorCtr="0">
            <a:spAutoFit/>
          </a:bodyPr>
          <a:lstStyle>
            <a:lvl1pPr>
              <a:defRPr sz="3200" b="0" i="0">
                <a:solidFill>
                  <a:schemeClr val="accent1"/>
                </a:solidFill>
                <a:latin typeface="Arial Black" panose="020B0604020202020204" pitchFamily="34" charset="0"/>
                <a:cs typeface="Arial Black" panose="020B0604020202020204" pitchFamily="34" charset="0"/>
              </a:defRPr>
            </a:lvl1pPr>
          </a:lstStyle>
          <a:p>
            <a:r>
              <a:rPr lang="en-US"/>
              <a:t>Slide title</a:t>
            </a:r>
          </a:p>
        </p:txBody>
      </p:sp>
      <p:sp>
        <p:nvSpPr>
          <p:cNvPr id="11" name="Text Placeholder 9">
            <a:extLst>
              <a:ext uri="{FF2B5EF4-FFF2-40B4-BE49-F238E27FC236}">
                <a16:creationId xmlns:a16="http://schemas.microsoft.com/office/drawing/2014/main" id="{1A5BE394-983B-7D8D-EDAB-2F15AF976FB0}"/>
              </a:ext>
            </a:extLst>
          </p:cNvPr>
          <p:cNvSpPr>
            <a:spLocks noGrp="1"/>
          </p:cNvSpPr>
          <p:nvPr>
            <p:ph type="body" sz="quarter" idx="13" hasCustomPrompt="1"/>
          </p:nvPr>
        </p:nvSpPr>
        <p:spPr>
          <a:xfrm>
            <a:off x="456360" y="478475"/>
            <a:ext cx="6287061" cy="193899"/>
          </a:xfrm>
        </p:spPr>
        <p:txBody>
          <a:bodyPr wrap="square" lIns="0" tIns="0" rIns="0" bIns="0" anchor="b">
            <a:spAutoFit/>
          </a:bodyPr>
          <a:lstStyle>
            <a:lvl1pPr marL="0" indent="0">
              <a:buNone/>
              <a:defRPr sz="1400" b="1" i="0" cap="all" spc="200" baseline="0">
                <a:solidFill>
                  <a:srgbClr val="979797"/>
                </a:solidFill>
                <a:latin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a:t>SUBHEAD TEXT</a:t>
            </a:r>
          </a:p>
        </p:txBody>
      </p:sp>
      <p:sp>
        <p:nvSpPr>
          <p:cNvPr id="13" name="Content Placeholder 8">
            <a:extLst>
              <a:ext uri="{FF2B5EF4-FFF2-40B4-BE49-F238E27FC236}">
                <a16:creationId xmlns:a16="http://schemas.microsoft.com/office/drawing/2014/main" id="{25F18D27-F88B-0A4D-5082-5207AF554778}"/>
              </a:ext>
            </a:extLst>
          </p:cNvPr>
          <p:cNvSpPr>
            <a:spLocks noGrp="1"/>
          </p:cNvSpPr>
          <p:nvPr>
            <p:ph sz="quarter" idx="14"/>
          </p:nvPr>
        </p:nvSpPr>
        <p:spPr>
          <a:xfrm>
            <a:off x="456361" y="1683959"/>
            <a:ext cx="6287061" cy="457983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Content Placeholder 16">
            <a:extLst>
              <a:ext uri="{FF2B5EF4-FFF2-40B4-BE49-F238E27FC236}">
                <a16:creationId xmlns:a16="http://schemas.microsoft.com/office/drawing/2014/main" id="{6EDE3397-1753-6224-6CE9-BDA8D61F7F3B}"/>
              </a:ext>
            </a:extLst>
          </p:cNvPr>
          <p:cNvSpPr>
            <a:spLocks noGrp="1"/>
          </p:cNvSpPr>
          <p:nvPr>
            <p:ph sz="quarter" idx="15"/>
          </p:nvPr>
        </p:nvSpPr>
        <p:spPr>
          <a:xfrm>
            <a:off x="7657821" y="496888"/>
            <a:ext cx="4076979" cy="5766909"/>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Slide Number Placeholder 4">
            <a:extLst>
              <a:ext uri="{FF2B5EF4-FFF2-40B4-BE49-F238E27FC236}">
                <a16:creationId xmlns:a16="http://schemas.microsoft.com/office/drawing/2014/main" id="{8B04EA0D-48C0-9229-E005-1C21D422436B}"/>
              </a:ext>
            </a:extLst>
          </p:cNvPr>
          <p:cNvSpPr txBox="1">
            <a:spLocks/>
          </p:cNvSpPr>
          <p:nvPr userDrawn="1"/>
        </p:nvSpPr>
        <p:spPr>
          <a:xfrm>
            <a:off x="11446086" y="6369733"/>
            <a:ext cx="365760" cy="153888"/>
          </a:xfrm>
          <a:prstGeom prst="rect">
            <a:avLst/>
          </a:prstGeom>
        </p:spPr>
        <p:txBody>
          <a:bodyPr vert="horz" lIns="0" tIns="0" rIns="0" bIns="0" rtlCol="0" anchor="ctr">
            <a:spAutoFit/>
          </a:bodyP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9678EFB2-4C89-4337-9FE3-76CC5529E1A8}" type="slidenum">
              <a:rPr kumimoji="0" lang="en-US" sz="1000" b="0" i="0" u="none" strike="noStrike" kern="1200" cap="none" spc="0" normalizeH="0" baseline="0" noProof="0" smtClean="0">
                <a:ln>
                  <a:noFill/>
                </a:ln>
                <a:solidFill>
                  <a:schemeClr val="bg1"/>
                </a:solidFill>
                <a:effectLst/>
                <a:uLnTx/>
                <a:uFillTx/>
                <a:latin typeface="Arial" panose="020B0604020202020204"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schemeClr val="bg1"/>
              </a:solidFill>
              <a:effectLst/>
              <a:uLnTx/>
              <a:uFillTx/>
              <a:latin typeface="Arial" panose="020B0604020202020204" pitchFamily="34" charset="0"/>
              <a:ea typeface="+mn-ea"/>
              <a:cs typeface="+mn-cs"/>
            </a:endParaRPr>
          </a:p>
        </p:txBody>
      </p:sp>
      <p:pic>
        <p:nvPicPr>
          <p:cNvPr id="21" name="Image" descr="Image">
            <a:extLst>
              <a:ext uri="{FF2B5EF4-FFF2-40B4-BE49-F238E27FC236}">
                <a16:creationId xmlns:a16="http://schemas.microsoft.com/office/drawing/2014/main" id="{B567079A-1EDC-7E74-B5E3-0BE0EDEF7D79}"/>
              </a:ext>
            </a:extLst>
          </p:cNvPr>
          <p:cNvPicPr>
            <a:picLocks noChangeAspect="1"/>
          </p:cNvPicPr>
          <p:nvPr userDrawn="1"/>
        </p:nvPicPr>
        <p:blipFill>
          <a:blip r:embed="rId2">
            <a:duotone>
              <a:prstClr val="black"/>
              <a:srgbClr val="D9D9D6">
                <a:tint val="45000"/>
                <a:satMod val="400000"/>
              </a:srgbClr>
            </a:duotone>
          </a:blip>
          <a:stretch>
            <a:fillRect/>
          </a:stretch>
        </p:blipFill>
        <p:spPr>
          <a:xfrm>
            <a:off x="11826240" y="6263797"/>
            <a:ext cx="365760" cy="365760"/>
          </a:xfrm>
          <a:prstGeom prst="rect">
            <a:avLst/>
          </a:prstGeom>
          <a:ln w="12700">
            <a:miter lim="400000"/>
          </a:ln>
        </p:spPr>
      </p:pic>
    </p:spTree>
    <p:extLst>
      <p:ext uri="{BB962C8B-B14F-4D97-AF65-F5344CB8AC3E}">
        <p14:creationId xmlns:p14="http://schemas.microsoft.com/office/powerpoint/2010/main" val="3189096055"/>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Sidebar 2">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306D247-D04D-37F9-A4AA-6283C29A5458}"/>
              </a:ext>
            </a:extLst>
          </p:cNvPr>
          <p:cNvSpPr/>
          <p:nvPr userDrawn="1"/>
        </p:nvSpPr>
        <p:spPr>
          <a:xfrm>
            <a:off x="7200622" y="0"/>
            <a:ext cx="4991378"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9" name="Title 1">
            <a:extLst>
              <a:ext uri="{FF2B5EF4-FFF2-40B4-BE49-F238E27FC236}">
                <a16:creationId xmlns:a16="http://schemas.microsoft.com/office/drawing/2014/main" id="{3B233CD3-9F32-2CE0-46EF-033BB64C6265}"/>
              </a:ext>
            </a:extLst>
          </p:cNvPr>
          <p:cNvSpPr>
            <a:spLocks noGrp="1"/>
          </p:cNvSpPr>
          <p:nvPr>
            <p:ph type="title" hasCustomPrompt="1"/>
          </p:nvPr>
        </p:nvSpPr>
        <p:spPr>
          <a:xfrm>
            <a:off x="456360" y="691228"/>
            <a:ext cx="6287061" cy="535531"/>
          </a:xfrm>
        </p:spPr>
        <p:txBody>
          <a:bodyPr wrap="square" lIns="0" tIns="91440" rIns="0" bIns="0" anchor="t" anchorCtr="0">
            <a:spAutoFit/>
          </a:bodyPr>
          <a:lstStyle>
            <a:lvl1pPr>
              <a:defRPr sz="3200" b="0" i="0">
                <a:solidFill>
                  <a:schemeClr val="accent2"/>
                </a:solidFill>
                <a:latin typeface="Arial Black" panose="020B0604020202020204" pitchFamily="34" charset="0"/>
                <a:cs typeface="Arial Black" panose="020B0604020202020204" pitchFamily="34" charset="0"/>
              </a:defRPr>
            </a:lvl1pPr>
          </a:lstStyle>
          <a:p>
            <a:r>
              <a:rPr lang="en-US"/>
              <a:t>Slide title</a:t>
            </a:r>
          </a:p>
        </p:txBody>
      </p:sp>
      <p:sp>
        <p:nvSpPr>
          <p:cNvPr id="10" name="Text Placeholder 9">
            <a:extLst>
              <a:ext uri="{FF2B5EF4-FFF2-40B4-BE49-F238E27FC236}">
                <a16:creationId xmlns:a16="http://schemas.microsoft.com/office/drawing/2014/main" id="{12504848-BC40-CB7B-813B-450B51559B90}"/>
              </a:ext>
            </a:extLst>
          </p:cNvPr>
          <p:cNvSpPr>
            <a:spLocks noGrp="1"/>
          </p:cNvSpPr>
          <p:nvPr>
            <p:ph type="body" sz="quarter" idx="13" hasCustomPrompt="1"/>
          </p:nvPr>
        </p:nvSpPr>
        <p:spPr>
          <a:xfrm>
            <a:off x="456360" y="478475"/>
            <a:ext cx="6287061" cy="193899"/>
          </a:xfrm>
        </p:spPr>
        <p:txBody>
          <a:bodyPr wrap="square" lIns="0" tIns="0" rIns="0" bIns="0" anchor="b">
            <a:spAutoFit/>
          </a:bodyPr>
          <a:lstStyle>
            <a:lvl1pPr marL="0" indent="0">
              <a:buNone/>
              <a:defRPr sz="1400" b="1" i="0" cap="all" spc="200" baseline="0">
                <a:solidFill>
                  <a:srgbClr val="979797"/>
                </a:solidFill>
                <a:latin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a:t>SUBHEAD TEXT</a:t>
            </a:r>
          </a:p>
        </p:txBody>
      </p:sp>
      <p:sp>
        <p:nvSpPr>
          <p:cNvPr id="11" name="Content Placeholder 8">
            <a:extLst>
              <a:ext uri="{FF2B5EF4-FFF2-40B4-BE49-F238E27FC236}">
                <a16:creationId xmlns:a16="http://schemas.microsoft.com/office/drawing/2014/main" id="{9A9F6180-ABF1-8A69-785E-877D597F43AA}"/>
              </a:ext>
            </a:extLst>
          </p:cNvPr>
          <p:cNvSpPr>
            <a:spLocks noGrp="1"/>
          </p:cNvSpPr>
          <p:nvPr>
            <p:ph sz="quarter" idx="14"/>
          </p:nvPr>
        </p:nvSpPr>
        <p:spPr>
          <a:xfrm>
            <a:off x="456361" y="1683959"/>
            <a:ext cx="6287061" cy="457983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16">
            <a:extLst>
              <a:ext uri="{FF2B5EF4-FFF2-40B4-BE49-F238E27FC236}">
                <a16:creationId xmlns:a16="http://schemas.microsoft.com/office/drawing/2014/main" id="{5C80086F-B610-476D-814B-9C6785BC65AF}"/>
              </a:ext>
            </a:extLst>
          </p:cNvPr>
          <p:cNvSpPr>
            <a:spLocks noGrp="1"/>
          </p:cNvSpPr>
          <p:nvPr>
            <p:ph sz="quarter" idx="15"/>
          </p:nvPr>
        </p:nvSpPr>
        <p:spPr>
          <a:xfrm>
            <a:off x="7657821" y="496888"/>
            <a:ext cx="4076979" cy="5766909"/>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Slide Number Placeholder 4">
            <a:extLst>
              <a:ext uri="{FF2B5EF4-FFF2-40B4-BE49-F238E27FC236}">
                <a16:creationId xmlns:a16="http://schemas.microsoft.com/office/drawing/2014/main" id="{4EB2AD86-46E0-CC05-F93F-6A4CD1782536}"/>
              </a:ext>
            </a:extLst>
          </p:cNvPr>
          <p:cNvSpPr txBox="1">
            <a:spLocks/>
          </p:cNvSpPr>
          <p:nvPr userDrawn="1"/>
        </p:nvSpPr>
        <p:spPr>
          <a:xfrm>
            <a:off x="11446086" y="6369733"/>
            <a:ext cx="365760" cy="153888"/>
          </a:xfrm>
          <a:prstGeom prst="rect">
            <a:avLst/>
          </a:prstGeom>
        </p:spPr>
        <p:txBody>
          <a:bodyPr vert="horz" lIns="0" tIns="0" rIns="0" bIns="0" rtlCol="0" anchor="ctr">
            <a:spAutoFit/>
          </a:bodyP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9678EFB2-4C89-4337-9FE3-76CC5529E1A8}" type="slidenum">
              <a:rPr kumimoji="0" lang="en-US" sz="1000" b="0" i="0" u="none" strike="noStrike" kern="1200" cap="none" spc="0" normalizeH="0" baseline="0" noProof="0" smtClean="0">
                <a:ln>
                  <a:noFill/>
                </a:ln>
                <a:solidFill>
                  <a:schemeClr val="bg1"/>
                </a:solidFill>
                <a:effectLst/>
                <a:uLnTx/>
                <a:uFillTx/>
                <a:latin typeface="Arial" panose="020B0604020202020204"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schemeClr val="bg1"/>
              </a:solidFill>
              <a:effectLst/>
              <a:uLnTx/>
              <a:uFillTx/>
              <a:latin typeface="Arial" panose="020B0604020202020204" pitchFamily="34" charset="0"/>
              <a:ea typeface="+mn-ea"/>
              <a:cs typeface="+mn-cs"/>
            </a:endParaRPr>
          </a:p>
        </p:txBody>
      </p:sp>
      <p:pic>
        <p:nvPicPr>
          <p:cNvPr id="15" name="Image" descr="Image">
            <a:extLst>
              <a:ext uri="{FF2B5EF4-FFF2-40B4-BE49-F238E27FC236}">
                <a16:creationId xmlns:a16="http://schemas.microsoft.com/office/drawing/2014/main" id="{ED609342-ADA7-17EE-F4B2-7C62E7A07FE4}"/>
              </a:ext>
            </a:extLst>
          </p:cNvPr>
          <p:cNvPicPr>
            <a:picLocks noChangeAspect="1"/>
          </p:cNvPicPr>
          <p:nvPr userDrawn="1"/>
        </p:nvPicPr>
        <p:blipFill>
          <a:blip r:embed="rId2">
            <a:duotone>
              <a:prstClr val="black"/>
              <a:srgbClr val="D9D9D6">
                <a:tint val="45000"/>
                <a:satMod val="400000"/>
              </a:srgbClr>
            </a:duotone>
          </a:blip>
          <a:stretch>
            <a:fillRect/>
          </a:stretch>
        </p:blipFill>
        <p:spPr>
          <a:xfrm>
            <a:off x="11826240" y="6263797"/>
            <a:ext cx="365760" cy="365760"/>
          </a:xfrm>
          <a:prstGeom prst="rect">
            <a:avLst/>
          </a:prstGeom>
          <a:ln w="12700">
            <a:miter lim="400000"/>
          </a:ln>
        </p:spPr>
      </p:pic>
    </p:spTree>
    <p:extLst>
      <p:ext uri="{BB962C8B-B14F-4D97-AF65-F5344CB8AC3E}">
        <p14:creationId xmlns:p14="http://schemas.microsoft.com/office/powerpoint/2010/main" val="1532940815"/>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Horizontal 1">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D009FEE-7BEA-E119-E069-7AD4EFA9622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7" name="Slide Number Placeholder 4">
            <a:extLst>
              <a:ext uri="{FF2B5EF4-FFF2-40B4-BE49-F238E27FC236}">
                <a16:creationId xmlns:a16="http://schemas.microsoft.com/office/drawing/2014/main" id="{E1FDE84C-5725-9739-0B44-3B0983CFC034}"/>
              </a:ext>
            </a:extLst>
          </p:cNvPr>
          <p:cNvSpPr txBox="1">
            <a:spLocks/>
          </p:cNvSpPr>
          <p:nvPr userDrawn="1"/>
        </p:nvSpPr>
        <p:spPr>
          <a:xfrm>
            <a:off x="11446086" y="6369733"/>
            <a:ext cx="365760" cy="153888"/>
          </a:xfrm>
          <a:prstGeom prst="rect">
            <a:avLst/>
          </a:prstGeom>
        </p:spPr>
        <p:txBody>
          <a:bodyPr vert="horz" lIns="0" tIns="0" rIns="0" bIns="0" rtlCol="0" anchor="ctr">
            <a:spAutoFit/>
          </a:bodyP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9678EFB2-4C89-4337-9FE3-76CC5529E1A8}" type="slidenum">
              <a:rPr kumimoji="0" lang="en-US" sz="1000" b="0" i="0" u="none" strike="noStrike" kern="1200" cap="none" spc="0" normalizeH="0" baseline="0" noProof="0" smtClean="0">
                <a:ln>
                  <a:noFill/>
                </a:ln>
                <a:solidFill>
                  <a:schemeClr val="bg1"/>
                </a:solidFill>
                <a:effectLst/>
                <a:uLnTx/>
                <a:uFillTx/>
                <a:latin typeface="Arial" panose="020B0604020202020204"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schemeClr val="bg1"/>
              </a:solidFill>
              <a:effectLst/>
              <a:uLnTx/>
              <a:uFillTx/>
              <a:latin typeface="Arial" panose="020B0604020202020204" pitchFamily="34" charset="0"/>
              <a:ea typeface="+mn-ea"/>
              <a:cs typeface="+mn-cs"/>
            </a:endParaRPr>
          </a:p>
        </p:txBody>
      </p:sp>
      <p:pic>
        <p:nvPicPr>
          <p:cNvPr id="18" name="Image" descr="Image">
            <a:extLst>
              <a:ext uri="{FF2B5EF4-FFF2-40B4-BE49-F238E27FC236}">
                <a16:creationId xmlns:a16="http://schemas.microsoft.com/office/drawing/2014/main" id="{90B27201-96A9-8E9C-08C9-343F2EB32204}"/>
              </a:ext>
            </a:extLst>
          </p:cNvPr>
          <p:cNvPicPr>
            <a:picLocks noChangeAspect="1"/>
          </p:cNvPicPr>
          <p:nvPr userDrawn="1"/>
        </p:nvPicPr>
        <p:blipFill>
          <a:blip r:embed="rId3">
            <a:duotone>
              <a:prstClr val="black"/>
              <a:srgbClr val="D9D9D6">
                <a:tint val="45000"/>
                <a:satMod val="400000"/>
              </a:srgbClr>
            </a:duotone>
          </a:blip>
          <a:stretch>
            <a:fillRect/>
          </a:stretch>
        </p:blipFill>
        <p:spPr>
          <a:xfrm>
            <a:off x="11826240" y="6263797"/>
            <a:ext cx="365760" cy="365760"/>
          </a:xfrm>
          <a:prstGeom prst="rect">
            <a:avLst/>
          </a:prstGeom>
          <a:ln w="12700">
            <a:miter lim="400000"/>
          </a:ln>
        </p:spPr>
      </p:pic>
      <p:sp>
        <p:nvSpPr>
          <p:cNvPr id="19" name="Rectangle 18">
            <a:extLst>
              <a:ext uri="{FF2B5EF4-FFF2-40B4-BE49-F238E27FC236}">
                <a16:creationId xmlns:a16="http://schemas.microsoft.com/office/drawing/2014/main" id="{7D5904DB-F9FC-7AC8-4A66-998E79415B88}"/>
              </a:ext>
            </a:extLst>
          </p:cNvPr>
          <p:cNvSpPr/>
          <p:nvPr userDrawn="1"/>
        </p:nvSpPr>
        <p:spPr>
          <a:xfrm>
            <a:off x="0" y="1177739"/>
            <a:ext cx="12192000" cy="485761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Arial" panose="020B0604020202020204" pitchFamily="34" charset="0"/>
            </a:endParaRPr>
          </a:p>
        </p:txBody>
      </p:sp>
      <p:sp>
        <p:nvSpPr>
          <p:cNvPr id="20" name="Rectangle 19">
            <a:extLst>
              <a:ext uri="{FF2B5EF4-FFF2-40B4-BE49-F238E27FC236}">
                <a16:creationId xmlns:a16="http://schemas.microsoft.com/office/drawing/2014/main" id="{650E7C8E-4724-543B-619F-849CE85EA9AD}"/>
              </a:ext>
            </a:extLst>
          </p:cNvPr>
          <p:cNvSpPr/>
          <p:nvPr userDrawn="1"/>
        </p:nvSpPr>
        <p:spPr>
          <a:xfrm>
            <a:off x="0" y="747433"/>
            <a:ext cx="7202303" cy="8606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Arial" panose="020B0604020202020204" pitchFamily="34" charset="0"/>
            </a:endParaRPr>
          </a:p>
        </p:txBody>
      </p:sp>
      <p:sp>
        <p:nvSpPr>
          <p:cNvPr id="21" name="Title 1">
            <a:extLst>
              <a:ext uri="{FF2B5EF4-FFF2-40B4-BE49-F238E27FC236}">
                <a16:creationId xmlns:a16="http://schemas.microsoft.com/office/drawing/2014/main" id="{57A0CB71-6CAE-134B-20E4-CFD45A17D5FE}"/>
              </a:ext>
            </a:extLst>
          </p:cNvPr>
          <p:cNvSpPr>
            <a:spLocks noGrp="1"/>
          </p:cNvSpPr>
          <p:nvPr>
            <p:ph type="title" hasCustomPrompt="1"/>
          </p:nvPr>
        </p:nvSpPr>
        <p:spPr>
          <a:xfrm>
            <a:off x="457200" y="994640"/>
            <a:ext cx="6743421" cy="443198"/>
          </a:xfrm>
        </p:spPr>
        <p:txBody>
          <a:bodyPr lIns="0" tIns="0" rIns="0" bIns="0" anchor="t" anchorCtr="0">
            <a:spAutoFit/>
          </a:bodyPr>
          <a:lstStyle>
            <a:lvl1pPr>
              <a:defRPr sz="3200" b="0" i="0">
                <a:solidFill>
                  <a:schemeClr val="tx1"/>
                </a:solidFill>
                <a:latin typeface="Arial Black" panose="020B0604020202020204" pitchFamily="34" charset="0"/>
                <a:cs typeface="Arial Black" panose="020B0604020202020204" pitchFamily="34" charset="0"/>
              </a:defRPr>
            </a:lvl1pPr>
          </a:lstStyle>
          <a:p>
            <a:r>
              <a:rPr lang="en-US"/>
              <a:t>Slide title</a:t>
            </a:r>
          </a:p>
        </p:txBody>
      </p:sp>
      <p:sp>
        <p:nvSpPr>
          <p:cNvPr id="22" name="Text Placeholder 9">
            <a:extLst>
              <a:ext uri="{FF2B5EF4-FFF2-40B4-BE49-F238E27FC236}">
                <a16:creationId xmlns:a16="http://schemas.microsoft.com/office/drawing/2014/main" id="{123F91F1-129D-D4A0-6D99-CC0DE2797A4E}"/>
              </a:ext>
            </a:extLst>
          </p:cNvPr>
          <p:cNvSpPr>
            <a:spLocks noGrp="1"/>
          </p:cNvSpPr>
          <p:nvPr>
            <p:ph type="body" sz="quarter" idx="13" hasCustomPrompt="1"/>
          </p:nvPr>
        </p:nvSpPr>
        <p:spPr>
          <a:xfrm>
            <a:off x="458040" y="484997"/>
            <a:ext cx="6743421" cy="240066"/>
          </a:xfrm>
        </p:spPr>
        <p:txBody>
          <a:bodyPr wrap="square" lIns="0" tIns="0" rIns="0" bIns="45720" anchor="b">
            <a:spAutoFit/>
          </a:bodyPr>
          <a:lstStyle>
            <a:lvl1pPr marL="0" indent="0">
              <a:buNone/>
              <a:defRPr sz="1400" b="1" i="0" cap="all" spc="200" baseline="0">
                <a:solidFill>
                  <a:schemeClr val="bg1"/>
                </a:solidFill>
                <a:latin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a:t>SUBHEAD TEXT</a:t>
            </a:r>
          </a:p>
        </p:txBody>
      </p:sp>
      <p:sp>
        <p:nvSpPr>
          <p:cNvPr id="2" name="Content Placeholder 8">
            <a:extLst>
              <a:ext uri="{FF2B5EF4-FFF2-40B4-BE49-F238E27FC236}">
                <a16:creationId xmlns:a16="http://schemas.microsoft.com/office/drawing/2014/main" id="{F902F9DD-F205-B397-ECA7-89C0F9385E36}"/>
              </a:ext>
            </a:extLst>
          </p:cNvPr>
          <p:cNvSpPr>
            <a:spLocks noGrp="1"/>
          </p:cNvSpPr>
          <p:nvPr>
            <p:ph sz="quarter" idx="14"/>
          </p:nvPr>
        </p:nvSpPr>
        <p:spPr>
          <a:xfrm>
            <a:off x="456360" y="1791143"/>
            <a:ext cx="11277495" cy="4072217"/>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31296961"/>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Horizontal 2">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D009FEE-7BEA-E119-E069-7AD4EFA9622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15" name="Slide Number Placeholder 4">
            <a:extLst>
              <a:ext uri="{FF2B5EF4-FFF2-40B4-BE49-F238E27FC236}">
                <a16:creationId xmlns:a16="http://schemas.microsoft.com/office/drawing/2014/main" id="{6D0AB906-B340-8799-AF0F-9165903474BC}"/>
              </a:ext>
            </a:extLst>
          </p:cNvPr>
          <p:cNvSpPr txBox="1">
            <a:spLocks/>
          </p:cNvSpPr>
          <p:nvPr userDrawn="1"/>
        </p:nvSpPr>
        <p:spPr>
          <a:xfrm>
            <a:off x="11446086" y="6369733"/>
            <a:ext cx="365760" cy="153888"/>
          </a:xfrm>
          <a:prstGeom prst="rect">
            <a:avLst/>
          </a:prstGeom>
        </p:spPr>
        <p:txBody>
          <a:bodyPr vert="horz" lIns="0" tIns="0" rIns="0" bIns="0" rtlCol="0" anchor="ctr">
            <a:spAutoFit/>
          </a:bodyP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9678EFB2-4C89-4337-9FE3-76CC5529E1A8}" type="slidenum">
              <a:rPr kumimoji="0" lang="en-US" sz="1000" b="0" i="0" u="none" strike="noStrike" kern="1200" cap="none" spc="0" normalizeH="0" baseline="0" noProof="0" smtClean="0">
                <a:ln>
                  <a:noFill/>
                </a:ln>
                <a:solidFill>
                  <a:schemeClr val="bg1"/>
                </a:solidFill>
                <a:effectLst/>
                <a:uLnTx/>
                <a:uFillTx/>
                <a:latin typeface="Arial" panose="020B0604020202020204"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schemeClr val="bg1"/>
              </a:solidFill>
              <a:effectLst/>
              <a:uLnTx/>
              <a:uFillTx/>
              <a:latin typeface="Arial" panose="020B0604020202020204" pitchFamily="34" charset="0"/>
              <a:ea typeface="+mn-ea"/>
              <a:cs typeface="+mn-cs"/>
            </a:endParaRPr>
          </a:p>
        </p:txBody>
      </p:sp>
      <p:pic>
        <p:nvPicPr>
          <p:cNvPr id="16" name="Image" descr="Image">
            <a:extLst>
              <a:ext uri="{FF2B5EF4-FFF2-40B4-BE49-F238E27FC236}">
                <a16:creationId xmlns:a16="http://schemas.microsoft.com/office/drawing/2014/main" id="{95D7B8DC-82C6-8E44-21CF-5ED178BA3417}"/>
              </a:ext>
            </a:extLst>
          </p:cNvPr>
          <p:cNvPicPr>
            <a:picLocks noChangeAspect="1"/>
          </p:cNvPicPr>
          <p:nvPr userDrawn="1"/>
        </p:nvPicPr>
        <p:blipFill>
          <a:blip r:embed="rId3">
            <a:duotone>
              <a:prstClr val="black"/>
              <a:srgbClr val="D9D9D6">
                <a:tint val="45000"/>
                <a:satMod val="400000"/>
              </a:srgbClr>
            </a:duotone>
          </a:blip>
          <a:stretch>
            <a:fillRect/>
          </a:stretch>
        </p:blipFill>
        <p:spPr>
          <a:xfrm>
            <a:off x="11826240" y="6263797"/>
            <a:ext cx="365760" cy="365760"/>
          </a:xfrm>
          <a:prstGeom prst="rect">
            <a:avLst/>
          </a:prstGeom>
          <a:ln w="12700">
            <a:miter lim="400000"/>
          </a:ln>
        </p:spPr>
      </p:pic>
      <p:sp>
        <p:nvSpPr>
          <p:cNvPr id="17" name="Rectangle 16">
            <a:extLst>
              <a:ext uri="{FF2B5EF4-FFF2-40B4-BE49-F238E27FC236}">
                <a16:creationId xmlns:a16="http://schemas.microsoft.com/office/drawing/2014/main" id="{93FF301F-9BFB-7B9A-F9FE-8E1C3F99A714}"/>
              </a:ext>
            </a:extLst>
          </p:cNvPr>
          <p:cNvSpPr/>
          <p:nvPr userDrawn="1"/>
        </p:nvSpPr>
        <p:spPr>
          <a:xfrm>
            <a:off x="0" y="1177739"/>
            <a:ext cx="12192000" cy="485761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Arial" panose="020B0604020202020204" pitchFamily="34" charset="0"/>
            </a:endParaRPr>
          </a:p>
        </p:txBody>
      </p:sp>
      <p:sp>
        <p:nvSpPr>
          <p:cNvPr id="18" name="Rectangle 17">
            <a:extLst>
              <a:ext uri="{FF2B5EF4-FFF2-40B4-BE49-F238E27FC236}">
                <a16:creationId xmlns:a16="http://schemas.microsoft.com/office/drawing/2014/main" id="{186ECFEB-65E8-F006-E24D-B472C4C935F1}"/>
              </a:ext>
            </a:extLst>
          </p:cNvPr>
          <p:cNvSpPr/>
          <p:nvPr userDrawn="1"/>
        </p:nvSpPr>
        <p:spPr>
          <a:xfrm>
            <a:off x="0" y="747433"/>
            <a:ext cx="7202303" cy="8606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Arial" panose="020B0604020202020204" pitchFamily="34" charset="0"/>
            </a:endParaRPr>
          </a:p>
        </p:txBody>
      </p:sp>
      <p:sp>
        <p:nvSpPr>
          <p:cNvPr id="19" name="Title 1">
            <a:extLst>
              <a:ext uri="{FF2B5EF4-FFF2-40B4-BE49-F238E27FC236}">
                <a16:creationId xmlns:a16="http://schemas.microsoft.com/office/drawing/2014/main" id="{45840A34-DC9F-8D08-2B40-7F584995F53D}"/>
              </a:ext>
            </a:extLst>
          </p:cNvPr>
          <p:cNvSpPr>
            <a:spLocks noGrp="1"/>
          </p:cNvSpPr>
          <p:nvPr>
            <p:ph type="title" hasCustomPrompt="1"/>
          </p:nvPr>
        </p:nvSpPr>
        <p:spPr>
          <a:xfrm>
            <a:off x="457200" y="994640"/>
            <a:ext cx="6743421" cy="443198"/>
          </a:xfrm>
        </p:spPr>
        <p:txBody>
          <a:bodyPr lIns="0" tIns="0" rIns="0" bIns="0" anchor="t" anchorCtr="0">
            <a:spAutoFit/>
          </a:bodyPr>
          <a:lstStyle>
            <a:lvl1pPr>
              <a:defRPr sz="3200" b="0" i="0">
                <a:solidFill>
                  <a:schemeClr val="tx1"/>
                </a:solidFill>
                <a:latin typeface="Arial Black" panose="020B0604020202020204" pitchFamily="34" charset="0"/>
                <a:cs typeface="Arial Black" panose="020B0604020202020204" pitchFamily="34" charset="0"/>
              </a:defRPr>
            </a:lvl1pPr>
          </a:lstStyle>
          <a:p>
            <a:r>
              <a:rPr lang="en-US"/>
              <a:t>Slide title</a:t>
            </a:r>
          </a:p>
        </p:txBody>
      </p:sp>
      <p:sp>
        <p:nvSpPr>
          <p:cNvPr id="20" name="Text Placeholder 9">
            <a:extLst>
              <a:ext uri="{FF2B5EF4-FFF2-40B4-BE49-F238E27FC236}">
                <a16:creationId xmlns:a16="http://schemas.microsoft.com/office/drawing/2014/main" id="{1C3FCC18-4123-FE93-29D1-66C13CA3564F}"/>
              </a:ext>
            </a:extLst>
          </p:cNvPr>
          <p:cNvSpPr>
            <a:spLocks noGrp="1"/>
          </p:cNvSpPr>
          <p:nvPr>
            <p:ph type="body" sz="quarter" idx="13" hasCustomPrompt="1"/>
          </p:nvPr>
        </p:nvSpPr>
        <p:spPr>
          <a:xfrm>
            <a:off x="458040" y="484997"/>
            <a:ext cx="6743421" cy="240066"/>
          </a:xfrm>
        </p:spPr>
        <p:txBody>
          <a:bodyPr wrap="square" lIns="0" tIns="0" rIns="0" bIns="45720" anchor="b">
            <a:spAutoFit/>
          </a:bodyPr>
          <a:lstStyle>
            <a:lvl1pPr marL="0" indent="0">
              <a:buNone/>
              <a:defRPr sz="1400" b="1" i="0" cap="all" spc="200" baseline="0">
                <a:solidFill>
                  <a:schemeClr val="bg1"/>
                </a:solidFill>
                <a:latin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a:t>SUBHEAD TEXT</a:t>
            </a:r>
          </a:p>
        </p:txBody>
      </p:sp>
      <p:sp>
        <p:nvSpPr>
          <p:cNvPr id="2" name="Content Placeholder 8">
            <a:extLst>
              <a:ext uri="{FF2B5EF4-FFF2-40B4-BE49-F238E27FC236}">
                <a16:creationId xmlns:a16="http://schemas.microsoft.com/office/drawing/2014/main" id="{A53B707D-6B66-B7FE-E5C0-1D0E0DC16B97}"/>
              </a:ext>
            </a:extLst>
          </p:cNvPr>
          <p:cNvSpPr>
            <a:spLocks noGrp="1"/>
          </p:cNvSpPr>
          <p:nvPr>
            <p:ph sz="quarter" idx="14"/>
          </p:nvPr>
        </p:nvSpPr>
        <p:spPr>
          <a:xfrm>
            <a:off x="456360" y="1791143"/>
            <a:ext cx="11277495" cy="4072217"/>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25639605"/>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Horizontal 3">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D009FEE-7BEA-E119-E069-7AD4EFA9622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15" name="Slide Number Placeholder 4">
            <a:extLst>
              <a:ext uri="{FF2B5EF4-FFF2-40B4-BE49-F238E27FC236}">
                <a16:creationId xmlns:a16="http://schemas.microsoft.com/office/drawing/2014/main" id="{8B6E3FB6-5B3C-9BEF-A86D-16DDFAE3AB24}"/>
              </a:ext>
            </a:extLst>
          </p:cNvPr>
          <p:cNvSpPr txBox="1">
            <a:spLocks/>
          </p:cNvSpPr>
          <p:nvPr userDrawn="1"/>
        </p:nvSpPr>
        <p:spPr>
          <a:xfrm>
            <a:off x="11446086" y="6369733"/>
            <a:ext cx="365760" cy="153888"/>
          </a:xfrm>
          <a:prstGeom prst="rect">
            <a:avLst/>
          </a:prstGeom>
        </p:spPr>
        <p:txBody>
          <a:bodyPr vert="horz" lIns="0" tIns="0" rIns="0" bIns="0" rtlCol="0" anchor="ctr">
            <a:spAutoFit/>
          </a:bodyP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9678EFB2-4C89-4337-9FE3-76CC5529E1A8}" type="slidenum">
              <a:rPr kumimoji="0" lang="en-US" sz="1000" b="0" i="0" u="none" strike="noStrike" kern="1200" cap="none" spc="0" normalizeH="0" baseline="0" noProof="0" smtClean="0">
                <a:ln>
                  <a:noFill/>
                </a:ln>
                <a:solidFill>
                  <a:schemeClr val="bg1"/>
                </a:solidFill>
                <a:effectLst/>
                <a:uLnTx/>
                <a:uFillTx/>
                <a:latin typeface="Arial" panose="020B0604020202020204"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schemeClr val="bg1"/>
              </a:solidFill>
              <a:effectLst/>
              <a:uLnTx/>
              <a:uFillTx/>
              <a:latin typeface="Arial" panose="020B0604020202020204" pitchFamily="34" charset="0"/>
              <a:ea typeface="+mn-ea"/>
              <a:cs typeface="+mn-cs"/>
            </a:endParaRPr>
          </a:p>
        </p:txBody>
      </p:sp>
      <p:pic>
        <p:nvPicPr>
          <p:cNvPr id="16" name="Image" descr="Image">
            <a:extLst>
              <a:ext uri="{FF2B5EF4-FFF2-40B4-BE49-F238E27FC236}">
                <a16:creationId xmlns:a16="http://schemas.microsoft.com/office/drawing/2014/main" id="{79450051-6CEC-AA43-383D-06C11DCC4F37}"/>
              </a:ext>
            </a:extLst>
          </p:cNvPr>
          <p:cNvPicPr>
            <a:picLocks noChangeAspect="1"/>
          </p:cNvPicPr>
          <p:nvPr userDrawn="1"/>
        </p:nvPicPr>
        <p:blipFill>
          <a:blip r:embed="rId3">
            <a:duotone>
              <a:prstClr val="black"/>
              <a:srgbClr val="D9D9D6">
                <a:tint val="45000"/>
                <a:satMod val="400000"/>
              </a:srgbClr>
            </a:duotone>
          </a:blip>
          <a:stretch>
            <a:fillRect/>
          </a:stretch>
        </p:blipFill>
        <p:spPr>
          <a:xfrm>
            <a:off x="11826240" y="6263797"/>
            <a:ext cx="365760" cy="365760"/>
          </a:xfrm>
          <a:prstGeom prst="rect">
            <a:avLst/>
          </a:prstGeom>
          <a:ln w="12700">
            <a:miter lim="400000"/>
          </a:ln>
        </p:spPr>
      </p:pic>
      <p:sp>
        <p:nvSpPr>
          <p:cNvPr id="17" name="Rectangle 16">
            <a:extLst>
              <a:ext uri="{FF2B5EF4-FFF2-40B4-BE49-F238E27FC236}">
                <a16:creationId xmlns:a16="http://schemas.microsoft.com/office/drawing/2014/main" id="{E126446F-4013-57A8-EA47-569CEC6B682C}"/>
              </a:ext>
            </a:extLst>
          </p:cNvPr>
          <p:cNvSpPr/>
          <p:nvPr userDrawn="1"/>
        </p:nvSpPr>
        <p:spPr>
          <a:xfrm>
            <a:off x="0" y="1177739"/>
            <a:ext cx="12192000" cy="485761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Arial" panose="020B0604020202020204" pitchFamily="34" charset="0"/>
            </a:endParaRPr>
          </a:p>
        </p:txBody>
      </p:sp>
      <p:sp>
        <p:nvSpPr>
          <p:cNvPr id="18" name="Rectangle 17">
            <a:extLst>
              <a:ext uri="{FF2B5EF4-FFF2-40B4-BE49-F238E27FC236}">
                <a16:creationId xmlns:a16="http://schemas.microsoft.com/office/drawing/2014/main" id="{288667E1-31D3-2FED-E679-DD56C7134A6B}"/>
              </a:ext>
            </a:extLst>
          </p:cNvPr>
          <p:cNvSpPr/>
          <p:nvPr userDrawn="1"/>
        </p:nvSpPr>
        <p:spPr>
          <a:xfrm>
            <a:off x="0" y="747433"/>
            <a:ext cx="7202303" cy="8606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Arial" panose="020B0604020202020204" pitchFamily="34" charset="0"/>
            </a:endParaRPr>
          </a:p>
        </p:txBody>
      </p:sp>
      <p:sp>
        <p:nvSpPr>
          <p:cNvPr id="19" name="Title 1">
            <a:extLst>
              <a:ext uri="{FF2B5EF4-FFF2-40B4-BE49-F238E27FC236}">
                <a16:creationId xmlns:a16="http://schemas.microsoft.com/office/drawing/2014/main" id="{9D233CA3-5C31-734B-5348-3C3AE9404612}"/>
              </a:ext>
            </a:extLst>
          </p:cNvPr>
          <p:cNvSpPr>
            <a:spLocks noGrp="1"/>
          </p:cNvSpPr>
          <p:nvPr>
            <p:ph type="title" hasCustomPrompt="1"/>
          </p:nvPr>
        </p:nvSpPr>
        <p:spPr>
          <a:xfrm>
            <a:off x="457200" y="994640"/>
            <a:ext cx="6743421" cy="443198"/>
          </a:xfrm>
        </p:spPr>
        <p:txBody>
          <a:bodyPr lIns="0" tIns="0" rIns="0" bIns="0" anchor="t" anchorCtr="0">
            <a:spAutoFit/>
          </a:bodyPr>
          <a:lstStyle>
            <a:lvl1pPr>
              <a:defRPr sz="3200" b="0" i="0">
                <a:solidFill>
                  <a:schemeClr val="tx1"/>
                </a:solidFill>
                <a:latin typeface="Arial Black" panose="020B0604020202020204" pitchFamily="34" charset="0"/>
                <a:cs typeface="Arial Black" panose="020B0604020202020204" pitchFamily="34" charset="0"/>
              </a:defRPr>
            </a:lvl1pPr>
          </a:lstStyle>
          <a:p>
            <a:r>
              <a:rPr lang="en-US"/>
              <a:t>Slide title</a:t>
            </a:r>
          </a:p>
        </p:txBody>
      </p:sp>
      <p:sp>
        <p:nvSpPr>
          <p:cNvPr id="20" name="Text Placeholder 9">
            <a:extLst>
              <a:ext uri="{FF2B5EF4-FFF2-40B4-BE49-F238E27FC236}">
                <a16:creationId xmlns:a16="http://schemas.microsoft.com/office/drawing/2014/main" id="{640D6A28-EC49-02AB-51EC-C89B5C972575}"/>
              </a:ext>
            </a:extLst>
          </p:cNvPr>
          <p:cNvSpPr>
            <a:spLocks noGrp="1"/>
          </p:cNvSpPr>
          <p:nvPr>
            <p:ph type="body" sz="quarter" idx="13" hasCustomPrompt="1"/>
          </p:nvPr>
        </p:nvSpPr>
        <p:spPr>
          <a:xfrm>
            <a:off x="458040" y="484997"/>
            <a:ext cx="6743421" cy="240066"/>
          </a:xfrm>
        </p:spPr>
        <p:txBody>
          <a:bodyPr wrap="square" lIns="0" tIns="0" rIns="0" bIns="45720" anchor="b">
            <a:spAutoFit/>
          </a:bodyPr>
          <a:lstStyle>
            <a:lvl1pPr marL="0" indent="0">
              <a:buNone/>
              <a:defRPr sz="1400" b="1" i="0" cap="all" spc="200" baseline="0">
                <a:solidFill>
                  <a:schemeClr val="bg1"/>
                </a:solidFill>
                <a:latin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a:t>SUBHEAD TEXT</a:t>
            </a:r>
          </a:p>
        </p:txBody>
      </p:sp>
      <p:sp>
        <p:nvSpPr>
          <p:cNvPr id="2" name="Content Placeholder 8">
            <a:extLst>
              <a:ext uri="{FF2B5EF4-FFF2-40B4-BE49-F238E27FC236}">
                <a16:creationId xmlns:a16="http://schemas.microsoft.com/office/drawing/2014/main" id="{612EF661-927D-1D8A-352E-E92B1ADDAB79}"/>
              </a:ext>
            </a:extLst>
          </p:cNvPr>
          <p:cNvSpPr>
            <a:spLocks noGrp="1"/>
          </p:cNvSpPr>
          <p:nvPr>
            <p:ph sz="quarter" idx="14"/>
          </p:nvPr>
        </p:nvSpPr>
        <p:spPr>
          <a:xfrm>
            <a:off x="456360" y="1791143"/>
            <a:ext cx="11277495" cy="4072217"/>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89055021"/>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Horizontal 4">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D009FEE-7BEA-E119-E069-7AD4EFA9622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5" name="Rectangle 4">
            <a:extLst>
              <a:ext uri="{FF2B5EF4-FFF2-40B4-BE49-F238E27FC236}">
                <a16:creationId xmlns:a16="http://schemas.microsoft.com/office/drawing/2014/main" id="{0C1F80E1-1EDB-BCA8-4BE0-B1A5A89AC1CE}"/>
              </a:ext>
            </a:extLst>
          </p:cNvPr>
          <p:cNvSpPr/>
          <p:nvPr userDrawn="1"/>
        </p:nvSpPr>
        <p:spPr>
          <a:xfrm>
            <a:off x="0" y="1177739"/>
            <a:ext cx="12192000" cy="485761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Arial" panose="020B0604020202020204" pitchFamily="34" charset="0"/>
            </a:endParaRPr>
          </a:p>
        </p:txBody>
      </p:sp>
      <p:sp>
        <p:nvSpPr>
          <p:cNvPr id="3" name="Rectangle 2">
            <a:extLst>
              <a:ext uri="{FF2B5EF4-FFF2-40B4-BE49-F238E27FC236}">
                <a16:creationId xmlns:a16="http://schemas.microsoft.com/office/drawing/2014/main" id="{F152E558-621E-E500-BA18-6422215E1AF5}"/>
              </a:ext>
            </a:extLst>
          </p:cNvPr>
          <p:cNvSpPr/>
          <p:nvPr userDrawn="1"/>
        </p:nvSpPr>
        <p:spPr>
          <a:xfrm>
            <a:off x="0" y="747433"/>
            <a:ext cx="7202303" cy="8606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Arial" panose="020B0604020202020204" pitchFamily="34" charset="0"/>
            </a:endParaRPr>
          </a:p>
        </p:txBody>
      </p:sp>
      <p:sp>
        <p:nvSpPr>
          <p:cNvPr id="6" name="Title 1">
            <a:extLst>
              <a:ext uri="{FF2B5EF4-FFF2-40B4-BE49-F238E27FC236}">
                <a16:creationId xmlns:a16="http://schemas.microsoft.com/office/drawing/2014/main" id="{C8A9B75F-56F6-D1D4-FC1F-6856C018C7EE}"/>
              </a:ext>
            </a:extLst>
          </p:cNvPr>
          <p:cNvSpPr>
            <a:spLocks noGrp="1"/>
          </p:cNvSpPr>
          <p:nvPr>
            <p:ph type="title" hasCustomPrompt="1"/>
          </p:nvPr>
        </p:nvSpPr>
        <p:spPr>
          <a:xfrm>
            <a:off x="457200" y="994640"/>
            <a:ext cx="6743421" cy="443198"/>
          </a:xfrm>
        </p:spPr>
        <p:txBody>
          <a:bodyPr lIns="0" tIns="0" rIns="0" bIns="0" anchor="t" anchorCtr="0">
            <a:spAutoFit/>
          </a:bodyPr>
          <a:lstStyle>
            <a:lvl1pPr>
              <a:defRPr sz="3200" b="0" i="0">
                <a:solidFill>
                  <a:schemeClr val="tx1"/>
                </a:solidFill>
                <a:latin typeface="Arial Black" panose="020B0604020202020204" pitchFamily="34" charset="0"/>
                <a:cs typeface="Arial Black" panose="020B0604020202020204" pitchFamily="34" charset="0"/>
              </a:defRPr>
            </a:lvl1pPr>
          </a:lstStyle>
          <a:p>
            <a:r>
              <a:rPr lang="en-US"/>
              <a:t>Slide title</a:t>
            </a:r>
          </a:p>
        </p:txBody>
      </p:sp>
      <p:sp>
        <p:nvSpPr>
          <p:cNvPr id="12" name="Text Placeholder 9">
            <a:extLst>
              <a:ext uri="{FF2B5EF4-FFF2-40B4-BE49-F238E27FC236}">
                <a16:creationId xmlns:a16="http://schemas.microsoft.com/office/drawing/2014/main" id="{92D9064A-2EFC-A107-666C-748942297760}"/>
              </a:ext>
            </a:extLst>
          </p:cNvPr>
          <p:cNvSpPr>
            <a:spLocks noGrp="1"/>
          </p:cNvSpPr>
          <p:nvPr>
            <p:ph type="body" sz="quarter" idx="13" hasCustomPrompt="1"/>
          </p:nvPr>
        </p:nvSpPr>
        <p:spPr>
          <a:xfrm>
            <a:off x="458040" y="484997"/>
            <a:ext cx="6743421" cy="240066"/>
          </a:xfrm>
        </p:spPr>
        <p:txBody>
          <a:bodyPr wrap="square" lIns="0" tIns="0" rIns="0" bIns="45720" anchor="b">
            <a:spAutoFit/>
          </a:bodyPr>
          <a:lstStyle>
            <a:lvl1pPr marL="0" indent="0">
              <a:buNone/>
              <a:defRPr sz="1400" b="1" i="0" cap="all" spc="200" baseline="0">
                <a:solidFill>
                  <a:schemeClr val="bg1"/>
                </a:solidFill>
                <a:latin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a:t>SUBHEAD TEXT</a:t>
            </a:r>
          </a:p>
        </p:txBody>
      </p:sp>
      <p:sp>
        <p:nvSpPr>
          <p:cNvPr id="13" name="Slide Number Placeholder 4">
            <a:extLst>
              <a:ext uri="{FF2B5EF4-FFF2-40B4-BE49-F238E27FC236}">
                <a16:creationId xmlns:a16="http://schemas.microsoft.com/office/drawing/2014/main" id="{4EC05B7D-9C04-5D69-0D26-801A29A78268}"/>
              </a:ext>
            </a:extLst>
          </p:cNvPr>
          <p:cNvSpPr txBox="1">
            <a:spLocks/>
          </p:cNvSpPr>
          <p:nvPr userDrawn="1"/>
        </p:nvSpPr>
        <p:spPr>
          <a:xfrm>
            <a:off x="11446086" y="6369733"/>
            <a:ext cx="365760" cy="153888"/>
          </a:xfrm>
          <a:prstGeom prst="rect">
            <a:avLst/>
          </a:prstGeom>
        </p:spPr>
        <p:txBody>
          <a:bodyPr vert="horz" lIns="0" tIns="0" rIns="0" bIns="0" rtlCol="0" anchor="ctr">
            <a:spAutoFit/>
          </a:bodyP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9678EFB2-4C89-4337-9FE3-76CC5529E1A8}" type="slidenum">
              <a:rPr kumimoji="0" lang="en-US" sz="1000" b="0" i="0" u="none" strike="noStrike" kern="1200" cap="none" spc="0" normalizeH="0" baseline="0" noProof="0" smtClean="0">
                <a:ln>
                  <a:noFill/>
                </a:ln>
                <a:solidFill>
                  <a:schemeClr val="bg1"/>
                </a:solidFill>
                <a:effectLst/>
                <a:uLnTx/>
                <a:uFillTx/>
                <a:latin typeface="Arial" panose="020B0604020202020204"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schemeClr val="bg1"/>
              </a:solidFill>
              <a:effectLst/>
              <a:uLnTx/>
              <a:uFillTx/>
              <a:latin typeface="Arial" panose="020B0604020202020204" pitchFamily="34" charset="0"/>
              <a:ea typeface="+mn-ea"/>
              <a:cs typeface="+mn-cs"/>
            </a:endParaRPr>
          </a:p>
        </p:txBody>
      </p:sp>
      <p:pic>
        <p:nvPicPr>
          <p:cNvPr id="14" name="Image" descr="Image">
            <a:extLst>
              <a:ext uri="{FF2B5EF4-FFF2-40B4-BE49-F238E27FC236}">
                <a16:creationId xmlns:a16="http://schemas.microsoft.com/office/drawing/2014/main" id="{D5FAB721-3AD2-508B-D359-9CD1E0261571}"/>
              </a:ext>
            </a:extLst>
          </p:cNvPr>
          <p:cNvPicPr>
            <a:picLocks noChangeAspect="1"/>
          </p:cNvPicPr>
          <p:nvPr userDrawn="1"/>
        </p:nvPicPr>
        <p:blipFill>
          <a:blip r:embed="rId3">
            <a:duotone>
              <a:prstClr val="black"/>
              <a:srgbClr val="D9D9D6">
                <a:tint val="45000"/>
                <a:satMod val="400000"/>
              </a:srgbClr>
            </a:duotone>
          </a:blip>
          <a:stretch>
            <a:fillRect/>
          </a:stretch>
        </p:blipFill>
        <p:spPr>
          <a:xfrm>
            <a:off x="11826240" y="6263797"/>
            <a:ext cx="365760" cy="365760"/>
          </a:xfrm>
          <a:prstGeom prst="rect">
            <a:avLst/>
          </a:prstGeom>
          <a:ln w="12700">
            <a:miter lim="400000"/>
          </a:ln>
        </p:spPr>
      </p:pic>
      <p:sp>
        <p:nvSpPr>
          <p:cNvPr id="2" name="Content Placeholder 8">
            <a:extLst>
              <a:ext uri="{FF2B5EF4-FFF2-40B4-BE49-F238E27FC236}">
                <a16:creationId xmlns:a16="http://schemas.microsoft.com/office/drawing/2014/main" id="{090A0E07-A90B-938A-0DF7-5506CE341A0F}"/>
              </a:ext>
            </a:extLst>
          </p:cNvPr>
          <p:cNvSpPr>
            <a:spLocks noGrp="1"/>
          </p:cNvSpPr>
          <p:nvPr>
            <p:ph sz="quarter" idx="14"/>
          </p:nvPr>
        </p:nvSpPr>
        <p:spPr>
          <a:xfrm>
            <a:off x="456360" y="1791143"/>
            <a:ext cx="11277495" cy="4072217"/>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71942783"/>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Office Locations">
    <p:bg>
      <p:bgPr>
        <a:solidFill>
          <a:schemeClr val="tx1"/>
        </a:solidFill>
        <a:effectLst/>
      </p:bgPr>
    </p:bg>
    <p:spTree>
      <p:nvGrpSpPr>
        <p:cNvPr id="1" name=""/>
        <p:cNvGrpSpPr/>
        <p:nvPr/>
      </p:nvGrpSpPr>
      <p:grpSpPr>
        <a:xfrm>
          <a:off x="0" y="0"/>
          <a:ext cx="0" cy="0"/>
          <a:chOff x="0" y="0"/>
          <a:chExt cx="0" cy="0"/>
        </a:xfrm>
      </p:grpSpPr>
      <p:pic>
        <p:nvPicPr>
          <p:cNvPr id="3" name="Image" descr="Image">
            <a:extLst>
              <a:ext uri="{FF2B5EF4-FFF2-40B4-BE49-F238E27FC236}">
                <a16:creationId xmlns:a16="http://schemas.microsoft.com/office/drawing/2014/main" id="{328F8982-F55F-5F92-480C-677F79F404E9}"/>
              </a:ext>
            </a:extLst>
          </p:cNvPr>
          <p:cNvPicPr>
            <a:picLocks noChangeAspect="1"/>
          </p:cNvPicPr>
          <p:nvPr userDrawn="1"/>
        </p:nvPicPr>
        <p:blipFill rotWithShape="1">
          <a:blip r:embed="rId2">
            <a:alphaModFix amt="10000"/>
          </a:blip>
          <a:srcRect l="3083" r="3090" b="8245"/>
          <a:stretch/>
        </p:blipFill>
        <p:spPr>
          <a:xfrm>
            <a:off x="-1" y="565497"/>
            <a:ext cx="12191159" cy="6292504"/>
          </a:xfrm>
          <a:prstGeom prst="rect">
            <a:avLst/>
          </a:prstGeom>
          <a:ln w="12700">
            <a:miter lim="400000"/>
          </a:ln>
        </p:spPr>
      </p:pic>
      <p:pic>
        <p:nvPicPr>
          <p:cNvPr id="9" name="Image" descr="Image">
            <a:extLst>
              <a:ext uri="{FF2B5EF4-FFF2-40B4-BE49-F238E27FC236}">
                <a16:creationId xmlns:a16="http://schemas.microsoft.com/office/drawing/2014/main" id="{F2A881A4-65E1-10FF-46A2-09116375D070}"/>
              </a:ext>
            </a:extLst>
          </p:cNvPr>
          <p:cNvPicPr>
            <a:picLocks noChangeAspect="1"/>
          </p:cNvPicPr>
          <p:nvPr userDrawn="1"/>
        </p:nvPicPr>
        <p:blipFill>
          <a:blip r:embed="rId3"/>
          <a:stretch>
            <a:fillRect/>
          </a:stretch>
        </p:blipFill>
        <p:spPr>
          <a:xfrm>
            <a:off x="2381831" y="2191202"/>
            <a:ext cx="285915" cy="285914"/>
          </a:xfrm>
          <a:prstGeom prst="rect">
            <a:avLst/>
          </a:prstGeom>
          <a:ln w="12700">
            <a:miter lim="400000"/>
          </a:ln>
        </p:spPr>
      </p:pic>
      <p:pic>
        <p:nvPicPr>
          <p:cNvPr id="10" name="Image" descr="Image">
            <a:extLst>
              <a:ext uri="{FF2B5EF4-FFF2-40B4-BE49-F238E27FC236}">
                <a16:creationId xmlns:a16="http://schemas.microsoft.com/office/drawing/2014/main" id="{AB43616B-BC04-C3AA-2CC5-9631C481E037}"/>
              </a:ext>
            </a:extLst>
          </p:cNvPr>
          <p:cNvPicPr>
            <a:picLocks noChangeAspect="1"/>
          </p:cNvPicPr>
          <p:nvPr userDrawn="1"/>
        </p:nvPicPr>
        <p:blipFill>
          <a:blip r:embed="rId3"/>
          <a:stretch>
            <a:fillRect/>
          </a:stretch>
        </p:blipFill>
        <p:spPr>
          <a:xfrm>
            <a:off x="2288413" y="1862825"/>
            <a:ext cx="529367" cy="529367"/>
          </a:xfrm>
          <a:prstGeom prst="rect">
            <a:avLst/>
          </a:prstGeom>
          <a:ln w="12700">
            <a:miter lim="400000"/>
          </a:ln>
        </p:spPr>
      </p:pic>
      <p:pic>
        <p:nvPicPr>
          <p:cNvPr id="11" name="Image" descr="Image">
            <a:extLst>
              <a:ext uri="{FF2B5EF4-FFF2-40B4-BE49-F238E27FC236}">
                <a16:creationId xmlns:a16="http://schemas.microsoft.com/office/drawing/2014/main" id="{A8655665-CC6B-FA4D-5EB4-3996281AD94B}"/>
              </a:ext>
            </a:extLst>
          </p:cNvPr>
          <p:cNvPicPr>
            <a:picLocks noChangeAspect="1"/>
          </p:cNvPicPr>
          <p:nvPr userDrawn="1"/>
        </p:nvPicPr>
        <p:blipFill>
          <a:blip r:embed="rId3"/>
          <a:stretch>
            <a:fillRect/>
          </a:stretch>
        </p:blipFill>
        <p:spPr>
          <a:xfrm>
            <a:off x="318155" y="2174216"/>
            <a:ext cx="529367" cy="529367"/>
          </a:xfrm>
          <a:prstGeom prst="rect">
            <a:avLst/>
          </a:prstGeom>
          <a:ln w="12700">
            <a:miter lim="400000"/>
          </a:ln>
        </p:spPr>
      </p:pic>
      <p:pic>
        <p:nvPicPr>
          <p:cNvPr id="13" name="Image" descr="Image">
            <a:extLst>
              <a:ext uri="{FF2B5EF4-FFF2-40B4-BE49-F238E27FC236}">
                <a16:creationId xmlns:a16="http://schemas.microsoft.com/office/drawing/2014/main" id="{F27A3867-236E-C832-BE4D-41DBCA15BBA6}"/>
              </a:ext>
            </a:extLst>
          </p:cNvPr>
          <p:cNvPicPr>
            <a:picLocks noChangeAspect="1"/>
          </p:cNvPicPr>
          <p:nvPr userDrawn="1"/>
        </p:nvPicPr>
        <p:blipFill>
          <a:blip r:embed="rId3"/>
          <a:stretch>
            <a:fillRect/>
          </a:stretch>
        </p:blipFill>
        <p:spPr>
          <a:xfrm>
            <a:off x="383264" y="2593180"/>
            <a:ext cx="285915" cy="285914"/>
          </a:xfrm>
          <a:prstGeom prst="rect">
            <a:avLst/>
          </a:prstGeom>
          <a:ln w="12700">
            <a:miter lim="400000"/>
          </a:ln>
        </p:spPr>
      </p:pic>
      <p:pic>
        <p:nvPicPr>
          <p:cNvPr id="15" name="Image" descr="Image">
            <a:extLst>
              <a:ext uri="{FF2B5EF4-FFF2-40B4-BE49-F238E27FC236}">
                <a16:creationId xmlns:a16="http://schemas.microsoft.com/office/drawing/2014/main" id="{DD85014C-F065-A2D0-C7F6-3FA99B2F5340}"/>
              </a:ext>
            </a:extLst>
          </p:cNvPr>
          <p:cNvPicPr>
            <a:picLocks noChangeAspect="1"/>
          </p:cNvPicPr>
          <p:nvPr userDrawn="1"/>
        </p:nvPicPr>
        <p:blipFill>
          <a:blip r:embed="rId3"/>
          <a:stretch>
            <a:fillRect/>
          </a:stretch>
        </p:blipFill>
        <p:spPr>
          <a:xfrm>
            <a:off x="1161743" y="2740383"/>
            <a:ext cx="285914" cy="285915"/>
          </a:xfrm>
          <a:prstGeom prst="rect">
            <a:avLst/>
          </a:prstGeom>
          <a:ln w="12700">
            <a:miter lim="400000"/>
          </a:ln>
        </p:spPr>
      </p:pic>
      <p:pic>
        <p:nvPicPr>
          <p:cNvPr id="17" name="Image" descr="Image">
            <a:extLst>
              <a:ext uri="{FF2B5EF4-FFF2-40B4-BE49-F238E27FC236}">
                <a16:creationId xmlns:a16="http://schemas.microsoft.com/office/drawing/2014/main" id="{40287C86-2CEC-5EA6-67ED-C83790A356E2}"/>
              </a:ext>
            </a:extLst>
          </p:cNvPr>
          <p:cNvPicPr>
            <a:picLocks noChangeAspect="1"/>
          </p:cNvPicPr>
          <p:nvPr userDrawn="1"/>
        </p:nvPicPr>
        <p:blipFill>
          <a:blip r:embed="rId3"/>
          <a:stretch>
            <a:fillRect/>
          </a:stretch>
        </p:blipFill>
        <p:spPr>
          <a:xfrm>
            <a:off x="1282014" y="2683766"/>
            <a:ext cx="399148" cy="399148"/>
          </a:xfrm>
          <a:prstGeom prst="rect">
            <a:avLst/>
          </a:prstGeom>
          <a:ln w="12700">
            <a:miter lim="400000"/>
          </a:ln>
        </p:spPr>
      </p:pic>
      <p:pic>
        <p:nvPicPr>
          <p:cNvPr id="18" name="Image" descr="Image">
            <a:extLst>
              <a:ext uri="{FF2B5EF4-FFF2-40B4-BE49-F238E27FC236}">
                <a16:creationId xmlns:a16="http://schemas.microsoft.com/office/drawing/2014/main" id="{B204CA5C-3020-43F4-72FC-E515BD624BEF}"/>
              </a:ext>
            </a:extLst>
          </p:cNvPr>
          <p:cNvPicPr>
            <a:picLocks noChangeAspect="1"/>
          </p:cNvPicPr>
          <p:nvPr userDrawn="1"/>
        </p:nvPicPr>
        <p:blipFill>
          <a:blip r:embed="rId3"/>
          <a:stretch>
            <a:fillRect/>
          </a:stretch>
        </p:blipFill>
        <p:spPr>
          <a:xfrm>
            <a:off x="454035" y="2697920"/>
            <a:ext cx="285915" cy="285915"/>
          </a:xfrm>
          <a:prstGeom prst="rect">
            <a:avLst/>
          </a:prstGeom>
          <a:ln w="12700">
            <a:miter lim="400000"/>
          </a:ln>
        </p:spPr>
      </p:pic>
      <p:pic>
        <p:nvPicPr>
          <p:cNvPr id="19" name="Image" descr="Image">
            <a:extLst>
              <a:ext uri="{FF2B5EF4-FFF2-40B4-BE49-F238E27FC236}">
                <a16:creationId xmlns:a16="http://schemas.microsoft.com/office/drawing/2014/main" id="{B835BE14-6DE9-0C57-2EDA-7565736632EC}"/>
              </a:ext>
            </a:extLst>
          </p:cNvPr>
          <p:cNvPicPr>
            <a:picLocks noChangeAspect="1"/>
          </p:cNvPicPr>
          <p:nvPr userDrawn="1"/>
        </p:nvPicPr>
        <p:blipFill>
          <a:blip r:embed="rId3"/>
          <a:stretch>
            <a:fillRect/>
          </a:stretch>
        </p:blipFill>
        <p:spPr>
          <a:xfrm>
            <a:off x="2424293" y="2041168"/>
            <a:ext cx="529367" cy="529366"/>
          </a:xfrm>
          <a:prstGeom prst="rect">
            <a:avLst/>
          </a:prstGeom>
          <a:ln w="12700">
            <a:miter lim="400000"/>
          </a:ln>
        </p:spPr>
      </p:pic>
      <p:pic>
        <p:nvPicPr>
          <p:cNvPr id="20" name="Image" descr="Image">
            <a:extLst>
              <a:ext uri="{FF2B5EF4-FFF2-40B4-BE49-F238E27FC236}">
                <a16:creationId xmlns:a16="http://schemas.microsoft.com/office/drawing/2014/main" id="{FAB18EBC-5530-A1F9-F589-5C246B5E6C13}"/>
              </a:ext>
            </a:extLst>
          </p:cNvPr>
          <p:cNvPicPr>
            <a:picLocks noChangeAspect="1"/>
          </p:cNvPicPr>
          <p:nvPr userDrawn="1"/>
        </p:nvPicPr>
        <p:blipFill>
          <a:blip r:embed="rId4"/>
          <a:stretch>
            <a:fillRect/>
          </a:stretch>
        </p:blipFill>
        <p:spPr>
          <a:xfrm>
            <a:off x="1761878" y="2593180"/>
            <a:ext cx="285915" cy="285914"/>
          </a:xfrm>
          <a:prstGeom prst="rect">
            <a:avLst/>
          </a:prstGeom>
          <a:ln w="12700">
            <a:miter lim="400000"/>
          </a:ln>
        </p:spPr>
      </p:pic>
      <p:pic>
        <p:nvPicPr>
          <p:cNvPr id="21" name="Image" descr="Image">
            <a:extLst>
              <a:ext uri="{FF2B5EF4-FFF2-40B4-BE49-F238E27FC236}">
                <a16:creationId xmlns:a16="http://schemas.microsoft.com/office/drawing/2014/main" id="{FCC51944-D555-3EAC-5825-557AD3A6712E}"/>
              </a:ext>
            </a:extLst>
          </p:cNvPr>
          <p:cNvPicPr>
            <a:picLocks noChangeAspect="1"/>
          </p:cNvPicPr>
          <p:nvPr userDrawn="1"/>
        </p:nvPicPr>
        <p:blipFill>
          <a:blip r:embed="rId4"/>
          <a:stretch>
            <a:fillRect/>
          </a:stretch>
        </p:blipFill>
        <p:spPr>
          <a:xfrm>
            <a:off x="1161743" y="2191202"/>
            <a:ext cx="285914" cy="285914"/>
          </a:xfrm>
          <a:prstGeom prst="rect">
            <a:avLst/>
          </a:prstGeom>
          <a:ln w="12700">
            <a:miter lim="400000"/>
          </a:ln>
        </p:spPr>
      </p:pic>
      <p:pic>
        <p:nvPicPr>
          <p:cNvPr id="22" name="Image" descr="Image">
            <a:extLst>
              <a:ext uri="{FF2B5EF4-FFF2-40B4-BE49-F238E27FC236}">
                <a16:creationId xmlns:a16="http://schemas.microsoft.com/office/drawing/2014/main" id="{C2ED8718-50D9-4A72-F5F4-32E7803B653B}"/>
              </a:ext>
            </a:extLst>
          </p:cNvPr>
          <p:cNvPicPr>
            <a:picLocks noChangeAspect="1"/>
          </p:cNvPicPr>
          <p:nvPr userDrawn="1"/>
        </p:nvPicPr>
        <p:blipFill>
          <a:blip r:embed="rId4"/>
          <a:stretch>
            <a:fillRect/>
          </a:stretch>
        </p:blipFill>
        <p:spPr>
          <a:xfrm>
            <a:off x="2219078" y="2203902"/>
            <a:ext cx="285915" cy="285914"/>
          </a:xfrm>
          <a:prstGeom prst="rect">
            <a:avLst/>
          </a:prstGeom>
          <a:ln w="12700">
            <a:miter lim="400000"/>
          </a:ln>
        </p:spPr>
      </p:pic>
      <p:pic>
        <p:nvPicPr>
          <p:cNvPr id="23" name="Image" descr="Image">
            <a:extLst>
              <a:ext uri="{FF2B5EF4-FFF2-40B4-BE49-F238E27FC236}">
                <a16:creationId xmlns:a16="http://schemas.microsoft.com/office/drawing/2014/main" id="{9849A8E2-8DBD-0AC1-EC15-69BCBFE065F0}"/>
              </a:ext>
            </a:extLst>
          </p:cNvPr>
          <p:cNvPicPr>
            <a:picLocks noChangeAspect="1"/>
          </p:cNvPicPr>
          <p:nvPr userDrawn="1"/>
        </p:nvPicPr>
        <p:blipFill>
          <a:blip r:embed="rId4"/>
          <a:stretch>
            <a:fillRect/>
          </a:stretch>
        </p:blipFill>
        <p:spPr>
          <a:xfrm>
            <a:off x="2546019" y="2048051"/>
            <a:ext cx="285915" cy="285915"/>
          </a:xfrm>
          <a:prstGeom prst="rect">
            <a:avLst/>
          </a:prstGeom>
          <a:ln w="12700">
            <a:miter lim="400000"/>
          </a:ln>
        </p:spPr>
      </p:pic>
      <p:pic>
        <p:nvPicPr>
          <p:cNvPr id="24" name="Image" descr="Image">
            <a:extLst>
              <a:ext uri="{FF2B5EF4-FFF2-40B4-BE49-F238E27FC236}">
                <a16:creationId xmlns:a16="http://schemas.microsoft.com/office/drawing/2014/main" id="{E638266F-5451-4BB9-364B-549EB001043C}"/>
              </a:ext>
            </a:extLst>
          </p:cNvPr>
          <p:cNvPicPr>
            <a:picLocks noChangeAspect="1"/>
          </p:cNvPicPr>
          <p:nvPr userDrawn="1"/>
        </p:nvPicPr>
        <p:blipFill>
          <a:blip r:embed="rId4"/>
          <a:stretch>
            <a:fillRect/>
          </a:stretch>
        </p:blipFill>
        <p:spPr>
          <a:xfrm>
            <a:off x="5261728" y="1704622"/>
            <a:ext cx="285914" cy="285915"/>
          </a:xfrm>
          <a:prstGeom prst="rect">
            <a:avLst/>
          </a:prstGeom>
          <a:ln w="12700">
            <a:miter lim="400000"/>
          </a:ln>
        </p:spPr>
      </p:pic>
      <p:pic>
        <p:nvPicPr>
          <p:cNvPr id="25" name="Image" descr="Image">
            <a:extLst>
              <a:ext uri="{FF2B5EF4-FFF2-40B4-BE49-F238E27FC236}">
                <a16:creationId xmlns:a16="http://schemas.microsoft.com/office/drawing/2014/main" id="{31F82018-88D6-C10A-CB52-64B59BB98130}"/>
              </a:ext>
            </a:extLst>
          </p:cNvPr>
          <p:cNvPicPr>
            <a:picLocks noChangeAspect="1"/>
          </p:cNvPicPr>
          <p:nvPr userDrawn="1"/>
        </p:nvPicPr>
        <p:blipFill>
          <a:blip r:embed="rId4"/>
          <a:stretch>
            <a:fillRect/>
          </a:stretch>
        </p:blipFill>
        <p:spPr>
          <a:xfrm>
            <a:off x="5128378" y="1584136"/>
            <a:ext cx="355601" cy="355601"/>
          </a:xfrm>
          <a:prstGeom prst="rect">
            <a:avLst/>
          </a:prstGeom>
          <a:ln w="12700">
            <a:miter lim="400000"/>
          </a:ln>
        </p:spPr>
      </p:pic>
      <p:pic>
        <p:nvPicPr>
          <p:cNvPr id="26" name="Image" descr="Image">
            <a:extLst>
              <a:ext uri="{FF2B5EF4-FFF2-40B4-BE49-F238E27FC236}">
                <a16:creationId xmlns:a16="http://schemas.microsoft.com/office/drawing/2014/main" id="{92CB56B0-874D-9155-B204-9D101861D7A4}"/>
              </a:ext>
            </a:extLst>
          </p:cNvPr>
          <p:cNvPicPr>
            <a:picLocks noChangeAspect="1"/>
          </p:cNvPicPr>
          <p:nvPr userDrawn="1"/>
        </p:nvPicPr>
        <p:blipFill>
          <a:blip r:embed="rId4"/>
          <a:stretch>
            <a:fillRect/>
          </a:stretch>
        </p:blipFill>
        <p:spPr>
          <a:xfrm>
            <a:off x="5941178" y="1807827"/>
            <a:ext cx="440874" cy="440874"/>
          </a:xfrm>
          <a:prstGeom prst="rect">
            <a:avLst/>
          </a:prstGeom>
          <a:ln w="12700">
            <a:miter lim="400000"/>
          </a:ln>
        </p:spPr>
      </p:pic>
      <p:pic>
        <p:nvPicPr>
          <p:cNvPr id="27" name="Image" descr="Image">
            <a:extLst>
              <a:ext uri="{FF2B5EF4-FFF2-40B4-BE49-F238E27FC236}">
                <a16:creationId xmlns:a16="http://schemas.microsoft.com/office/drawing/2014/main" id="{F8C858FA-55B1-03EC-5250-B50106BECD70}"/>
              </a:ext>
            </a:extLst>
          </p:cNvPr>
          <p:cNvPicPr>
            <a:picLocks noChangeAspect="1"/>
          </p:cNvPicPr>
          <p:nvPr userDrawn="1"/>
        </p:nvPicPr>
        <p:blipFill>
          <a:blip r:embed="rId4"/>
          <a:stretch>
            <a:fillRect/>
          </a:stretch>
        </p:blipFill>
        <p:spPr>
          <a:xfrm>
            <a:off x="7592178" y="2931777"/>
            <a:ext cx="440875" cy="440874"/>
          </a:xfrm>
          <a:prstGeom prst="rect">
            <a:avLst/>
          </a:prstGeom>
          <a:ln w="12700">
            <a:miter lim="400000"/>
          </a:ln>
        </p:spPr>
      </p:pic>
      <p:pic>
        <p:nvPicPr>
          <p:cNvPr id="28" name="Image" descr="Image">
            <a:extLst>
              <a:ext uri="{FF2B5EF4-FFF2-40B4-BE49-F238E27FC236}">
                <a16:creationId xmlns:a16="http://schemas.microsoft.com/office/drawing/2014/main" id="{850E12E2-1B94-8079-D5E2-667653C176F0}"/>
              </a:ext>
            </a:extLst>
          </p:cNvPr>
          <p:cNvPicPr>
            <a:picLocks noChangeAspect="1"/>
          </p:cNvPicPr>
          <p:nvPr userDrawn="1"/>
        </p:nvPicPr>
        <p:blipFill>
          <a:blip r:embed="rId4"/>
          <a:stretch>
            <a:fillRect/>
          </a:stretch>
        </p:blipFill>
        <p:spPr>
          <a:xfrm>
            <a:off x="2304351" y="5851507"/>
            <a:ext cx="440874" cy="440874"/>
          </a:xfrm>
          <a:prstGeom prst="rect">
            <a:avLst/>
          </a:prstGeom>
          <a:ln w="12700">
            <a:miter lim="400000"/>
          </a:ln>
        </p:spPr>
      </p:pic>
      <p:pic>
        <p:nvPicPr>
          <p:cNvPr id="29" name="Image" descr="Image">
            <a:extLst>
              <a:ext uri="{FF2B5EF4-FFF2-40B4-BE49-F238E27FC236}">
                <a16:creationId xmlns:a16="http://schemas.microsoft.com/office/drawing/2014/main" id="{BA85C5BE-EF91-BCD8-8910-5AEDD1EC903D}"/>
              </a:ext>
            </a:extLst>
          </p:cNvPr>
          <p:cNvPicPr>
            <a:picLocks noChangeAspect="1"/>
          </p:cNvPicPr>
          <p:nvPr userDrawn="1"/>
        </p:nvPicPr>
        <p:blipFill>
          <a:blip r:embed="rId4"/>
          <a:stretch>
            <a:fillRect/>
          </a:stretch>
        </p:blipFill>
        <p:spPr>
          <a:xfrm>
            <a:off x="11240305" y="6025497"/>
            <a:ext cx="440874" cy="440874"/>
          </a:xfrm>
          <a:prstGeom prst="rect">
            <a:avLst/>
          </a:prstGeom>
          <a:ln w="12700">
            <a:miter lim="400000"/>
          </a:ln>
        </p:spPr>
      </p:pic>
      <p:pic>
        <p:nvPicPr>
          <p:cNvPr id="30" name="Image" descr="Image">
            <a:extLst>
              <a:ext uri="{FF2B5EF4-FFF2-40B4-BE49-F238E27FC236}">
                <a16:creationId xmlns:a16="http://schemas.microsoft.com/office/drawing/2014/main" id="{803D3ABA-3723-08F1-6958-874009086189}"/>
              </a:ext>
            </a:extLst>
          </p:cNvPr>
          <p:cNvPicPr>
            <a:picLocks noChangeAspect="1"/>
          </p:cNvPicPr>
          <p:nvPr userDrawn="1"/>
        </p:nvPicPr>
        <p:blipFill>
          <a:blip r:embed="rId4"/>
          <a:stretch>
            <a:fillRect/>
          </a:stretch>
        </p:blipFill>
        <p:spPr>
          <a:xfrm>
            <a:off x="11626967" y="5743223"/>
            <a:ext cx="285915" cy="285914"/>
          </a:xfrm>
          <a:prstGeom prst="rect">
            <a:avLst/>
          </a:prstGeom>
          <a:ln w="12700">
            <a:miter lim="400000"/>
          </a:ln>
        </p:spPr>
      </p:pic>
      <p:pic>
        <p:nvPicPr>
          <p:cNvPr id="31" name="Image" descr="Image">
            <a:extLst>
              <a:ext uri="{FF2B5EF4-FFF2-40B4-BE49-F238E27FC236}">
                <a16:creationId xmlns:a16="http://schemas.microsoft.com/office/drawing/2014/main" id="{836F4B27-28AB-7BF1-723B-61D0C217DD44}"/>
              </a:ext>
            </a:extLst>
          </p:cNvPr>
          <p:cNvPicPr>
            <a:picLocks noChangeAspect="1"/>
          </p:cNvPicPr>
          <p:nvPr userDrawn="1"/>
        </p:nvPicPr>
        <p:blipFill>
          <a:blip r:embed="rId4"/>
          <a:stretch>
            <a:fillRect/>
          </a:stretch>
        </p:blipFill>
        <p:spPr>
          <a:xfrm>
            <a:off x="10163345" y="4328777"/>
            <a:ext cx="440875" cy="440874"/>
          </a:xfrm>
          <a:prstGeom prst="rect">
            <a:avLst/>
          </a:prstGeom>
          <a:ln w="12700">
            <a:miter lim="400000"/>
          </a:ln>
        </p:spPr>
      </p:pic>
      <p:sp>
        <p:nvSpPr>
          <p:cNvPr id="34" name="Title 1">
            <a:extLst>
              <a:ext uri="{FF2B5EF4-FFF2-40B4-BE49-F238E27FC236}">
                <a16:creationId xmlns:a16="http://schemas.microsoft.com/office/drawing/2014/main" id="{97F72F34-2EEF-EAB1-4E57-A8B09E284550}"/>
              </a:ext>
            </a:extLst>
          </p:cNvPr>
          <p:cNvSpPr>
            <a:spLocks noGrp="1"/>
          </p:cNvSpPr>
          <p:nvPr>
            <p:ph type="title" hasCustomPrompt="1"/>
          </p:nvPr>
        </p:nvSpPr>
        <p:spPr>
          <a:xfrm>
            <a:off x="456360" y="691228"/>
            <a:ext cx="11277496" cy="535531"/>
          </a:xfrm>
        </p:spPr>
        <p:txBody>
          <a:bodyPr wrap="square" lIns="0" tIns="91440" rIns="0" bIns="0" anchor="t" anchorCtr="0">
            <a:spAutoFit/>
          </a:bodyPr>
          <a:lstStyle>
            <a:lvl1pPr>
              <a:defRPr sz="3200" b="0" i="0">
                <a:solidFill>
                  <a:schemeClr val="accent1"/>
                </a:solidFill>
                <a:latin typeface="Arial Black" panose="020B0604020202020204" pitchFamily="34" charset="0"/>
                <a:cs typeface="Arial Black" panose="020B0604020202020204" pitchFamily="34" charset="0"/>
              </a:defRPr>
            </a:lvl1pPr>
          </a:lstStyle>
          <a:p>
            <a:r>
              <a:rPr lang="en-US"/>
              <a:t>Slide title</a:t>
            </a:r>
          </a:p>
        </p:txBody>
      </p:sp>
      <p:sp>
        <p:nvSpPr>
          <p:cNvPr id="35" name="Text Placeholder 9">
            <a:extLst>
              <a:ext uri="{FF2B5EF4-FFF2-40B4-BE49-F238E27FC236}">
                <a16:creationId xmlns:a16="http://schemas.microsoft.com/office/drawing/2014/main" id="{3A358465-620F-7524-481F-D60FAF95CA9D}"/>
              </a:ext>
            </a:extLst>
          </p:cNvPr>
          <p:cNvSpPr>
            <a:spLocks noGrp="1"/>
          </p:cNvSpPr>
          <p:nvPr>
            <p:ph type="body" sz="quarter" idx="13" hasCustomPrompt="1"/>
          </p:nvPr>
        </p:nvSpPr>
        <p:spPr>
          <a:xfrm>
            <a:off x="456360" y="480395"/>
            <a:ext cx="11277496" cy="193899"/>
          </a:xfrm>
        </p:spPr>
        <p:txBody>
          <a:bodyPr wrap="square" lIns="0" tIns="0" rIns="0" bIns="0" anchor="b">
            <a:spAutoFit/>
          </a:bodyPr>
          <a:lstStyle>
            <a:lvl1pPr marL="0" indent="0">
              <a:buNone/>
              <a:defRPr sz="1400" b="1" i="0" cap="all" spc="200" baseline="0">
                <a:solidFill>
                  <a:schemeClr val="bg2"/>
                </a:solidFill>
                <a:latin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a:t>SUBHEAD TEXT</a:t>
            </a:r>
          </a:p>
        </p:txBody>
      </p:sp>
      <p:sp>
        <p:nvSpPr>
          <p:cNvPr id="36" name="Slide Number Placeholder 4">
            <a:extLst>
              <a:ext uri="{FF2B5EF4-FFF2-40B4-BE49-F238E27FC236}">
                <a16:creationId xmlns:a16="http://schemas.microsoft.com/office/drawing/2014/main" id="{BAD2A1A0-DF3B-1730-4EC3-4EF6C6453D64}"/>
              </a:ext>
            </a:extLst>
          </p:cNvPr>
          <p:cNvSpPr txBox="1">
            <a:spLocks/>
          </p:cNvSpPr>
          <p:nvPr userDrawn="1"/>
        </p:nvSpPr>
        <p:spPr>
          <a:xfrm>
            <a:off x="11446086" y="6369733"/>
            <a:ext cx="365760" cy="153888"/>
          </a:xfrm>
          <a:prstGeom prst="rect">
            <a:avLst/>
          </a:prstGeom>
        </p:spPr>
        <p:txBody>
          <a:bodyPr vert="horz" lIns="0" tIns="0" rIns="0" bIns="0" rtlCol="0" anchor="ctr">
            <a:spAutoFit/>
          </a:bodyP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9678EFB2-4C89-4337-9FE3-76CC5529E1A8}" type="slidenum">
              <a:rPr kumimoji="0" lang="en-US" sz="1000" b="0" i="0" u="none" strike="noStrike" kern="1200" cap="none" spc="0" normalizeH="0" baseline="0" noProof="0" smtClean="0">
                <a:ln>
                  <a:noFill/>
                </a:ln>
                <a:solidFill>
                  <a:schemeClr val="bg1"/>
                </a:solidFill>
                <a:effectLst/>
                <a:uLnTx/>
                <a:uFillTx/>
                <a:latin typeface="Arial" panose="020B0604020202020204"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schemeClr val="bg1"/>
              </a:solidFill>
              <a:effectLst/>
              <a:uLnTx/>
              <a:uFillTx/>
              <a:latin typeface="Arial" panose="020B0604020202020204" pitchFamily="34" charset="0"/>
              <a:ea typeface="+mn-ea"/>
              <a:cs typeface="+mn-cs"/>
            </a:endParaRPr>
          </a:p>
        </p:txBody>
      </p:sp>
      <p:pic>
        <p:nvPicPr>
          <p:cNvPr id="37" name="Image" descr="Image">
            <a:extLst>
              <a:ext uri="{FF2B5EF4-FFF2-40B4-BE49-F238E27FC236}">
                <a16:creationId xmlns:a16="http://schemas.microsoft.com/office/drawing/2014/main" id="{FE491C55-8301-7ED0-81EB-00A8D7B082A3}"/>
              </a:ext>
            </a:extLst>
          </p:cNvPr>
          <p:cNvPicPr>
            <a:picLocks noChangeAspect="1"/>
          </p:cNvPicPr>
          <p:nvPr userDrawn="1"/>
        </p:nvPicPr>
        <p:blipFill>
          <a:blip r:embed="rId5">
            <a:duotone>
              <a:prstClr val="black"/>
              <a:srgbClr val="D9D9D6">
                <a:tint val="45000"/>
                <a:satMod val="400000"/>
              </a:srgbClr>
            </a:duotone>
          </a:blip>
          <a:stretch>
            <a:fillRect/>
          </a:stretch>
        </p:blipFill>
        <p:spPr>
          <a:xfrm>
            <a:off x="11826240" y="6263797"/>
            <a:ext cx="365760" cy="365760"/>
          </a:xfrm>
          <a:prstGeom prst="rect">
            <a:avLst/>
          </a:prstGeom>
          <a:ln w="12700">
            <a:miter lim="400000"/>
          </a:ln>
        </p:spPr>
      </p:pic>
    </p:spTree>
    <p:extLst>
      <p:ext uri="{BB962C8B-B14F-4D97-AF65-F5344CB8AC3E}">
        <p14:creationId xmlns:p14="http://schemas.microsoft.com/office/powerpoint/2010/main" val="14331801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ection Divider w/Text 1">
    <p:bg>
      <p:bgPr>
        <a:solidFill>
          <a:schemeClr val="tx1"/>
        </a:solidFill>
        <a:effectLst/>
      </p:bgPr>
    </p:bg>
    <p:spTree>
      <p:nvGrpSpPr>
        <p:cNvPr id="1" name=""/>
        <p:cNvGrpSpPr/>
        <p:nvPr/>
      </p:nvGrpSpPr>
      <p:grpSpPr>
        <a:xfrm>
          <a:off x="0" y="0"/>
          <a:ext cx="0" cy="0"/>
          <a:chOff x="0" y="0"/>
          <a:chExt cx="0" cy="0"/>
        </a:xfrm>
      </p:grpSpPr>
      <p:sp>
        <p:nvSpPr>
          <p:cNvPr id="2" name="Rectangle 1"/>
          <p:cNvSpPr/>
          <p:nvPr userDrawn="1"/>
        </p:nvSpPr>
        <p:spPr>
          <a:xfrm>
            <a:off x="0" y="0"/>
            <a:ext cx="5029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i="0" dirty="0">
              <a:latin typeface="Arial" panose="020B0604020202020204" pitchFamily="34" charset="0"/>
            </a:endParaRPr>
          </a:p>
        </p:txBody>
      </p:sp>
      <p:pic>
        <p:nvPicPr>
          <p:cNvPr id="3" name="Stocksy_comp_3347933.jpg">
            <a:extLst>
              <a:ext uri="{FF2B5EF4-FFF2-40B4-BE49-F238E27FC236}">
                <a16:creationId xmlns:a16="http://schemas.microsoft.com/office/drawing/2014/main" id="{D90F5051-687B-FF5B-303D-660C3C4D0764}"/>
              </a:ext>
            </a:extLst>
          </p:cNvPr>
          <p:cNvPicPr>
            <a:picLocks noChangeAspect="1"/>
          </p:cNvPicPr>
          <p:nvPr userDrawn="1"/>
        </p:nvPicPr>
        <p:blipFill rotWithShape="1">
          <a:blip r:embed="rId2" cstate="email">
            <a:grayscl/>
            <a:alphaModFix amt="10000"/>
            <a:extLst>
              <a:ext uri="{28A0092B-C50C-407E-A947-70E740481C1C}">
                <a14:useLocalDpi xmlns:a14="http://schemas.microsoft.com/office/drawing/2010/main" val="0"/>
              </a:ext>
            </a:extLst>
          </a:blip>
          <a:srcRect l="62" t="3122" r="58719" b="3122"/>
          <a:stretch/>
        </p:blipFill>
        <p:spPr>
          <a:xfrm>
            <a:off x="4220" y="0"/>
            <a:ext cx="5024980" cy="6858000"/>
          </a:xfrm>
          <a:prstGeom prst="rect">
            <a:avLst/>
          </a:prstGeom>
          <a:ln w="12700">
            <a:miter lim="400000"/>
          </a:ln>
        </p:spPr>
      </p:pic>
      <p:pic>
        <p:nvPicPr>
          <p:cNvPr id="4" name="Stocksy_comp_3347933.jpg">
            <a:extLst>
              <a:ext uri="{FF2B5EF4-FFF2-40B4-BE49-F238E27FC236}">
                <a16:creationId xmlns:a16="http://schemas.microsoft.com/office/drawing/2014/main" id="{41A7A059-1EF9-4E00-BEF8-51713136EFDE}"/>
              </a:ext>
            </a:extLst>
          </p:cNvPr>
          <p:cNvPicPr>
            <a:picLocks noChangeAspect="1"/>
          </p:cNvPicPr>
          <p:nvPr userDrawn="1"/>
        </p:nvPicPr>
        <p:blipFill rotWithShape="1">
          <a:blip r:embed="rId2" cstate="email">
            <a:grayscl/>
            <a:alphaModFix amt="25000"/>
            <a:extLst>
              <a:ext uri="{28A0092B-C50C-407E-A947-70E740481C1C}">
                <a14:useLocalDpi xmlns:a14="http://schemas.microsoft.com/office/drawing/2010/main" val="0"/>
              </a:ext>
            </a:extLst>
          </a:blip>
          <a:srcRect l="41281" t="3122" r="26" b="3122"/>
          <a:stretch/>
        </p:blipFill>
        <p:spPr>
          <a:xfrm>
            <a:off x="5029200" y="0"/>
            <a:ext cx="7155204" cy="6858000"/>
          </a:xfrm>
          <a:prstGeom prst="rect">
            <a:avLst/>
          </a:prstGeom>
          <a:ln w="12700">
            <a:miter lim="400000"/>
          </a:ln>
        </p:spPr>
      </p:pic>
      <p:sp>
        <p:nvSpPr>
          <p:cNvPr id="14" name="Title 1">
            <a:extLst>
              <a:ext uri="{FF2B5EF4-FFF2-40B4-BE49-F238E27FC236}">
                <a16:creationId xmlns:a16="http://schemas.microsoft.com/office/drawing/2014/main" id="{2EB218B4-FC84-BC2F-01D9-7981F6A7A117}"/>
              </a:ext>
            </a:extLst>
          </p:cNvPr>
          <p:cNvSpPr>
            <a:spLocks noGrp="1"/>
          </p:cNvSpPr>
          <p:nvPr>
            <p:ph type="title" hasCustomPrompt="1"/>
          </p:nvPr>
        </p:nvSpPr>
        <p:spPr>
          <a:xfrm>
            <a:off x="457200" y="3235101"/>
            <a:ext cx="4114800" cy="193899"/>
          </a:xfrm>
        </p:spPr>
        <p:txBody>
          <a:bodyPr lIns="0" tIns="0" rIns="0" bIns="0" anchor="b" anchorCtr="0">
            <a:spAutoFit/>
          </a:bodyPr>
          <a:lstStyle>
            <a:lvl1pPr>
              <a:defRPr sz="1400" b="1" i="0" cap="all" spc="200" baseline="0">
                <a:solidFill>
                  <a:schemeClr val="bg1"/>
                </a:solidFill>
                <a:latin typeface="Arial" panose="020B0604020202020204" pitchFamily="34" charset="0"/>
                <a:cs typeface="Arial" panose="020B0604020202020204" pitchFamily="34" charset="0"/>
              </a:defRPr>
            </a:lvl1pPr>
          </a:lstStyle>
          <a:p>
            <a:r>
              <a:rPr lang="en-US" dirty="0"/>
              <a:t>SUBHEAD TEXT</a:t>
            </a:r>
          </a:p>
        </p:txBody>
      </p:sp>
      <p:sp>
        <p:nvSpPr>
          <p:cNvPr id="18" name="Subtitle 2">
            <a:extLst>
              <a:ext uri="{FF2B5EF4-FFF2-40B4-BE49-F238E27FC236}">
                <a16:creationId xmlns:a16="http://schemas.microsoft.com/office/drawing/2014/main" id="{2CD9931B-2468-E799-14F8-FE0870AE6B61}"/>
              </a:ext>
            </a:extLst>
          </p:cNvPr>
          <p:cNvSpPr>
            <a:spLocks noGrp="1"/>
          </p:cNvSpPr>
          <p:nvPr>
            <p:ph type="subTitle" idx="1" hasCustomPrompt="1"/>
          </p:nvPr>
        </p:nvSpPr>
        <p:spPr>
          <a:xfrm>
            <a:off x="457200" y="3429001"/>
            <a:ext cx="4114800" cy="1441420"/>
          </a:xfrm>
        </p:spPr>
        <p:txBody>
          <a:bodyPr lIns="0" tIns="182880" rIns="0" bIns="0">
            <a:spAutoFit/>
          </a:bodyPr>
          <a:lstStyle>
            <a:lvl1pPr marL="0" indent="0" algn="l" defTabSz="914400" rtl="0" eaLnBrk="1" latinLnBrk="0" hangingPunct="1">
              <a:lnSpc>
                <a:spcPts val="4900"/>
              </a:lnSpc>
              <a:spcBef>
                <a:spcPts val="1000"/>
              </a:spcBef>
              <a:buFont typeface="Arial" panose="020B0604020202020204" pitchFamily="34" charset="0"/>
              <a:buNone/>
              <a:defRPr lang="en-US" sz="4400" b="0" i="0" kern="1200" dirty="0">
                <a:solidFill>
                  <a:schemeClr val="tx1"/>
                </a:solidFill>
                <a:latin typeface="Arial Black" panose="020B0604020202020204" pitchFamily="34" charset="0"/>
                <a:ea typeface="+mn-ea"/>
                <a:cs typeface="Arial Black"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Section divider</a:t>
            </a:r>
          </a:p>
        </p:txBody>
      </p:sp>
      <p:sp>
        <p:nvSpPr>
          <p:cNvPr id="28" name="Text Placeholder 19">
            <a:extLst>
              <a:ext uri="{FF2B5EF4-FFF2-40B4-BE49-F238E27FC236}">
                <a16:creationId xmlns:a16="http://schemas.microsoft.com/office/drawing/2014/main" id="{4E2A8C20-0CDF-ADF0-016C-FB212D0EB3F5}"/>
              </a:ext>
            </a:extLst>
          </p:cNvPr>
          <p:cNvSpPr>
            <a:spLocks noGrp="1"/>
          </p:cNvSpPr>
          <p:nvPr>
            <p:ph type="body" sz="quarter" idx="10" hasCustomPrompt="1"/>
          </p:nvPr>
        </p:nvSpPr>
        <p:spPr>
          <a:xfrm>
            <a:off x="6093890" y="2451168"/>
            <a:ext cx="5029200" cy="977832"/>
          </a:xfrm>
          <a:noFill/>
          <a:ln>
            <a:noFill/>
          </a:ln>
        </p:spPr>
        <p:txBody>
          <a:bodyPr lIns="0" tIns="0" rIns="0" bIns="0" anchor="b" anchorCtr="0">
            <a:spAutoFit/>
          </a:bodyPr>
          <a:lstStyle>
            <a:lvl1pPr marL="0" marR="0" indent="0" algn="l" defTabSz="914400" rtl="0" eaLnBrk="1" fontAlgn="auto" latinLnBrk="0" hangingPunct="1">
              <a:lnSpc>
                <a:spcPct val="120000"/>
              </a:lnSpc>
              <a:spcBef>
                <a:spcPts val="1000"/>
              </a:spcBef>
              <a:spcAft>
                <a:spcPts val="0"/>
              </a:spcAft>
              <a:buClrTx/>
              <a:buSzTx/>
              <a:buFont typeface="Arial" panose="020B0604020202020204" pitchFamily="34" charset="0"/>
              <a:buNone/>
              <a:tabLst/>
              <a:defRPr lang="en-US" sz="1800" b="1" i="0" smtClean="0">
                <a:solidFill>
                  <a:schemeClr val="accent1"/>
                </a:solidFill>
                <a:effectLst/>
                <a:latin typeface="Arial" panose="020B0604020202020204" pitchFamily="34" charset="0"/>
              </a:defRPr>
            </a:lvl1pPr>
            <a:lvl2pPr marL="457200" indent="0">
              <a:buNone/>
              <a:defRPr sz="1800">
                <a:solidFill>
                  <a:schemeClr val="bg1"/>
                </a:solidFill>
              </a:defRPr>
            </a:lvl2pPr>
            <a:lvl3pPr marL="914400" indent="0">
              <a:buNone/>
              <a:defRPr sz="1800">
                <a:solidFill>
                  <a:schemeClr val="bg1"/>
                </a:solidFill>
              </a:defRPr>
            </a:lvl3pPr>
            <a:lvl4pPr marL="1371600" indent="0">
              <a:buNone/>
              <a:defRPr sz="1800">
                <a:solidFill>
                  <a:schemeClr val="bg1"/>
                </a:solidFill>
              </a:defRPr>
            </a:lvl4pPr>
            <a:lvl5pPr marL="1828800" indent="0">
              <a:buNone/>
              <a:defRPr sz="1800">
                <a:solidFill>
                  <a:schemeClr val="bg1"/>
                </a:solidFill>
              </a:defRPr>
            </a:lvl5pPr>
          </a:lstStyle>
          <a:p>
            <a:r>
              <a:rPr lang="en-US" dirty="0">
                <a:effectLst/>
                <a:latin typeface="Helvetica" pitchFamily="2" charset="0"/>
              </a:rPr>
              <a:t>First paragraph formatting, do not move the position of this text frame, it is visually aligned with the subhead text on the left. </a:t>
            </a:r>
          </a:p>
        </p:txBody>
      </p:sp>
      <p:sp>
        <p:nvSpPr>
          <p:cNvPr id="29" name="Text Placeholder 19">
            <a:extLst>
              <a:ext uri="{FF2B5EF4-FFF2-40B4-BE49-F238E27FC236}">
                <a16:creationId xmlns:a16="http://schemas.microsoft.com/office/drawing/2014/main" id="{35BBB645-7666-8037-AD21-3FB6A70A62C0}"/>
              </a:ext>
            </a:extLst>
          </p:cNvPr>
          <p:cNvSpPr>
            <a:spLocks noGrp="1"/>
          </p:cNvSpPr>
          <p:nvPr>
            <p:ph type="body" sz="quarter" idx="11" hasCustomPrompt="1"/>
          </p:nvPr>
        </p:nvSpPr>
        <p:spPr>
          <a:xfrm>
            <a:off x="6093890" y="3589873"/>
            <a:ext cx="5029200" cy="1019062"/>
          </a:xfrm>
          <a:noFill/>
          <a:ln>
            <a:noFill/>
          </a:ln>
        </p:spPr>
        <p:txBody>
          <a:bodyPr lIns="0" tIns="0" rIns="0" bIns="0">
            <a:spAutoFit/>
          </a:bodyPr>
          <a:lstStyle>
            <a:lvl1pPr marL="0" marR="0" indent="0" algn="l" defTabSz="914400" rtl="0" eaLnBrk="1" fontAlgn="auto" latinLnBrk="0" hangingPunct="1">
              <a:lnSpc>
                <a:spcPct val="120000"/>
              </a:lnSpc>
              <a:spcBef>
                <a:spcPts val="1000"/>
              </a:spcBef>
              <a:spcAft>
                <a:spcPts val="0"/>
              </a:spcAft>
              <a:buClrTx/>
              <a:buSzTx/>
              <a:buFont typeface="Arial" panose="020B0604020202020204" pitchFamily="34" charset="0"/>
              <a:buNone/>
              <a:tabLst/>
              <a:defRPr lang="en-US" sz="1400" b="0" i="0">
                <a:solidFill>
                  <a:schemeClr val="bg1"/>
                </a:solidFill>
                <a:effectLst/>
                <a:latin typeface="Arial" panose="020B0604020202020204" pitchFamily="34" charset="0"/>
              </a:defRPr>
            </a:lvl1pPr>
            <a:lvl2pPr marL="457200" indent="0">
              <a:buNone/>
              <a:defRPr sz="1800">
                <a:solidFill>
                  <a:schemeClr val="bg1"/>
                </a:solidFill>
              </a:defRPr>
            </a:lvl2pPr>
            <a:lvl3pPr marL="914400" indent="0">
              <a:buNone/>
              <a:defRPr sz="1800">
                <a:solidFill>
                  <a:schemeClr val="bg1"/>
                </a:solidFill>
              </a:defRPr>
            </a:lvl3pPr>
            <a:lvl4pPr marL="1371600" indent="0">
              <a:buNone/>
              <a:defRPr sz="1800">
                <a:solidFill>
                  <a:schemeClr val="bg1"/>
                </a:solidFill>
              </a:defRPr>
            </a:lvl4pPr>
            <a:lvl5pPr marL="1828800" indent="0">
              <a:buNone/>
              <a:defRPr sz="1800">
                <a:solidFill>
                  <a:schemeClr val="bg1"/>
                </a:solidFill>
              </a:defRPr>
            </a:lvl5pPr>
          </a:lstStyle>
          <a:p>
            <a:pPr marL="0" marR="0" lvl="0" indent="0" algn="l"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r>
              <a:rPr lang="en-US" dirty="0">
                <a:effectLst/>
                <a:latin typeface="Helvetica" pitchFamily="2" charset="0"/>
              </a:rPr>
              <a:t>Second paragraph formatting, do not move the position of this text frame. It will expand vertically as you add text. Do not shift it left or right or make it wider. Or, if you don’t have text to put here, you can delete it from the slide. </a:t>
            </a:r>
          </a:p>
        </p:txBody>
      </p:sp>
    </p:spTree>
    <p:extLst>
      <p:ext uri="{BB962C8B-B14F-4D97-AF65-F5344CB8AC3E}">
        <p14:creationId xmlns:p14="http://schemas.microsoft.com/office/powerpoint/2010/main" val="745142656"/>
      </p:ext>
    </p:extLst>
  </p:cSld>
  <p:clrMapOvr>
    <a:overrideClrMapping bg1="dk1" tx1="lt1" bg2="dk2" tx2="lt2" accent1="accent1" accent2="accent2" accent3="accent3" accent4="accent4" accent5="accent5" accent6="accent6" hlink="hlink" folHlink="folHlink"/>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Back Cover">
    <p:bg>
      <p:bgPr>
        <a:solidFill>
          <a:schemeClr val="bg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804FDFB-96E0-FC30-4581-90C0C220DEC2}"/>
              </a:ext>
            </a:extLst>
          </p:cNvPr>
          <p:cNvPicPr>
            <a:picLocks noChangeAspect="1"/>
          </p:cNvPicPr>
          <p:nvPr userDrawn="1"/>
        </p:nvPicPr>
        <p:blipFill>
          <a:blip r:embed="rId2">
            <a:alphaModFix/>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3" name="Rectangle 2"/>
          <p:cNvSpPr/>
          <p:nvPr userDrawn="1"/>
        </p:nvSpPr>
        <p:spPr>
          <a:xfrm>
            <a:off x="457200" y="5882002"/>
            <a:ext cx="8264439" cy="553998"/>
          </a:xfrm>
          <a:prstGeom prst="rect">
            <a:avLst/>
          </a:prstGeom>
        </p:spPr>
        <p:txBody>
          <a:bodyPr wrap="square" lIns="0" tIns="0" rIns="0" bIns="0">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800" b="0" i="0" u="none" strike="noStrike" kern="1200" cap="none" spc="0" normalizeH="0" baseline="0" noProof="0">
                <a:ln>
                  <a:noFill/>
                </a:ln>
                <a:solidFill>
                  <a:schemeClr val="bg1"/>
                </a:solidFill>
                <a:effectLst/>
                <a:uLnTx/>
                <a:uFillTx/>
                <a:latin typeface="Arial" panose="020B0604020202020204" pitchFamily="34" charset="0"/>
                <a:ea typeface="+mn-ea"/>
                <a:cs typeface="+mn-cs"/>
              </a:rPr>
              <a:t>The information provided here is of a general nature and is not intended to address the specific circumstances of any individual or entity. In specific circumstances, the services of a professional should be sought. Tax information, if any, contained in this communication was not intended or written to be used by any person for the purpose of avoiding penalties, nor should such information be construed as an opinion upon which any person may rely. The intended recipients of this communication and any attachments are not subject to any limitation on the disclosure of the tax treatment or tax structure of any transaction or matter that is the subject of this communication and any attachments. Baker Tilly US, LLP, trading as Baker Tilly, is a member of the global network of Baker Tilly International Ltd., the members of which are separate and independent legal entities. © 2023 Baker Tilly US, LLP</a:t>
            </a:r>
          </a:p>
        </p:txBody>
      </p:sp>
      <p:pic>
        <p:nvPicPr>
          <p:cNvPr id="5" name="Image">
            <a:extLst>
              <a:ext uri="{FF2B5EF4-FFF2-40B4-BE49-F238E27FC236}">
                <a16:creationId xmlns:a16="http://schemas.microsoft.com/office/drawing/2014/main" id="{C455076A-875E-D7D7-6ABA-8E9B9A9BB2FA}"/>
              </a:ext>
            </a:extLst>
          </p:cNvPr>
          <p:cNvPicPr>
            <a:picLocks noChangeAspect="1"/>
          </p:cNvPicPr>
          <p:nvPr userDrawn="1"/>
        </p:nvPicPr>
        <p:blipFill>
          <a:blip r:embed="rId3" cstate="email">
            <a:extLst>
              <a:ext uri="{28A0092B-C50C-407E-A947-70E740481C1C}">
                <a14:useLocalDpi xmlns:a14="http://schemas.microsoft.com/office/drawing/2010/main" val="0"/>
              </a:ext>
            </a:extLst>
          </a:blip>
          <a:srcRect/>
          <a:stretch/>
        </p:blipFill>
        <p:spPr>
          <a:xfrm>
            <a:off x="9900377" y="5919416"/>
            <a:ext cx="1821233" cy="479169"/>
          </a:xfrm>
          <a:prstGeom prst="rect">
            <a:avLst/>
          </a:prstGeom>
          <a:ln w="12700">
            <a:miter lim="400000"/>
          </a:ln>
        </p:spPr>
      </p:pic>
    </p:spTree>
    <p:extLst>
      <p:ext uri="{BB962C8B-B14F-4D97-AF65-F5344CB8AC3E}">
        <p14:creationId xmlns:p14="http://schemas.microsoft.com/office/powerpoint/2010/main" val="326684375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4008">
          <p15:clr>
            <a:srgbClr val="FBAE40"/>
          </p15:clr>
        </p15:guide>
      </p15:sldGuideLst>
    </p:ext>
  </p:extLst>
</p:sldLayout>
</file>

<file path=ppt/slideLayouts/slideLayout131.xml><?xml version="1.0" encoding="utf-8"?>
<p:sldLayout xmlns:a="http://schemas.openxmlformats.org/drawingml/2006/main" xmlns:r="http://schemas.openxmlformats.org/officeDocument/2006/relationships" xmlns:p="http://schemas.openxmlformats.org/presentationml/2006/main" type="titleOnly">
  <p:cSld name="Title Only">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4"/>
                </a:solidFill>
                <a:latin typeface="Roboto" panose="02000000000000000000" pitchFamily="2" charset="0"/>
                <a:ea typeface="Roboto" panose="02000000000000000000" pitchFamily="2" charset="0"/>
              </a:defRPr>
            </a:lvl1pPr>
          </a:lstStyle>
          <a:p>
            <a:r>
              <a:rPr lang="en-US"/>
              <a:t>Click to edit Master title style</a:t>
            </a:r>
          </a:p>
        </p:txBody>
      </p:sp>
      <p:sp>
        <p:nvSpPr>
          <p:cNvPr id="3" name="Date Placeholder 2"/>
          <p:cNvSpPr>
            <a:spLocks noGrp="1"/>
          </p:cNvSpPr>
          <p:nvPr>
            <p:ph type="dt" sz="half" idx="10"/>
          </p:nvPr>
        </p:nvSpPr>
        <p:spPr/>
        <p:txBody>
          <a:bodyPr/>
          <a:lstStyle>
            <a:lvl1pPr>
              <a:defRPr>
                <a:solidFill>
                  <a:schemeClr val="accent4"/>
                </a:solidFill>
                <a:latin typeface="Roboto" panose="02000000000000000000" pitchFamily="2" charset="0"/>
                <a:ea typeface="Roboto" panose="02000000000000000000" pitchFamily="2" charset="0"/>
              </a:defRPr>
            </a:lvl1pPr>
          </a:lstStyle>
          <a:p>
            <a:fld id="{494CC374-5B5C-4239-8882-20E34C91937D}" type="datetimeFigureOut">
              <a:rPr lang="en-US" smtClean="0"/>
              <a:pPr/>
              <a:t>11/11/2025</a:t>
            </a:fld>
            <a:endParaRPr lang="en-US"/>
          </a:p>
        </p:txBody>
      </p:sp>
      <p:sp>
        <p:nvSpPr>
          <p:cNvPr id="4" name="Footer Placeholder 3"/>
          <p:cNvSpPr>
            <a:spLocks noGrp="1"/>
          </p:cNvSpPr>
          <p:nvPr>
            <p:ph type="ftr" sz="quarter" idx="11"/>
          </p:nvPr>
        </p:nvSpPr>
        <p:spPr/>
        <p:txBody>
          <a:bodyPr/>
          <a:lstStyle>
            <a:lvl1pPr>
              <a:defRPr>
                <a:solidFill>
                  <a:schemeClr val="accent4"/>
                </a:solidFill>
                <a:latin typeface="Roboto" panose="02000000000000000000" pitchFamily="2" charset="0"/>
                <a:ea typeface="Roboto" panose="02000000000000000000" pitchFamily="2" charset="0"/>
              </a:defRPr>
            </a:lvl1pPr>
          </a:lstStyle>
          <a:p>
            <a:endParaRPr lang="en-US"/>
          </a:p>
        </p:txBody>
      </p:sp>
      <p:sp>
        <p:nvSpPr>
          <p:cNvPr id="5" name="Slide Number Placeholder 4"/>
          <p:cNvSpPr>
            <a:spLocks noGrp="1"/>
          </p:cNvSpPr>
          <p:nvPr>
            <p:ph type="sldNum" sz="quarter" idx="12"/>
          </p:nvPr>
        </p:nvSpPr>
        <p:spPr/>
        <p:txBody>
          <a:bodyPr/>
          <a:lstStyle>
            <a:lvl1pPr>
              <a:defRPr>
                <a:solidFill>
                  <a:schemeClr val="accent4"/>
                </a:solidFill>
                <a:latin typeface="Roboto" panose="02000000000000000000" pitchFamily="2" charset="0"/>
                <a:ea typeface="Roboto" panose="02000000000000000000" pitchFamily="2" charset="0"/>
              </a:defRPr>
            </a:lvl1pPr>
          </a:lstStyle>
          <a:p>
            <a:fld id="{CCA5DAB4-D1C3-43E2-894E-08E04629CF53}" type="slidenum">
              <a:rPr lang="en-US" smtClean="0"/>
              <a:pPr/>
              <a:t>‹#›</a:t>
            </a:fld>
            <a:endParaRPr lang="en-US"/>
          </a:p>
        </p:txBody>
      </p:sp>
    </p:spTree>
    <p:extLst>
      <p:ext uri="{BB962C8B-B14F-4D97-AF65-F5344CB8AC3E}">
        <p14:creationId xmlns:p14="http://schemas.microsoft.com/office/powerpoint/2010/main" val="29633382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Divider w/Text 2">
    <p:bg>
      <p:bgPr>
        <a:solidFill>
          <a:schemeClr val="tx1"/>
        </a:solidFill>
        <a:effectLst/>
      </p:bgPr>
    </p:bg>
    <p:spTree>
      <p:nvGrpSpPr>
        <p:cNvPr id="1" name=""/>
        <p:cNvGrpSpPr/>
        <p:nvPr/>
      </p:nvGrpSpPr>
      <p:grpSpPr>
        <a:xfrm>
          <a:off x="0" y="0"/>
          <a:ext cx="0" cy="0"/>
          <a:chOff x="0" y="0"/>
          <a:chExt cx="0" cy="0"/>
        </a:xfrm>
      </p:grpSpPr>
      <p:sp>
        <p:nvSpPr>
          <p:cNvPr id="2" name="Rectangle 1"/>
          <p:cNvSpPr/>
          <p:nvPr userDrawn="1"/>
        </p:nvSpPr>
        <p:spPr>
          <a:xfrm>
            <a:off x="0" y="0"/>
            <a:ext cx="50292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i="0" dirty="0">
              <a:latin typeface="Arial" panose="020B0604020202020204" pitchFamily="34" charset="0"/>
            </a:endParaRPr>
          </a:p>
        </p:txBody>
      </p:sp>
      <p:pic>
        <p:nvPicPr>
          <p:cNvPr id="4" name="Stocksy_comp_430260_bw.jpg">
            <a:extLst>
              <a:ext uri="{FF2B5EF4-FFF2-40B4-BE49-F238E27FC236}">
                <a16:creationId xmlns:a16="http://schemas.microsoft.com/office/drawing/2014/main" id="{E8D7BAAD-44A6-551D-D7A3-F12E8224501E}"/>
              </a:ext>
            </a:extLst>
          </p:cNvPr>
          <p:cNvPicPr>
            <a:picLocks noChangeAspect="1"/>
          </p:cNvPicPr>
          <p:nvPr userDrawn="1"/>
        </p:nvPicPr>
        <p:blipFill rotWithShape="1">
          <a:blip r:embed="rId2" cstate="email">
            <a:grayscl/>
            <a:alphaModFix amt="5000"/>
            <a:extLst>
              <a:ext uri="{28A0092B-C50C-407E-A947-70E740481C1C}">
                <a14:useLocalDpi xmlns:a14="http://schemas.microsoft.com/office/drawing/2010/main" val="0"/>
              </a:ext>
            </a:extLst>
          </a:blip>
          <a:srcRect l="58760" t="-211" r="-11" b="15926"/>
          <a:stretch/>
        </p:blipFill>
        <p:spPr>
          <a:xfrm rot="10800000">
            <a:off x="-1272" y="0"/>
            <a:ext cx="5029200" cy="6846590"/>
          </a:xfrm>
          <a:prstGeom prst="rect">
            <a:avLst/>
          </a:prstGeom>
          <a:ln w="12700">
            <a:miter lim="400000"/>
          </a:ln>
        </p:spPr>
      </p:pic>
      <p:pic>
        <p:nvPicPr>
          <p:cNvPr id="5" name="Stocksy_comp_430260_bw.jpg">
            <a:extLst>
              <a:ext uri="{FF2B5EF4-FFF2-40B4-BE49-F238E27FC236}">
                <a16:creationId xmlns:a16="http://schemas.microsoft.com/office/drawing/2014/main" id="{48C226FF-5A54-6723-B9B3-B4B911CF4B0F}"/>
              </a:ext>
            </a:extLst>
          </p:cNvPr>
          <p:cNvPicPr>
            <a:picLocks noChangeAspect="1"/>
          </p:cNvPicPr>
          <p:nvPr userDrawn="1"/>
        </p:nvPicPr>
        <p:blipFill rotWithShape="1">
          <a:blip r:embed="rId2" cstate="email">
            <a:grayscl/>
            <a:alphaModFix amt="10000"/>
            <a:extLst>
              <a:ext uri="{28A0092B-C50C-407E-A947-70E740481C1C}">
                <a14:useLocalDpi xmlns:a14="http://schemas.microsoft.com/office/drawing/2010/main" val="0"/>
              </a:ext>
            </a:extLst>
          </a:blip>
          <a:srcRect l="27" t="-211" r="41250" b="15926"/>
          <a:stretch/>
        </p:blipFill>
        <p:spPr>
          <a:xfrm rot="10800000">
            <a:off x="5029200" y="0"/>
            <a:ext cx="7159418" cy="6846590"/>
          </a:xfrm>
          <a:prstGeom prst="rect">
            <a:avLst/>
          </a:prstGeom>
          <a:ln w="12700">
            <a:miter lim="400000"/>
          </a:ln>
        </p:spPr>
      </p:pic>
      <p:sp>
        <p:nvSpPr>
          <p:cNvPr id="14" name="Title 1">
            <a:extLst>
              <a:ext uri="{FF2B5EF4-FFF2-40B4-BE49-F238E27FC236}">
                <a16:creationId xmlns:a16="http://schemas.microsoft.com/office/drawing/2014/main" id="{2EB218B4-FC84-BC2F-01D9-7981F6A7A117}"/>
              </a:ext>
            </a:extLst>
          </p:cNvPr>
          <p:cNvSpPr>
            <a:spLocks noGrp="1"/>
          </p:cNvSpPr>
          <p:nvPr>
            <p:ph type="title" hasCustomPrompt="1"/>
          </p:nvPr>
        </p:nvSpPr>
        <p:spPr>
          <a:xfrm>
            <a:off x="457200" y="3235101"/>
            <a:ext cx="4368800" cy="193899"/>
          </a:xfrm>
        </p:spPr>
        <p:txBody>
          <a:bodyPr lIns="0" tIns="0" rIns="0" bIns="0" anchor="b" anchorCtr="0">
            <a:spAutoFit/>
          </a:bodyPr>
          <a:lstStyle>
            <a:lvl1pPr>
              <a:defRPr sz="1400" b="1" i="0" cap="all" spc="200" baseline="0">
                <a:solidFill>
                  <a:schemeClr val="bg1"/>
                </a:solidFill>
                <a:latin typeface="Arial" panose="020B0604020202020204" pitchFamily="34" charset="0"/>
                <a:cs typeface="Arial" panose="020B0604020202020204" pitchFamily="34" charset="0"/>
              </a:defRPr>
            </a:lvl1pPr>
          </a:lstStyle>
          <a:p>
            <a:r>
              <a:rPr lang="en-US" dirty="0"/>
              <a:t>SUBHEAD TEXT</a:t>
            </a:r>
          </a:p>
        </p:txBody>
      </p:sp>
      <p:sp>
        <p:nvSpPr>
          <p:cNvPr id="18" name="Subtitle 2">
            <a:extLst>
              <a:ext uri="{FF2B5EF4-FFF2-40B4-BE49-F238E27FC236}">
                <a16:creationId xmlns:a16="http://schemas.microsoft.com/office/drawing/2014/main" id="{2CD9931B-2468-E799-14F8-FE0870AE6B61}"/>
              </a:ext>
            </a:extLst>
          </p:cNvPr>
          <p:cNvSpPr>
            <a:spLocks noGrp="1"/>
          </p:cNvSpPr>
          <p:nvPr>
            <p:ph type="subTitle" idx="1" hasCustomPrompt="1"/>
          </p:nvPr>
        </p:nvSpPr>
        <p:spPr>
          <a:xfrm>
            <a:off x="457200" y="3429001"/>
            <a:ext cx="4368800" cy="1441420"/>
          </a:xfrm>
        </p:spPr>
        <p:txBody>
          <a:bodyPr lIns="0" tIns="182880" rIns="0" bIns="0">
            <a:spAutoFit/>
          </a:bodyPr>
          <a:lstStyle>
            <a:lvl1pPr marL="0" indent="0" algn="l" defTabSz="914400" rtl="0" eaLnBrk="1" latinLnBrk="0" hangingPunct="1">
              <a:lnSpc>
                <a:spcPts val="4900"/>
              </a:lnSpc>
              <a:spcBef>
                <a:spcPts val="1000"/>
              </a:spcBef>
              <a:buFont typeface="Arial" panose="020B0604020202020204" pitchFamily="34" charset="0"/>
              <a:buNone/>
              <a:defRPr lang="en-US" sz="4400" b="0" i="0" kern="1200" dirty="0">
                <a:solidFill>
                  <a:schemeClr val="tx1"/>
                </a:solidFill>
                <a:latin typeface="Arial Black" panose="020B0604020202020204" pitchFamily="34" charset="0"/>
                <a:ea typeface="+mn-ea"/>
                <a:cs typeface="Arial Black"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Section divider</a:t>
            </a:r>
          </a:p>
        </p:txBody>
      </p:sp>
      <p:sp>
        <p:nvSpPr>
          <p:cNvPr id="6" name="Text Placeholder 19">
            <a:extLst>
              <a:ext uri="{FF2B5EF4-FFF2-40B4-BE49-F238E27FC236}">
                <a16:creationId xmlns:a16="http://schemas.microsoft.com/office/drawing/2014/main" id="{45EC5F2E-ABA7-5D74-8E02-A00B9E37F956}"/>
              </a:ext>
            </a:extLst>
          </p:cNvPr>
          <p:cNvSpPr>
            <a:spLocks noGrp="1"/>
          </p:cNvSpPr>
          <p:nvPr>
            <p:ph type="body" sz="quarter" idx="10" hasCustomPrompt="1"/>
          </p:nvPr>
        </p:nvSpPr>
        <p:spPr>
          <a:xfrm>
            <a:off x="6093890" y="2451168"/>
            <a:ext cx="5029200" cy="977832"/>
          </a:xfrm>
          <a:noFill/>
          <a:ln>
            <a:noFill/>
          </a:ln>
        </p:spPr>
        <p:txBody>
          <a:bodyPr lIns="0" tIns="0" rIns="0" bIns="0" anchor="b" anchorCtr="0">
            <a:spAutoFit/>
          </a:bodyPr>
          <a:lstStyle>
            <a:lvl1pPr marL="0" marR="0" indent="0" algn="l" defTabSz="914400" rtl="0" eaLnBrk="1" fontAlgn="auto" latinLnBrk="0" hangingPunct="1">
              <a:lnSpc>
                <a:spcPct val="120000"/>
              </a:lnSpc>
              <a:spcBef>
                <a:spcPts val="1000"/>
              </a:spcBef>
              <a:spcAft>
                <a:spcPts val="0"/>
              </a:spcAft>
              <a:buClrTx/>
              <a:buSzTx/>
              <a:buFont typeface="Arial" panose="020B0604020202020204" pitchFamily="34" charset="0"/>
              <a:buNone/>
              <a:tabLst/>
              <a:defRPr lang="en-US" sz="1800" b="1" i="0" smtClean="0">
                <a:solidFill>
                  <a:schemeClr val="accent2"/>
                </a:solidFill>
                <a:effectLst/>
                <a:latin typeface="Arial" panose="020B0604020202020204" pitchFamily="34" charset="0"/>
              </a:defRPr>
            </a:lvl1pPr>
            <a:lvl2pPr marL="457200" indent="0">
              <a:buNone/>
              <a:defRPr sz="1800">
                <a:solidFill>
                  <a:schemeClr val="bg1"/>
                </a:solidFill>
              </a:defRPr>
            </a:lvl2pPr>
            <a:lvl3pPr marL="914400" indent="0">
              <a:buNone/>
              <a:defRPr sz="1800">
                <a:solidFill>
                  <a:schemeClr val="bg1"/>
                </a:solidFill>
              </a:defRPr>
            </a:lvl3pPr>
            <a:lvl4pPr marL="1371600" indent="0">
              <a:buNone/>
              <a:defRPr sz="1800">
                <a:solidFill>
                  <a:schemeClr val="bg1"/>
                </a:solidFill>
              </a:defRPr>
            </a:lvl4pPr>
            <a:lvl5pPr marL="1828800" indent="0">
              <a:buNone/>
              <a:defRPr sz="1800">
                <a:solidFill>
                  <a:schemeClr val="bg1"/>
                </a:solidFill>
              </a:defRPr>
            </a:lvl5pPr>
          </a:lstStyle>
          <a:p>
            <a:r>
              <a:rPr lang="en-US" dirty="0">
                <a:effectLst/>
                <a:latin typeface="Helvetica" pitchFamily="2" charset="0"/>
              </a:rPr>
              <a:t>First paragraph formatting, do not move the position of this text frame, it is visually aligned with the subhead text on the left. </a:t>
            </a:r>
          </a:p>
        </p:txBody>
      </p:sp>
      <p:sp>
        <p:nvSpPr>
          <p:cNvPr id="7" name="Text Placeholder 19">
            <a:extLst>
              <a:ext uri="{FF2B5EF4-FFF2-40B4-BE49-F238E27FC236}">
                <a16:creationId xmlns:a16="http://schemas.microsoft.com/office/drawing/2014/main" id="{D7B6ACAF-81EB-42B9-E4AB-91701630129E}"/>
              </a:ext>
            </a:extLst>
          </p:cNvPr>
          <p:cNvSpPr>
            <a:spLocks noGrp="1"/>
          </p:cNvSpPr>
          <p:nvPr>
            <p:ph type="body" sz="quarter" idx="11" hasCustomPrompt="1"/>
          </p:nvPr>
        </p:nvSpPr>
        <p:spPr>
          <a:xfrm>
            <a:off x="6093890" y="3589873"/>
            <a:ext cx="5029200" cy="1018997"/>
          </a:xfrm>
          <a:noFill/>
          <a:ln>
            <a:noFill/>
          </a:ln>
        </p:spPr>
        <p:txBody>
          <a:bodyPr lIns="0" tIns="0" rIns="0" bIns="0">
            <a:spAutoFit/>
          </a:bodyPr>
          <a:lstStyle>
            <a:lvl1pPr marL="0" marR="0" indent="0" algn="l" defTabSz="914400" rtl="0" eaLnBrk="1" fontAlgn="auto" latinLnBrk="0" hangingPunct="1">
              <a:lnSpc>
                <a:spcPct val="120000"/>
              </a:lnSpc>
              <a:spcBef>
                <a:spcPts val="1000"/>
              </a:spcBef>
              <a:spcAft>
                <a:spcPts val="0"/>
              </a:spcAft>
              <a:buClrTx/>
              <a:buSzTx/>
              <a:buFont typeface="Arial" panose="020B0604020202020204" pitchFamily="34" charset="0"/>
              <a:buNone/>
              <a:tabLst/>
              <a:defRPr lang="en-US" sz="1400" b="0" i="0">
                <a:solidFill>
                  <a:schemeClr val="bg1"/>
                </a:solidFill>
                <a:effectLst/>
                <a:latin typeface="Arial" panose="020B0604020202020204" pitchFamily="34" charset="0"/>
              </a:defRPr>
            </a:lvl1pPr>
            <a:lvl2pPr marL="457200" indent="0">
              <a:buNone/>
              <a:defRPr sz="1800">
                <a:solidFill>
                  <a:schemeClr val="bg1"/>
                </a:solidFill>
              </a:defRPr>
            </a:lvl2pPr>
            <a:lvl3pPr marL="914400" indent="0">
              <a:buNone/>
              <a:defRPr sz="1800">
                <a:solidFill>
                  <a:schemeClr val="bg1"/>
                </a:solidFill>
              </a:defRPr>
            </a:lvl3pPr>
            <a:lvl4pPr marL="1371600" indent="0">
              <a:buNone/>
              <a:defRPr sz="1800">
                <a:solidFill>
                  <a:schemeClr val="bg1"/>
                </a:solidFill>
              </a:defRPr>
            </a:lvl4pPr>
            <a:lvl5pPr marL="1828800" indent="0">
              <a:buNone/>
              <a:defRPr sz="1800">
                <a:solidFill>
                  <a:schemeClr val="bg1"/>
                </a:solidFill>
              </a:defRPr>
            </a:lvl5pPr>
          </a:lstStyle>
          <a:p>
            <a:pPr marL="0" marR="0" lvl="0" indent="0" algn="l"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r>
              <a:rPr lang="en-US" dirty="0">
                <a:effectLst/>
                <a:latin typeface="Helvetica" pitchFamily="2" charset="0"/>
              </a:rPr>
              <a:t>Second paragraph formatting, do not move the position of this text frame. It will expand vertically as you add text. Do not shift it left or right or make it wider. Or, if you don’t have text to put here, you can delete it from the slide. </a:t>
            </a:r>
          </a:p>
        </p:txBody>
      </p:sp>
    </p:spTree>
    <p:extLst>
      <p:ext uri="{BB962C8B-B14F-4D97-AF65-F5344CB8AC3E}">
        <p14:creationId xmlns:p14="http://schemas.microsoft.com/office/powerpoint/2010/main" val="4167726678"/>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 Divider w/Text 3">
    <p:bg>
      <p:bgPr>
        <a:solidFill>
          <a:schemeClr val="tx1"/>
        </a:solidFill>
        <a:effectLst/>
      </p:bgPr>
    </p:bg>
    <p:spTree>
      <p:nvGrpSpPr>
        <p:cNvPr id="1" name=""/>
        <p:cNvGrpSpPr/>
        <p:nvPr/>
      </p:nvGrpSpPr>
      <p:grpSpPr>
        <a:xfrm>
          <a:off x="0" y="0"/>
          <a:ext cx="0" cy="0"/>
          <a:chOff x="0" y="0"/>
          <a:chExt cx="0" cy="0"/>
        </a:xfrm>
      </p:grpSpPr>
      <p:sp>
        <p:nvSpPr>
          <p:cNvPr id="2" name="Rectangle 1"/>
          <p:cNvSpPr/>
          <p:nvPr userDrawn="1"/>
        </p:nvSpPr>
        <p:spPr>
          <a:xfrm>
            <a:off x="0" y="0"/>
            <a:ext cx="5029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i="0" dirty="0">
              <a:latin typeface="Arial" panose="020B0604020202020204" pitchFamily="34" charset="0"/>
            </a:endParaRPr>
          </a:p>
        </p:txBody>
      </p:sp>
      <p:pic>
        <p:nvPicPr>
          <p:cNvPr id="4" name="Stocksy_comp_430260_bw.jpg">
            <a:extLst>
              <a:ext uri="{FF2B5EF4-FFF2-40B4-BE49-F238E27FC236}">
                <a16:creationId xmlns:a16="http://schemas.microsoft.com/office/drawing/2014/main" id="{D0C54642-828E-D751-EEC2-256447EB7DDA}"/>
              </a:ext>
            </a:extLst>
          </p:cNvPr>
          <p:cNvPicPr>
            <a:picLocks noChangeAspect="1"/>
          </p:cNvPicPr>
          <p:nvPr userDrawn="1"/>
        </p:nvPicPr>
        <p:blipFill>
          <a:blip r:embed="rId2">
            <a:alphaModFix amt="80000"/>
            <a:extLst>
              <a:ext uri="{28A0092B-C50C-407E-A947-70E740481C1C}">
                <a14:useLocalDpi xmlns:a14="http://schemas.microsoft.com/office/drawing/2010/main" val="0"/>
              </a:ext>
            </a:extLst>
          </a:blip>
          <a:stretch>
            <a:fillRect/>
          </a:stretch>
        </p:blipFill>
        <p:spPr>
          <a:xfrm>
            <a:off x="-635" y="0"/>
            <a:ext cx="12189049" cy="6846590"/>
          </a:xfrm>
          <a:prstGeom prst="rect">
            <a:avLst/>
          </a:prstGeom>
          <a:ln w="12700">
            <a:miter lim="400000"/>
          </a:ln>
        </p:spPr>
      </p:pic>
      <p:sp>
        <p:nvSpPr>
          <p:cNvPr id="14" name="Title 1">
            <a:extLst>
              <a:ext uri="{FF2B5EF4-FFF2-40B4-BE49-F238E27FC236}">
                <a16:creationId xmlns:a16="http://schemas.microsoft.com/office/drawing/2014/main" id="{2EB218B4-FC84-BC2F-01D9-7981F6A7A117}"/>
              </a:ext>
            </a:extLst>
          </p:cNvPr>
          <p:cNvSpPr>
            <a:spLocks noGrp="1"/>
          </p:cNvSpPr>
          <p:nvPr>
            <p:ph type="title" hasCustomPrompt="1"/>
          </p:nvPr>
        </p:nvSpPr>
        <p:spPr>
          <a:xfrm>
            <a:off x="457200" y="3235101"/>
            <a:ext cx="4368800" cy="193899"/>
          </a:xfrm>
        </p:spPr>
        <p:txBody>
          <a:bodyPr lIns="0" tIns="0" rIns="0" bIns="0" anchor="b" anchorCtr="0">
            <a:spAutoFit/>
          </a:bodyPr>
          <a:lstStyle>
            <a:lvl1pPr>
              <a:defRPr sz="1400" b="1" i="0" cap="all" spc="200" baseline="0">
                <a:solidFill>
                  <a:schemeClr val="tx1"/>
                </a:solidFill>
                <a:latin typeface="Arial" panose="020B0604020202020204" pitchFamily="34" charset="0"/>
                <a:cs typeface="Arial" panose="020B0604020202020204" pitchFamily="34" charset="0"/>
              </a:defRPr>
            </a:lvl1pPr>
          </a:lstStyle>
          <a:p>
            <a:r>
              <a:rPr lang="en-US" dirty="0"/>
              <a:t>SUBHEAD TEXT</a:t>
            </a:r>
          </a:p>
        </p:txBody>
      </p:sp>
      <p:sp>
        <p:nvSpPr>
          <p:cNvPr id="18" name="Subtitle 2">
            <a:extLst>
              <a:ext uri="{FF2B5EF4-FFF2-40B4-BE49-F238E27FC236}">
                <a16:creationId xmlns:a16="http://schemas.microsoft.com/office/drawing/2014/main" id="{2CD9931B-2468-E799-14F8-FE0870AE6B61}"/>
              </a:ext>
            </a:extLst>
          </p:cNvPr>
          <p:cNvSpPr>
            <a:spLocks noGrp="1"/>
          </p:cNvSpPr>
          <p:nvPr>
            <p:ph type="subTitle" idx="1" hasCustomPrompt="1"/>
          </p:nvPr>
        </p:nvSpPr>
        <p:spPr>
          <a:xfrm>
            <a:off x="457200" y="3429001"/>
            <a:ext cx="4368800" cy="1441420"/>
          </a:xfrm>
        </p:spPr>
        <p:txBody>
          <a:bodyPr lIns="0" tIns="182880" rIns="0" bIns="0">
            <a:spAutoFit/>
          </a:bodyPr>
          <a:lstStyle>
            <a:lvl1pPr marL="0" indent="0" algn="l" defTabSz="914400" rtl="0" eaLnBrk="1" latinLnBrk="0" hangingPunct="1">
              <a:lnSpc>
                <a:spcPts val="4900"/>
              </a:lnSpc>
              <a:spcBef>
                <a:spcPts val="1000"/>
              </a:spcBef>
              <a:buFont typeface="Arial" panose="020B0604020202020204" pitchFamily="34" charset="0"/>
              <a:buNone/>
              <a:defRPr lang="en-US" sz="4400" b="0" i="0" kern="1200" dirty="0">
                <a:solidFill>
                  <a:schemeClr val="tx1"/>
                </a:solidFill>
                <a:latin typeface="Arial Black" panose="020B0604020202020204" pitchFamily="34" charset="0"/>
                <a:ea typeface="+mn-ea"/>
                <a:cs typeface="Arial Black"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Section divider</a:t>
            </a:r>
          </a:p>
        </p:txBody>
      </p:sp>
      <p:sp>
        <p:nvSpPr>
          <p:cNvPr id="6" name="Text Placeholder 19">
            <a:extLst>
              <a:ext uri="{FF2B5EF4-FFF2-40B4-BE49-F238E27FC236}">
                <a16:creationId xmlns:a16="http://schemas.microsoft.com/office/drawing/2014/main" id="{7C04174E-5CA9-FA31-55BB-E4D6443688FD}"/>
              </a:ext>
            </a:extLst>
          </p:cNvPr>
          <p:cNvSpPr>
            <a:spLocks noGrp="1"/>
          </p:cNvSpPr>
          <p:nvPr>
            <p:ph type="body" sz="quarter" idx="10" hasCustomPrompt="1"/>
          </p:nvPr>
        </p:nvSpPr>
        <p:spPr>
          <a:xfrm>
            <a:off x="6093890" y="2451168"/>
            <a:ext cx="5029200" cy="977832"/>
          </a:xfrm>
          <a:noFill/>
          <a:ln>
            <a:noFill/>
          </a:ln>
        </p:spPr>
        <p:txBody>
          <a:bodyPr lIns="0" tIns="0" rIns="0" bIns="0" anchor="b" anchorCtr="0">
            <a:spAutoFit/>
          </a:bodyPr>
          <a:lstStyle>
            <a:lvl1pPr marL="0" marR="0" indent="0" algn="l" defTabSz="914400" rtl="0" eaLnBrk="1" fontAlgn="auto" latinLnBrk="0" hangingPunct="1">
              <a:lnSpc>
                <a:spcPct val="120000"/>
              </a:lnSpc>
              <a:spcBef>
                <a:spcPts val="1000"/>
              </a:spcBef>
              <a:spcAft>
                <a:spcPts val="0"/>
              </a:spcAft>
              <a:buClrTx/>
              <a:buSzTx/>
              <a:buFont typeface="Arial" panose="020B0604020202020204" pitchFamily="34" charset="0"/>
              <a:buNone/>
              <a:tabLst/>
              <a:defRPr lang="en-US" sz="1800" b="1" i="0" smtClean="0">
                <a:solidFill>
                  <a:schemeClr val="bg1"/>
                </a:solidFill>
                <a:effectLst/>
                <a:latin typeface="Arial" panose="020B0604020202020204" pitchFamily="34" charset="0"/>
              </a:defRPr>
            </a:lvl1pPr>
            <a:lvl2pPr marL="457200" indent="0">
              <a:buNone/>
              <a:defRPr sz="1800">
                <a:solidFill>
                  <a:schemeClr val="bg1"/>
                </a:solidFill>
              </a:defRPr>
            </a:lvl2pPr>
            <a:lvl3pPr marL="914400" indent="0">
              <a:buNone/>
              <a:defRPr sz="1800">
                <a:solidFill>
                  <a:schemeClr val="bg1"/>
                </a:solidFill>
              </a:defRPr>
            </a:lvl3pPr>
            <a:lvl4pPr marL="1371600" indent="0">
              <a:buNone/>
              <a:defRPr sz="1800">
                <a:solidFill>
                  <a:schemeClr val="bg1"/>
                </a:solidFill>
              </a:defRPr>
            </a:lvl4pPr>
            <a:lvl5pPr marL="1828800" indent="0">
              <a:buNone/>
              <a:defRPr sz="1800">
                <a:solidFill>
                  <a:schemeClr val="bg1"/>
                </a:solidFill>
              </a:defRPr>
            </a:lvl5pPr>
          </a:lstStyle>
          <a:p>
            <a:r>
              <a:rPr lang="en-US" dirty="0">
                <a:effectLst/>
                <a:latin typeface="Helvetica" pitchFamily="2" charset="0"/>
              </a:rPr>
              <a:t>First paragraph formatting, do not move the position of this text frame, it is visually aligned with the subhead text on the left. </a:t>
            </a:r>
          </a:p>
        </p:txBody>
      </p:sp>
      <p:sp>
        <p:nvSpPr>
          <p:cNvPr id="9" name="Text Placeholder 19">
            <a:extLst>
              <a:ext uri="{FF2B5EF4-FFF2-40B4-BE49-F238E27FC236}">
                <a16:creationId xmlns:a16="http://schemas.microsoft.com/office/drawing/2014/main" id="{D3CC1719-2CEE-0B6A-2408-4EC492495D58}"/>
              </a:ext>
            </a:extLst>
          </p:cNvPr>
          <p:cNvSpPr>
            <a:spLocks noGrp="1"/>
          </p:cNvSpPr>
          <p:nvPr>
            <p:ph type="body" sz="quarter" idx="11" hasCustomPrompt="1"/>
          </p:nvPr>
        </p:nvSpPr>
        <p:spPr>
          <a:xfrm>
            <a:off x="6093890" y="3589873"/>
            <a:ext cx="5029200" cy="1018997"/>
          </a:xfrm>
          <a:noFill/>
          <a:ln>
            <a:noFill/>
          </a:ln>
        </p:spPr>
        <p:txBody>
          <a:bodyPr lIns="0" tIns="0" rIns="0" bIns="0">
            <a:spAutoFit/>
          </a:bodyPr>
          <a:lstStyle>
            <a:lvl1pPr marL="0" marR="0" indent="0" algn="l" defTabSz="914400" rtl="0" eaLnBrk="1" fontAlgn="auto" latinLnBrk="0" hangingPunct="1">
              <a:lnSpc>
                <a:spcPct val="120000"/>
              </a:lnSpc>
              <a:spcBef>
                <a:spcPts val="1000"/>
              </a:spcBef>
              <a:spcAft>
                <a:spcPts val="0"/>
              </a:spcAft>
              <a:buClrTx/>
              <a:buSzTx/>
              <a:buFont typeface="Arial" panose="020B0604020202020204" pitchFamily="34" charset="0"/>
              <a:buNone/>
              <a:tabLst/>
              <a:defRPr lang="en-US" sz="1400" b="0" i="0">
                <a:solidFill>
                  <a:schemeClr val="bg1"/>
                </a:solidFill>
                <a:effectLst/>
                <a:latin typeface="Arial" panose="020B0604020202020204" pitchFamily="34" charset="0"/>
              </a:defRPr>
            </a:lvl1pPr>
            <a:lvl2pPr marL="457200" indent="0">
              <a:buNone/>
              <a:defRPr sz="1800">
                <a:solidFill>
                  <a:schemeClr val="bg1"/>
                </a:solidFill>
              </a:defRPr>
            </a:lvl2pPr>
            <a:lvl3pPr marL="914400" indent="0">
              <a:buNone/>
              <a:defRPr sz="1800">
                <a:solidFill>
                  <a:schemeClr val="bg1"/>
                </a:solidFill>
              </a:defRPr>
            </a:lvl3pPr>
            <a:lvl4pPr marL="1371600" indent="0">
              <a:buNone/>
              <a:defRPr sz="1800">
                <a:solidFill>
                  <a:schemeClr val="bg1"/>
                </a:solidFill>
              </a:defRPr>
            </a:lvl4pPr>
            <a:lvl5pPr marL="1828800" indent="0">
              <a:buNone/>
              <a:defRPr sz="1800">
                <a:solidFill>
                  <a:schemeClr val="bg1"/>
                </a:solidFill>
              </a:defRPr>
            </a:lvl5pPr>
          </a:lstStyle>
          <a:p>
            <a:pPr marL="0" marR="0" lvl="0" indent="0" algn="l"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r>
              <a:rPr lang="en-US" dirty="0">
                <a:effectLst/>
                <a:latin typeface="Helvetica" pitchFamily="2" charset="0"/>
              </a:rPr>
              <a:t>Second paragraph formatting, do not move the position of this text frame. It will expand vertically as you add text. Do not shift it left or right or make it wider. Or, if you don’t have text to put here, you can delete it from the slide. </a:t>
            </a:r>
          </a:p>
        </p:txBody>
      </p:sp>
    </p:spTree>
    <p:extLst>
      <p:ext uri="{BB962C8B-B14F-4D97-AF65-F5344CB8AC3E}">
        <p14:creationId xmlns:p14="http://schemas.microsoft.com/office/powerpoint/2010/main" val="679466643"/>
      </p:ext>
    </p:extLst>
  </p:cSld>
  <p:clrMapOvr>
    <a:overrideClrMapping bg1="dk1" tx1="lt1" bg2="dk2" tx2="lt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Quote 1">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8EA09A2-BEB5-54C2-AC27-85E9621E806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10" name="Subtitle 2">
            <a:extLst>
              <a:ext uri="{FF2B5EF4-FFF2-40B4-BE49-F238E27FC236}">
                <a16:creationId xmlns:a16="http://schemas.microsoft.com/office/drawing/2014/main" id="{6980AA64-6074-5582-DE34-5186B7C21895}"/>
              </a:ext>
            </a:extLst>
          </p:cNvPr>
          <p:cNvSpPr>
            <a:spLocks noGrp="1"/>
          </p:cNvSpPr>
          <p:nvPr>
            <p:ph type="subTitle" idx="1" hasCustomPrompt="1"/>
          </p:nvPr>
        </p:nvSpPr>
        <p:spPr>
          <a:xfrm>
            <a:off x="457200" y="4373260"/>
            <a:ext cx="7772399" cy="221599"/>
          </a:xfrm>
        </p:spPr>
        <p:txBody>
          <a:bodyPr lIns="0" tIns="0" rIns="0" bIns="0">
            <a:spAutoFit/>
          </a:bodyPr>
          <a:lstStyle>
            <a:lvl1pPr marL="0" indent="0" algn="l">
              <a:buNone/>
              <a:defRPr sz="1600" b="0" i="0">
                <a:solidFill>
                  <a:schemeClr val="bg1"/>
                </a:solidFill>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 Name and title of speaker</a:t>
            </a:r>
          </a:p>
        </p:txBody>
      </p:sp>
      <p:sp>
        <p:nvSpPr>
          <p:cNvPr id="2" name="Title 1"/>
          <p:cNvSpPr>
            <a:spLocks noGrp="1"/>
          </p:cNvSpPr>
          <p:nvPr>
            <p:ph type="title" hasCustomPrompt="1"/>
          </p:nvPr>
        </p:nvSpPr>
        <p:spPr>
          <a:xfrm>
            <a:off x="457200" y="1650323"/>
            <a:ext cx="7772399" cy="2581436"/>
          </a:xfrm>
          <a:prstGeom prst="rect">
            <a:avLst/>
          </a:prstGeom>
        </p:spPr>
        <p:txBody>
          <a:bodyPr lIns="0" tIns="0" rIns="0" bIns="0" anchor="b">
            <a:normAutofit/>
          </a:bodyPr>
          <a:lstStyle>
            <a:lvl1pPr>
              <a:defRPr sz="3600" b="1" i="0">
                <a:solidFill>
                  <a:schemeClr val="bg1"/>
                </a:solidFill>
                <a:latin typeface="Arial" panose="020B0604020202020204" pitchFamily="34" charset="0"/>
                <a:cs typeface="Arial" panose="020B0604020202020204" pitchFamily="34" charset="0"/>
              </a:defRPr>
            </a:lvl1pPr>
          </a:lstStyle>
          <a:p>
            <a:r>
              <a:rPr lang="en-US" dirty="0"/>
              <a:t>“Quote goes here.”</a:t>
            </a:r>
          </a:p>
        </p:txBody>
      </p:sp>
      <p:sp>
        <p:nvSpPr>
          <p:cNvPr id="6" name="Slide Number Placeholder 4">
            <a:extLst>
              <a:ext uri="{FF2B5EF4-FFF2-40B4-BE49-F238E27FC236}">
                <a16:creationId xmlns:a16="http://schemas.microsoft.com/office/drawing/2014/main" id="{D2409AE5-ABA5-F704-8F9C-92AABEA33826}"/>
              </a:ext>
            </a:extLst>
          </p:cNvPr>
          <p:cNvSpPr txBox="1">
            <a:spLocks/>
          </p:cNvSpPr>
          <p:nvPr userDrawn="1"/>
        </p:nvSpPr>
        <p:spPr>
          <a:xfrm>
            <a:off x="11446086" y="6369733"/>
            <a:ext cx="365760" cy="153888"/>
          </a:xfrm>
          <a:prstGeom prst="rect">
            <a:avLst/>
          </a:prstGeom>
        </p:spPr>
        <p:txBody>
          <a:bodyPr vert="horz" lIns="0" tIns="0" rIns="0" bIns="0" rtlCol="0" anchor="ctr">
            <a:spAutoFit/>
          </a:bodyP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9678EFB2-4C89-4337-9FE3-76CC5529E1A8}" type="slidenum">
              <a:rPr kumimoji="0" lang="en-US" sz="1000" b="0" i="0" u="none" strike="noStrike" kern="1200" cap="none" spc="0" normalizeH="0" baseline="0" noProof="0" smtClean="0">
                <a:ln>
                  <a:noFill/>
                </a:ln>
                <a:solidFill>
                  <a:schemeClr val="bg1"/>
                </a:solidFill>
                <a:effectLst/>
                <a:uLnTx/>
                <a:uFillTx/>
                <a:latin typeface="Arial" panose="020B0604020202020204"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chemeClr val="bg1"/>
              </a:solidFill>
              <a:effectLst/>
              <a:uLnTx/>
              <a:uFillTx/>
              <a:latin typeface="Arial" panose="020B0604020202020204" pitchFamily="34" charset="0"/>
              <a:ea typeface="+mn-ea"/>
              <a:cs typeface="+mn-cs"/>
            </a:endParaRPr>
          </a:p>
        </p:txBody>
      </p:sp>
      <p:pic>
        <p:nvPicPr>
          <p:cNvPr id="7" name="Image" descr="Image">
            <a:extLst>
              <a:ext uri="{FF2B5EF4-FFF2-40B4-BE49-F238E27FC236}">
                <a16:creationId xmlns:a16="http://schemas.microsoft.com/office/drawing/2014/main" id="{398C86D8-902B-8122-549C-055B3BC93EF7}"/>
              </a:ext>
            </a:extLst>
          </p:cNvPr>
          <p:cNvPicPr>
            <a:picLocks noChangeAspect="1"/>
          </p:cNvPicPr>
          <p:nvPr userDrawn="1"/>
        </p:nvPicPr>
        <p:blipFill>
          <a:blip r:embed="rId3">
            <a:duotone>
              <a:prstClr val="black"/>
              <a:srgbClr val="D9D9D6">
                <a:tint val="45000"/>
                <a:satMod val="400000"/>
              </a:srgbClr>
            </a:duotone>
          </a:blip>
          <a:stretch>
            <a:fillRect/>
          </a:stretch>
        </p:blipFill>
        <p:spPr>
          <a:xfrm>
            <a:off x="11826240" y="6263797"/>
            <a:ext cx="365760" cy="365760"/>
          </a:xfrm>
          <a:prstGeom prst="rect">
            <a:avLst/>
          </a:prstGeom>
          <a:ln w="12700">
            <a:miter lim="400000"/>
          </a:ln>
        </p:spPr>
      </p:pic>
    </p:spTree>
    <p:extLst>
      <p:ext uri="{BB962C8B-B14F-4D97-AF65-F5344CB8AC3E}">
        <p14:creationId xmlns:p14="http://schemas.microsoft.com/office/powerpoint/2010/main" val="40966433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Quote 2">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A80CE10-3B8D-4E08-1DFB-4FABDA11DE1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10" name="Subtitle 2">
            <a:extLst>
              <a:ext uri="{FF2B5EF4-FFF2-40B4-BE49-F238E27FC236}">
                <a16:creationId xmlns:a16="http://schemas.microsoft.com/office/drawing/2014/main" id="{6980AA64-6074-5582-DE34-5186B7C21895}"/>
              </a:ext>
            </a:extLst>
          </p:cNvPr>
          <p:cNvSpPr>
            <a:spLocks noGrp="1"/>
          </p:cNvSpPr>
          <p:nvPr>
            <p:ph type="subTitle" idx="1" hasCustomPrompt="1"/>
          </p:nvPr>
        </p:nvSpPr>
        <p:spPr>
          <a:xfrm>
            <a:off x="457200" y="4373260"/>
            <a:ext cx="7772399" cy="221599"/>
          </a:xfrm>
        </p:spPr>
        <p:txBody>
          <a:bodyPr lIns="0" tIns="0" rIns="0" bIns="0">
            <a:spAutoFit/>
          </a:bodyPr>
          <a:lstStyle>
            <a:lvl1pPr marL="0" indent="0" algn="l">
              <a:buNone/>
              <a:defRPr sz="1600" b="0" i="0">
                <a:solidFill>
                  <a:schemeClr val="bg1"/>
                </a:solidFill>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 Name and title of speaker</a:t>
            </a:r>
          </a:p>
        </p:txBody>
      </p:sp>
      <p:sp>
        <p:nvSpPr>
          <p:cNvPr id="2" name="Title 1"/>
          <p:cNvSpPr>
            <a:spLocks noGrp="1"/>
          </p:cNvSpPr>
          <p:nvPr>
            <p:ph type="title" hasCustomPrompt="1"/>
          </p:nvPr>
        </p:nvSpPr>
        <p:spPr>
          <a:xfrm>
            <a:off x="457200" y="1650323"/>
            <a:ext cx="7772399" cy="2581436"/>
          </a:xfrm>
          <a:prstGeom prst="rect">
            <a:avLst/>
          </a:prstGeom>
        </p:spPr>
        <p:txBody>
          <a:bodyPr lIns="0" tIns="0" rIns="0" bIns="0" anchor="b">
            <a:normAutofit/>
          </a:bodyPr>
          <a:lstStyle>
            <a:lvl1pPr>
              <a:defRPr sz="3600" b="1" i="0">
                <a:solidFill>
                  <a:schemeClr val="bg1"/>
                </a:solidFill>
                <a:latin typeface="Arial" panose="020B0604020202020204" pitchFamily="34" charset="0"/>
                <a:cs typeface="Arial" panose="020B0604020202020204" pitchFamily="34" charset="0"/>
              </a:defRPr>
            </a:lvl1pPr>
          </a:lstStyle>
          <a:p>
            <a:r>
              <a:rPr lang="en-US" dirty="0"/>
              <a:t>“Quote goes here.”</a:t>
            </a:r>
          </a:p>
        </p:txBody>
      </p:sp>
      <p:sp>
        <p:nvSpPr>
          <p:cNvPr id="6" name="Slide Number Placeholder 4">
            <a:extLst>
              <a:ext uri="{FF2B5EF4-FFF2-40B4-BE49-F238E27FC236}">
                <a16:creationId xmlns:a16="http://schemas.microsoft.com/office/drawing/2014/main" id="{1859AB4F-82F5-5389-10BA-A58FBABAFABE}"/>
              </a:ext>
            </a:extLst>
          </p:cNvPr>
          <p:cNvSpPr txBox="1">
            <a:spLocks/>
          </p:cNvSpPr>
          <p:nvPr userDrawn="1"/>
        </p:nvSpPr>
        <p:spPr>
          <a:xfrm>
            <a:off x="11446086" y="6369733"/>
            <a:ext cx="365760" cy="153888"/>
          </a:xfrm>
          <a:prstGeom prst="rect">
            <a:avLst/>
          </a:prstGeom>
        </p:spPr>
        <p:txBody>
          <a:bodyPr vert="horz" lIns="0" tIns="0" rIns="0" bIns="0" rtlCol="0" anchor="ctr">
            <a:spAutoFit/>
          </a:bodyP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9678EFB2-4C89-4337-9FE3-76CC5529E1A8}" type="slidenum">
              <a:rPr kumimoji="0" lang="en-US" sz="1000" b="0" i="0" u="none" strike="noStrike" kern="1200" cap="none" spc="0" normalizeH="0" baseline="0" noProof="0" smtClean="0">
                <a:ln>
                  <a:noFill/>
                </a:ln>
                <a:solidFill>
                  <a:schemeClr val="bg1"/>
                </a:solidFill>
                <a:effectLst/>
                <a:uLnTx/>
                <a:uFillTx/>
                <a:latin typeface="Arial" panose="020B0604020202020204"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chemeClr val="bg1"/>
              </a:solidFill>
              <a:effectLst/>
              <a:uLnTx/>
              <a:uFillTx/>
              <a:latin typeface="Arial" panose="020B0604020202020204" pitchFamily="34" charset="0"/>
              <a:ea typeface="+mn-ea"/>
              <a:cs typeface="+mn-cs"/>
            </a:endParaRPr>
          </a:p>
        </p:txBody>
      </p:sp>
      <p:pic>
        <p:nvPicPr>
          <p:cNvPr id="7" name="Image" descr="Image">
            <a:extLst>
              <a:ext uri="{FF2B5EF4-FFF2-40B4-BE49-F238E27FC236}">
                <a16:creationId xmlns:a16="http://schemas.microsoft.com/office/drawing/2014/main" id="{FECD473C-D0A6-857F-A125-953E99860CFE}"/>
              </a:ext>
            </a:extLst>
          </p:cNvPr>
          <p:cNvPicPr>
            <a:picLocks noChangeAspect="1"/>
          </p:cNvPicPr>
          <p:nvPr userDrawn="1"/>
        </p:nvPicPr>
        <p:blipFill>
          <a:blip r:embed="rId3">
            <a:duotone>
              <a:prstClr val="black"/>
              <a:srgbClr val="D9D9D6">
                <a:tint val="45000"/>
                <a:satMod val="400000"/>
              </a:srgbClr>
            </a:duotone>
          </a:blip>
          <a:stretch>
            <a:fillRect/>
          </a:stretch>
        </p:blipFill>
        <p:spPr>
          <a:xfrm>
            <a:off x="11826240" y="6263797"/>
            <a:ext cx="365760" cy="365760"/>
          </a:xfrm>
          <a:prstGeom prst="rect">
            <a:avLst/>
          </a:prstGeom>
          <a:ln w="12700">
            <a:miter lim="400000"/>
          </a:ln>
        </p:spPr>
      </p:pic>
    </p:spTree>
    <p:extLst>
      <p:ext uri="{BB962C8B-B14F-4D97-AF65-F5344CB8AC3E}">
        <p14:creationId xmlns:p14="http://schemas.microsoft.com/office/powerpoint/2010/main" val="36184929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Quote 3">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34B9615-CE4F-3E9E-DE5C-BCFA964D966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10" name="Subtitle 2">
            <a:extLst>
              <a:ext uri="{FF2B5EF4-FFF2-40B4-BE49-F238E27FC236}">
                <a16:creationId xmlns:a16="http://schemas.microsoft.com/office/drawing/2014/main" id="{6980AA64-6074-5582-DE34-5186B7C21895}"/>
              </a:ext>
            </a:extLst>
          </p:cNvPr>
          <p:cNvSpPr>
            <a:spLocks noGrp="1"/>
          </p:cNvSpPr>
          <p:nvPr>
            <p:ph type="subTitle" idx="1" hasCustomPrompt="1"/>
          </p:nvPr>
        </p:nvSpPr>
        <p:spPr>
          <a:xfrm>
            <a:off x="457200" y="4373260"/>
            <a:ext cx="7772399" cy="221599"/>
          </a:xfrm>
        </p:spPr>
        <p:txBody>
          <a:bodyPr lIns="0" tIns="0" rIns="0" bIns="0">
            <a:spAutoFit/>
          </a:bodyPr>
          <a:lstStyle>
            <a:lvl1pPr marL="0" indent="0" algn="l">
              <a:buNone/>
              <a:defRPr sz="1600" b="0" i="0">
                <a:solidFill>
                  <a:schemeClr val="bg1"/>
                </a:solidFill>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 Name and title of speaker</a:t>
            </a:r>
          </a:p>
        </p:txBody>
      </p:sp>
      <p:sp>
        <p:nvSpPr>
          <p:cNvPr id="2" name="Title 1"/>
          <p:cNvSpPr>
            <a:spLocks noGrp="1"/>
          </p:cNvSpPr>
          <p:nvPr>
            <p:ph type="title" hasCustomPrompt="1"/>
          </p:nvPr>
        </p:nvSpPr>
        <p:spPr>
          <a:xfrm>
            <a:off x="457200" y="1650323"/>
            <a:ext cx="7772399" cy="2581436"/>
          </a:xfrm>
          <a:prstGeom prst="rect">
            <a:avLst/>
          </a:prstGeom>
        </p:spPr>
        <p:txBody>
          <a:bodyPr lIns="0" tIns="0" rIns="0" bIns="0" anchor="b">
            <a:normAutofit/>
          </a:bodyPr>
          <a:lstStyle>
            <a:lvl1pPr>
              <a:defRPr sz="3600" b="1" i="0">
                <a:solidFill>
                  <a:schemeClr val="bg1"/>
                </a:solidFill>
                <a:latin typeface="Arial" panose="020B0604020202020204" pitchFamily="34" charset="0"/>
                <a:cs typeface="Arial" panose="020B0604020202020204" pitchFamily="34" charset="0"/>
              </a:defRPr>
            </a:lvl1pPr>
          </a:lstStyle>
          <a:p>
            <a:r>
              <a:rPr lang="en-US" dirty="0"/>
              <a:t>“Quote goes here.”</a:t>
            </a:r>
          </a:p>
        </p:txBody>
      </p:sp>
      <p:sp>
        <p:nvSpPr>
          <p:cNvPr id="4" name="Slide Number Placeholder 4">
            <a:extLst>
              <a:ext uri="{FF2B5EF4-FFF2-40B4-BE49-F238E27FC236}">
                <a16:creationId xmlns:a16="http://schemas.microsoft.com/office/drawing/2014/main" id="{93E4B127-4904-03B9-AA76-31CC52289C38}"/>
              </a:ext>
            </a:extLst>
          </p:cNvPr>
          <p:cNvSpPr txBox="1">
            <a:spLocks/>
          </p:cNvSpPr>
          <p:nvPr userDrawn="1"/>
        </p:nvSpPr>
        <p:spPr>
          <a:xfrm>
            <a:off x="11446086" y="6369733"/>
            <a:ext cx="365760" cy="153888"/>
          </a:xfrm>
          <a:prstGeom prst="rect">
            <a:avLst/>
          </a:prstGeom>
        </p:spPr>
        <p:txBody>
          <a:bodyPr vert="horz" lIns="0" tIns="0" rIns="0" bIns="0" rtlCol="0" anchor="ctr">
            <a:spAutoFit/>
          </a:bodyP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9678EFB2-4C89-4337-9FE3-76CC5529E1A8}" type="slidenum">
              <a:rPr kumimoji="0" lang="en-US" sz="1000" b="0" i="0" u="none" strike="noStrike" kern="1200" cap="none" spc="0" normalizeH="0" baseline="0" noProof="0" smtClean="0">
                <a:ln>
                  <a:noFill/>
                </a:ln>
                <a:solidFill>
                  <a:schemeClr val="bg1"/>
                </a:solidFill>
                <a:effectLst/>
                <a:uLnTx/>
                <a:uFillTx/>
                <a:latin typeface="Arial" panose="020B0604020202020204"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chemeClr val="bg1"/>
              </a:solidFill>
              <a:effectLst/>
              <a:uLnTx/>
              <a:uFillTx/>
              <a:latin typeface="Arial" panose="020B0604020202020204" pitchFamily="34" charset="0"/>
              <a:ea typeface="+mn-ea"/>
              <a:cs typeface="+mn-cs"/>
            </a:endParaRPr>
          </a:p>
        </p:txBody>
      </p:sp>
      <p:pic>
        <p:nvPicPr>
          <p:cNvPr id="6" name="Image" descr="Image">
            <a:extLst>
              <a:ext uri="{FF2B5EF4-FFF2-40B4-BE49-F238E27FC236}">
                <a16:creationId xmlns:a16="http://schemas.microsoft.com/office/drawing/2014/main" id="{27F8BA7C-10D2-E9CE-AC80-728BF4DC92BE}"/>
              </a:ext>
            </a:extLst>
          </p:cNvPr>
          <p:cNvPicPr>
            <a:picLocks noChangeAspect="1"/>
          </p:cNvPicPr>
          <p:nvPr userDrawn="1"/>
        </p:nvPicPr>
        <p:blipFill>
          <a:blip r:embed="rId3">
            <a:duotone>
              <a:prstClr val="black"/>
              <a:srgbClr val="D9D9D6">
                <a:tint val="45000"/>
                <a:satMod val="400000"/>
              </a:srgbClr>
            </a:duotone>
          </a:blip>
          <a:stretch>
            <a:fillRect/>
          </a:stretch>
        </p:blipFill>
        <p:spPr>
          <a:xfrm>
            <a:off x="11826240" y="6263797"/>
            <a:ext cx="365760" cy="365760"/>
          </a:xfrm>
          <a:prstGeom prst="rect">
            <a:avLst/>
          </a:prstGeom>
          <a:ln w="12700">
            <a:miter lim="400000"/>
          </a:ln>
        </p:spPr>
      </p:pic>
    </p:spTree>
    <p:extLst>
      <p:ext uri="{BB962C8B-B14F-4D97-AF65-F5344CB8AC3E}">
        <p14:creationId xmlns:p14="http://schemas.microsoft.com/office/powerpoint/2010/main" val="378204696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Content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405E02-024A-DD2A-A15C-E41C2FCC7284}"/>
              </a:ext>
            </a:extLst>
          </p:cNvPr>
          <p:cNvSpPr>
            <a:spLocks noGrp="1"/>
          </p:cNvSpPr>
          <p:nvPr>
            <p:ph type="title" hasCustomPrompt="1"/>
          </p:nvPr>
        </p:nvSpPr>
        <p:spPr>
          <a:xfrm>
            <a:off x="456360" y="691228"/>
            <a:ext cx="11277496" cy="535531"/>
          </a:xfrm>
        </p:spPr>
        <p:txBody>
          <a:bodyPr wrap="square" lIns="0" tIns="91440" rIns="0" bIns="0" anchor="t" anchorCtr="0">
            <a:spAutoFit/>
          </a:bodyPr>
          <a:lstStyle>
            <a:lvl1pPr>
              <a:defRPr sz="3200" b="0" i="0">
                <a:solidFill>
                  <a:schemeClr val="tx1"/>
                </a:solidFill>
                <a:latin typeface="Arial Black" panose="020B0604020202020204" pitchFamily="34" charset="0"/>
                <a:cs typeface="Arial Black" panose="020B0604020202020204" pitchFamily="34" charset="0"/>
              </a:defRPr>
            </a:lvl1pPr>
          </a:lstStyle>
          <a:p>
            <a:r>
              <a:rPr lang="en-US" dirty="0"/>
              <a:t>Slide title</a:t>
            </a:r>
          </a:p>
        </p:txBody>
      </p:sp>
      <p:sp>
        <p:nvSpPr>
          <p:cNvPr id="10" name="Text Placeholder 9">
            <a:extLst>
              <a:ext uri="{FF2B5EF4-FFF2-40B4-BE49-F238E27FC236}">
                <a16:creationId xmlns:a16="http://schemas.microsoft.com/office/drawing/2014/main" id="{740D6131-90C3-2B49-3354-1D9CA7C4C4BC}"/>
              </a:ext>
            </a:extLst>
          </p:cNvPr>
          <p:cNvSpPr>
            <a:spLocks noGrp="1"/>
          </p:cNvSpPr>
          <p:nvPr>
            <p:ph type="body" sz="quarter" idx="13" hasCustomPrompt="1"/>
          </p:nvPr>
        </p:nvSpPr>
        <p:spPr>
          <a:xfrm>
            <a:off x="456360" y="480395"/>
            <a:ext cx="11277496" cy="193899"/>
          </a:xfrm>
        </p:spPr>
        <p:txBody>
          <a:bodyPr wrap="square" lIns="0" tIns="0" rIns="0" bIns="0" anchor="b">
            <a:spAutoFit/>
          </a:bodyPr>
          <a:lstStyle>
            <a:lvl1pPr marL="0" indent="0">
              <a:buNone/>
              <a:defRPr sz="1400" b="1" i="0" cap="all" spc="200" baseline="0">
                <a:solidFill>
                  <a:srgbClr val="979797"/>
                </a:solidFill>
                <a:latin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dirty="0"/>
              <a:t>SUBHEAD TEXT</a:t>
            </a:r>
          </a:p>
        </p:txBody>
      </p:sp>
      <p:sp>
        <p:nvSpPr>
          <p:cNvPr id="9" name="Content Placeholder 8">
            <a:extLst>
              <a:ext uri="{FF2B5EF4-FFF2-40B4-BE49-F238E27FC236}">
                <a16:creationId xmlns:a16="http://schemas.microsoft.com/office/drawing/2014/main" id="{7E239899-3EA2-19D1-9BF5-9E6839EF7694}"/>
              </a:ext>
            </a:extLst>
          </p:cNvPr>
          <p:cNvSpPr>
            <a:spLocks noGrp="1"/>
          </p:cNvSpPr>
          <p:nvPr>
            <p:ph sz="quarter" idx="14"/>
          </p:nvPr>
        </p:nvSpPr>
        <p:spPr>
          <a:xfrm>
            <a:off x="456360" y="1683959"/>
            <a:ext cx="11277495" cy="45798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5" name="Image" descr="Image">
            <a:extLst>
              <a:ext uri="{FF2B5EF4-FFF2-40B4-BE49-F238E27FC236}">
                <a16:creationId xmlns:a16="http://schemas.microsoft.com/office/drawing/2014/main" id="{BFC5FC5C-A74D-AE7D-5395-E483BB2EB8AE}"/>
              </a:ext>
            </a:extLst>
          </p:cNvPr>
          <p:cNvPicPr>
            <a:picLocks noChangeAspect="1"/>
          </p:cNvPicPr>
          <p:nvPr userDrawn="1"/>
        </p:nvPicPr>
        <p:blipFill>
          <a:blip r:embed="rId2">
            <a:duotone>
              <a:prstClr val="black"/>
              <a:schemeClr val="tx2">
                <a:tint val="45000"/>
                <a:satMod val="400000"/>
              </a:schemeClr>
            </a:duotone>
          </a:blip>
          <a:stretch>
            <a:fillRect/>
          </a:stretch>
        </p:blipFill>
        <p:spPr>
          <a:xfrm>
            <a:off x="11826240" y="6263797"/>
            <a:ext cx="365760" cy="365760"/>
          </a:xfrm>
          <a:prstGeom prst="rect">
            <a:avLst/>
          </a:prstGeom>
          <a:ln w="12700">
            <a:miter lim="400000"/>
          </a:ln>
        </p:spPr>
      </p:pic>
      <p:sp>
        <p:nvSpPr>
          <p:cNvPr id="17" name="Slide Number Placeholder 4">
            <a:extLst>
              <a:ext uri="{FF2B5EF4-FFF2-40B4-BE49-F238E27FC236}">
                <a16:creationId xmlns:a16="http://schemas.microsoft.com/office/drawing/2014/main" id="{72E5176B-251F-69E4-0514-226936442782}"/>
              </a:ext>
            </a:extLst>
          </p:cNvPr>
          <p:cNvSpPr txBox="1">
            <a:spLocks/>
          </p:cNvSpPr>
          <p:nvPr userDrawn="1"/>
        </p:nvSpPr>
        <p:spPr>
          <a:xfrm>
            <a:off x="11446086" y="6369733"/>
            <a:ext cx="365760" cy="153888"/>
          </a:xfrm>
          <a:prstGeom prst="rect">
            <a:avLst/>
          </a:prstGeom>
        </p:spPr>
        <p:txBody>
          <a:bodyPr vert="horz" lIns="0" tIns="0" rIns="0" bIns="0" rtlCol="0" anchor="ctr">
            <a:spAutoFit/>
          </a:bodyP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9678EFB2-4C89-4337-9FE3-76CC5529E1A8}" type="slidenum">
              <a:rPr kumimoji="0" lang="en-US" sz="1000" b="0" i="0" u="none" strike="noStrike" kern="1200" cap="none" spc="0" normalizeH="0" baseline="0" noProof="0" smtClean="0">
                <a:ln>
                  <a:noFill/>
                </a:ln>
                <a:solidFill>
                  <a:srgbClr val="979797"/>
                </a:solidFill>
                <a:effectLst/>
                <a:uLnTx/>
                <a:uFillTx/>
                <a:latin typeface="Arial" panose="020B0604020202020204"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rgbClr val="979797"/>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9391053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1">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1020354-ECE0-84D2-8D32-2F042EAB7A61}"/>
              </a:ext>
            </a:extLst>
          </p:cNvPr>
          <p:cNvPicPr>
            <a:picLocks noChangeAspect="1"/>
          </p:cNvPicPr>
          <p:nvPr userDrawn="1"/>
        </p:nvPicPr>
        <p:blipFill>
          <a:blip r:embed="rId2">
            <a:extLst>
              <a:ext uri="{28A0092B-C50C-407E-A947-70E740481C1C}">
                <a14:useLocalDpi xmlns:a14="http://schemas.microsoft.com/office/drawing/2010/main" val="0"/>
              </a:ext>
            </a:extLst>
          </a:blip>
          <a:srcRect l="6875" r="6875"/>
          <a:stretch/>
        </p:blipFill>
        <p:spPr>
          <a:xfrm>
            <a:off x="1676400" y="0"/>
            <a:ext cx="10515600" cy="6858000"/>
          </a:xfrm>
          <a:prstGeom prst="rect">
            <a:avLst/>
          </a:prstGeom>
        </p:spPr>
      </p:pic>
      <p:sp>
        <p:nvSpPr>
          <p:cNvPr id="2" name="Rectangle 1"/>
          <p:cNvSpPr/>
          <p:nvPr userDrawn="1"/>
        </p:nvSpPr>
        <p:spPr>
          <a:xfrm>
            <a:off x="0" y="472480"/>
            <a:ext cx="6949440" cy="5943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i="0" dirty="0">
              <a:latin typeface="Arial" panose="020B0604020202020204" pitchFamily="34" charset="0"/>
            </a:endParaRPr>
          </a:p>
        </p:txBody>
      </p:sp>
      <p:pic>
        <p:nvPicPr>
          <p:cNvPr id="6" name="Picture 5" descr="A picture containing circle&#10;&#10;Description automatically generated">
            <a:extLst>
              <a:ext uri="{FF2B5EF4-FFF2-40B4-BE49-F238E27FC236}">
                <a16:creationId xmlns:a16="http://schemas.microsoft.com/office/drawing/2014/main" id="{BD7C438C-1699-401F-02E5-716343870465}"/>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13750" t="6890" r="43000" b="6444"/>
          <a:stretch/>
        </p:blipFill>
        <p:spPr>
          <a:xfrm>
            <a:off x="1676400" y="472479"/>
            <a:ext cx="5273040" cy="5943600"/>
          </a:xfrm>
          <a:prstGeom prst="rect">
            <a:avLst/>
          </a:prstGeom>
        </p:spPr>
      </p:pic>
      <p:sp>
        <p:nvSpPr>
          <p:cNvPr id="18" name="Subtitle 2">
            <a:extLst>
              <a:ext uri="{FF2B5EF4-FFF2-40B4-BE49-F238E27FC236}">
                <a16:creationId xmlns:a16="http://schemas.microsoft.com/office/drawing/2014/main" id="{2CD9931B-2468-E799-14F8-FE0870AE6B61}"/>
              </a:ext>
            </a:extLst>
          </p:cNvPr>
          <p:cNvSpPr>
            <a:spLocks noGrp="1"/>
          </p:cNvSpPr>
          <p:nvPr>
            <p:ph type="subTitle" idx="1" hasCustomPrompt="1"/>
          </p:nvPr>
        </p:nvSpPr>
        <p:spPr>
          <a:xfrm>
            <a:off x="457199" y="1524000"/>
            <a:ext cx="6036733" cy="3538224"/>
          </a:xfrm>
        </p:spPr>
        <p:txBody>
          <a:bodyPr lIns="0" tIns="0" rIns="0" bIns="0" anchor="b" anchorCtr="0">
            <a:normAutofit/>
          </a:bodyPr>
          <a:lstStyle>
            <a:lvl1pPr marL="0" indent="0" algn="l" defTabSz="914400" rtl="0" eaLnBrk="1" latinLnBrk="0" hangingPunct="1">
              <a:lnSpc>
                <a:spcPct val="80000"/>
              </a:lnSpc>
              <a:spcBef>
                <a:spcPts val="1000"/>
              </a:spcBef>
              <a:buFont typeface="Arial" panose="020B0604020202020204" pitchFamily="34" charset="0"/>
              <a:buNone/>
              <a:defRPr lang="en-US" sz="7200" b="0" i="0" kern="1200" dirty="0">
                <a:solidFill>
                  <a:schemeClr val="bg1"/>
                </a:solidFill>
                <a:latin typeface="Arial Black" panose="020B0604020202020204" pitchFamily="34" charset="0"/>
                <a:ea typeface="+mn-ea"/>
                <a:cs typeface="Arial Black"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Title slide</a:t>
            </a:r>
          </a:p>
        </p:txBody>
      </p:sp>
      <p:sp>
        <p:nvSpPr>
          <p:cNvPr id="14" name="Title 1">
            <a:extLst>
              <a:ext uri="{FF2B5EF4-FFF2-40B4-BE49-F238E27FC236}">
                <a16:creationId xmlns:a16="http://schemas.microsoft.com/office/drawing/2014/main" id="{2EB218B4-FC84-BC2F-01D9-7981F6A7A117}"/>
              </a:ext>
            </a:extLst>
          </p:cNvPr>
          <p:cNvSpPr>
            <a:spLocks noGrp="1"/>
          </p:cNvSpPr>
          <p:nvPr>
            <p:ph type="title" hasCustomPrompt="1"/>
          </p:nvPr>
        </p:nvSpPr>
        <p:spPr>
          <a:xfrm>
            <a:off x="457200" y="5071190"/>
            <a:ext cx="6036732" cy="313932"/>
          </a:xfrm>
        </p:spPr>
        <p:txBody>
          <a:bodyPr lIns="0" tIns="91440" rIns="0" bIns="0" anchor="t" anchorCtr="0">
            <a:spAutoFit/>
          </a:bodyPr>
          <a:lstStyle>
            <a:lvl1pPr>
              <a:defRPr sz="1600" b="0" i="0" spc="0" baseline="0">
                <a:solidFill>
                  <a:schemeClr val="tx1"/>
                </a:solidFill>
                <a:latin typeface="Arial" panose="020B0604020202020204" pitchFamily="34" charset="0"/>
                <a:cs typeface="Arial" panose="020B0604020202020204" pitchFamily="34" charset="0"/>
              </a:defRPr>
            </a:lvl1pPr>
          </a:lstStyle>
          <a:p>
            <a:r>
              <a:rPr lang="en-US" dirty="0"/>
              <a:t>Subhead Text</a:t>
            </a:r>
          </a:p>
        </p:txBody>
      </p:sp>
      <p:pic>
        <p:nvPicPr>
          <p:cNvPr id="3" name="Picture 2">
            <a:extLst>
              <a:ext uri="{FF2B5EF4-FFF2-40B4-BE49-F238E27FC236}">
                <a16:creationId xmlns:a16="http://schemas.microsoft.com/office/drawing/2014/main" id="{218D479E-0067-DBA3-9350-139FA447E959}"/>
              </a:ext>
            </a:extLst>
          </p:cNvPr>
          <p:cNvPicPr>
            <a:picLocks noChangeAspect="1"/>
          </p:cNvPicPr>
          <p:nvPr userDrawn="1"/>
        </p:nvPicPr>
        <p:blipFill>
          <a:blip r:embed="rId4" cstate="email">
            <a:extLst>
              <a:ext uri="{28A0092B-C50C-407E-A947-70E740481C1C}">
                <a14:useLocalDpi xmlns:a14="http://schemas.microsoft.com/office/drawing/2010/main" val="0"/>
              </a:ext>
            </a:extLst>
          </a:blip>
          <a:srcRect/>
          <a:stretch/>
        </p:blipFill>
        <p:spPr>
          <a:xfrm>
            <a:off x="464134" y="1014800"/>
            <a:ext cx="1386647" cy="365760"/>
          </a:xfrm>
          <a:prstGeom prst="rect">
            <a:avLst/>
          </a:prstGeom>
        </p:spPr>
      </p:pic>
    </p:spTree>
    <p:extLst>
      <p:ext uri="{BB962C8B-B14F-4D97-AF65-F5344CB8AC3E}">
        <p14:creationId xmlns:p14="http://schemas.microsoft.com/office/powerpoint/2010/main" val="535748135"/>
      </p:ext>
    </p:extLst>
  </p:cSld>
  <p:clrMapOvr>
    <a:overrideClrMapping bg1="dk1" tx1="lt1" bg2="dk2" tx2="lt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2">
    <p:spTree>
      <p:nvGrpSpPr>
        <p:cNvPr id="1" name=""/>
        <p:cNvGrpSpPr/>
        <p:nvPr/>
      </p:nvGrpSpPr>
      <p:grpSpPr>
        <a:xfrm>
          <a:off x="0" y="0"/>
          <a:ext cx="0" cy="0"/>
          <a:chOff x="0" y="0"/>
          <a:chExt cx="0" cy="0"/>
        </a:xfrm>
      </p:grpSpPr>
      <p:pic>
        <p:nvPicPr>
          <p:cNvPr id="5" name="Picture 4" descr="Chart, sunburst chart&#10;&#10;Description automatically generated">
            <a:extLst>
              <a:ext uri="{FF2B5EF4-FFF2-40B4-BE49-F238E27FC236}">
                <a16:creationId xmlns:a16="http://schemas.microsoft.com/office/drawing/2014/main" id="{5023433B-6222-73AD-5E09-BFBEDE4F289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Title 1">
            <a:extLst>
              <a:ext uri="{FF2B5EF4-FFF2-40B4-BE49-F238E27FC236}">
                <a16:creationId xmlns:a16="http://schemas.microsoft.com/office/drawing/2014/main" id="{BAE73F33-2D45-345F-6675-EA4E3C85F955}"/>
              </a:ext>
            </a:extLst>
          </p:cNvPr>
          <p:cNvSpPr>
            <a:spLocks noGrp="1"/>
          </p:cNvSpPr>
          <p:nvPr>
            <p:ph type="title" hasCustomPrompt="1"/>
          </p:nvPr>
        </p:nvSpPr>
        <p:spPr>
          <a:xfrm>
            <a:off x="456360" y="691228"/>
            <a:ext cx="11277496" cy="535531"/>
          </a:xfrm>
        </p:spPr>
        <p:txBody>
          <a:bodyPr wrap="square" lIns="0" tIns="91440" rIns="0" bIns="0" anchor="t" anchorCtr="0">
            <a:spAutoFit/>
          </a:bodyPr>
          <a:lstStyle>
            <a:lvl1pPr>
              <a:defRPr sz="3200" b="0" i="0">
                <a:solidFill>
                  <a:schemeClr val="tx1"/>
                </a:solidFill>
                <a:latin typeface="Arial Black" panose="020B0604020202020204" pitchFamily="34" charset="0"/>
                <a:cs typeface="Arial Black" panose="020B0604020202020204" pitchFamily="34" charset="0"/>
              </a:defRPr>
            </a:lvl1pPr>
          </a:lstStyle>
          <a:p>
            <a:r>
              <a:rPr lang="en-US" dirty="0"/>
              <a:t>Slide title</a:t>
            </a:r>
          </a:p>
        </p:txBody>
      </p:sp>
      <p:sp>
        <p:nvSpPr>
          <p:cNvPr id="9" name="Text Placeholder 9">
            <a:extLst>
              <a:ext uri="{FF2B5EF4-FFF2-40B4-BE49-F238E27FC236}">
                <a16:creationId xmlns:a16="http://schemas.microsoft.com/office/drawing/2014/main" id="{A5BF7DA5-AC0A-F940-F7A6-52E24E34A578}"/>
              </a:ext>
            </a:extLst>
          </p:cNvPr>
          <p:cNvSpPr>
            <a:spLocks noGrp="1"/>
          </p:cNvSpPr>
          <p:nvPr>
            <p:ph type="body" sz="quarter" idx="13" hasCustomPrompt="1"/>
          </p:nvPr>
        </p:nvSpPr>
        <p:spPr>
          <a:xfrm>
            <a:off x="456360" y="480395"/>
            <a:ext cx="11277496" cy="193899"/>
          </a:xfrm>
        </p:spPr>
        <p:txBody>
          <a:bodyPr wrap="square" lIns="0" tIns="0" rIns="0" bIns="0" anchor="b">
            <a:spAutoFit/>
          </a:bodyPr>
          <a:lstStyle>
            <a:lvl1pPr marL="0" indent="0">
              <a:buNone/>
              <a:defRPr sz="1400" b="1" i="0" cap="all" spc="200" baseline="0">
                <a:solidFill>
                  <a:srgbClr val="979797"/>
                </a:solidFill>
                <a:latin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dirty="0"/>
              <a:t>SUBHEAD TEXT</a:t>
            </a:r>
          </a:p>
        </p:txBody>
      </p:sp>
      <p:sp>
        <p:nvSpPr>
          <p:cNvPr id="10" name="Content Placeholder 8">
            <a:extLst>
              <a:ext uri="{FF2B5EF4-FFF2-40B4-BE49-F238E27FC236}">
                <a16:creationId xmlns:a16="http://schemas.microsoft.com/office/drawing/2014/main" id="{63993D40-52CB-0E50-21BE-28819FD4AE6E}"/>
              </a:ext>
            </a:extLst>
          </p:cNvPr>
          <p:cNvSpPr>
            <a:spLocks noGrp="1"/>
          </p:cNvSpPr>
          <p:nvPr>
            <p:ph sz="quarter" idx="14"/>
          </p:nvPr>
        </p:nvSpPr>
        <p:spPr>
          <a:xfrm>
            <a:off x="456360" y="1683959"/>
            <a:ext cx="11277495" cy="45798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3" name="Image" descr="Image">
            <a:extLst>
              <a:ext uri="{FF2B5EF4-FFF2-40B4-BE49-F238E27FC236}">
                <a16:creationId xmlns:a16="http://schemas.microsoft.com/office/drawing/2014/main" id="{3416CA40-E864-6A29-9594-B7AAFEB73E37}"/>
              </a:ext>
            </a:extLst>
          </p:cNvPr>
          <p:cNvPicPr>
            <a:picLocks noChangeAspect="1"/>
          </p:cNvPicPr>
          <p:nvPr userDrawn="1"/>
        </p:nvPicPr>
        <p:blipFill>
          <a:blip r:embed="rId3">
            <a:duotone>
              <a:prstClr val="black"/>
              <a:schemeClr val="tx2">
                <a:tint val="45000"/>
                <a:satMod val="400000"/>
              </a:schemeClr>
            </a:duotone>
          </a:blip>
          <a:stretch>
            <a:fillRect/>
          </a:stretch>
        </p:blipFill>
        <p:spPr>
          <a:xfrm>
            <a:off x="11826240" y="6263797"/>
            <a:ext cx="365760" cy="365760"/>
          </a:xfrm>
          <a:prstGeom prst="rect">
            <a:avLst/>
          </a:prstGeom>
          <a:ln w="12700">
            <a:miter lim="400000"/>
          </a:ln>
        </p:spPr>
      </p:pic>
      <p:sp>
        <p:nvSpPr>
          <p:cNvPr id="15" name="Slide Number Placeholder 4">
            <a:extLst>
              <a:ext uri="{FF2B5EF4-FFF2-40B4-BE49-F238E27FC236}">
                <a16:creationId xmlns:a16="http://schemas.microsoft.com/office/drawing/2014/main" id="{889AA7CC-917A-8DC1-05B4-FBBD3A9D561D}"/>
              </a:ext>
            </a:extLst>
          </p:cNvPr>
          <p:cNvSpPr txBox="1">
            <a:spLocks/>
          </p:cNvSpPr>
          <p:nvPr userDrawn="1"/>
        </p:nvSpPr>
        <p:spPr>
          <a:xfrm>
            <a:off x="11446086" y="6369733"/>
            <a:ext cx="365760" cy="153888"/>
          </a:xfrm>
          <a:prstGeom prst="rect">
            <a:avLst/>
          </a:prstGeom>
        </p:spPr>
        <p:txBody>
          <a:bodyPr vert="horz" lIns="0" tIns="0" rIns="0" bIns="0" rtlCol="0" anchor="ctr">
            <a:spAutoFit/>
          </a:bodyP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9678EFB2-4C89-4337-9FE3-76CC5529E1A8}" type="slidenum">
              <a:rPr kumimoji="0" lang="en-US" sz="1000" b="0" i="0" u="none" strike="noStrike" kern="1200" cap="none" spc="0" normalizeH="0" baseline="0" noProof="0" smtClean="0">
                <a:ln>
                  <a:noFill/>
                </a:ln>
                <a:solidFill>
                  <a:srgbClr val="979797"/>
                </a:solidFill>
                <a:effectLst/>
                <a:uLnTx/>
                <a:uFillTx/>
                <a:latin typeface="Arial" panose="020B0604020202020204"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rgbClr val="979797"/>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78638582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and Content 3">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023433B-6222-73AD-5E09-BFBEDE4F289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7" name="Title 1">
            <a:extLst>
              <a:ext uri="{FF2B5EF4-FFF2-40B4-BE49-F238E27FC236}">
                <a16:creationId xmlns:a16="http://schemas.microsoft.com/office/drawing/2014/main" id="{766947A3-6D7D-9260-8BF6-9A59AD6E06A2}"/>
              </a:ext>
            </a:extLst>
          </p:cNvPr>
          <p:cNvSpPr>
            <a:spLocks noGrp="1"/>
          </p:cNvSpPr>
          <p:nvPr>
            <p:ph type="title" hasCustomPrompt="1"/>
          </p:nvPr>
        </p:nvSpPr>
        <p:spPr>
          <a:xfrm>
            <a:off x="456360" y="691228"/>
            <a:ext cx="11277496" cy="535531"/>
          </a:xfrm>
        </p:spPr>
        <p:txBody>
          <a:bodyPr wrap="square" lIns="0" tIns="91440" rIns="0" bIns="0" anchor="t" anchorCtr="0">
            <a:spAutoFit/>
          </a:bodyPr>
          <a:lstStyle>
            <a:lvl1pPr>
              <a:defRPr sz="3200" b="0" i="0">
                <a:solidFill>
                  <a:schemeClr val="accent2"/>
                </a:solidFill>
                <a:latin typeface="Arial Black" panose="020B0604020202020204" pitchFamily="34" charset="0"/>
                <a:cs typeface="Arial Black" panose="020B0604020202020204" pitchFamily="34" charset="0"/>
              </a:defRPr>
            </a:lvl1pPr>
          </a:lstStyle>
          <a:p>
            <a:r>
              <a:rPr lang="en-US" dirty="0"/>
              <a:t>Slide title</a:t>
            </a:r>
          </a:p>
        </p:txBody>
      </p:sp>
      <p:sp>
        <p:nvSpPr>
          <p:cNvPr id="9" name="Text Placeholder 9">
            <a:extLst>
              <a:ext uri="{FF2B5EF4-FFF2-40B4-BE49-F238E27FC236}">
                <a16:creationId xmlns:a16="http://schemas.microsoft.com/office/drawing/2014/main" id="{C7DDF57A-7696-9CFB-DC79-0EA93767259C}"/>
              </a:ext>
            </a:extLst>
          </p:cNvPr>
          <p:cNvSpPr>
            <a:spLocks noGrp="1"/>
          </p:cNvSpPr>
          <p:nvPr>
            <p:ph type="body" sz="quarter" idx="13" hasCustomPrompt="1"/>
          </p:nvPr>
        </p:nvSpPr>
        <p:spPr>
          <a:xfrm>
            <a:off x="456360" y="480395"/>
            <a:ext cx="11277496" cy="193899"/>
          </a:xfrm>
        </p:spPr>
        <p:txBody>
          <a:bodyPr wrap="square" lIns="0" tIns="0" rIns="0" bIns="0" anchor="b">
            <a:spAutoFit/>
          </a:bodyPr>
          <a:lstStyle>
            <a:lvl1pPr marL="0" indent="0">
              <a:buNone/>
              <a:defRPr sz="1400" b="1" i="0" cap="all" spc="200" baseline="0">
                <a:solidFill>
                  <a:srgbClr val="979797"/>
                </a:solidFill>
                <a:latin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dirty="0"/>
              <a:t>SUBHEAD TEXT</a:t>
            </a:r>
          </a:p>
        </p:txBody>
      </p:sp>
      <p:sp>
        <p:nvSpPr>
          <p:cNvPr id="10" name="Content Placeholder 8">
            <a:extLst>
              <a:ext uri="{FF2B5EF4-FFF2-40B4-BE49-F238E27FC236}">
                <a16:creationId xmlns:a16="http://schemas.microsoft.com/office/drawing/2014/main" id="{6A34B109-C9E7-693C-08AE-5C5EC74F1801}"/>
              </a:ext>
            </a:extLst>
          </p:cNvPr>
          <p:cNvSpPr>
            <a:spLocks noGrp="1"/>
          </p:cNvSpPr>
          <p:nvPr>
            <p:ph sz="quarter" idx="14"/>
          </p:nvPr>
        </p:nvSpPr>
        <p:spPr>
          <a:xfrm>
            <a:off x="456360" y="1683959"/>
            <a:ext cx="11277495" cy="45798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3" name="Image" descr="Image">
            <a:extLst>
              <a:ext uri="{FF2B5EF4-FFF2-40B4-BE49-F238E27FC236}">
                <a16:creationId xmlns:a16="http://schemas.microsoft.com/office/drawing/2014/main" id="{3500CDEC-A476-1637-96C9-C8DC6E804AFF}"/>
              </a:ext>
            </a:extLst>
          </p:cNvPr>
          <p:cNvPicPr>
            <a:picLocks noChangeAspect="1"/>
          </p:cNvPicPr>
          <p:nvPr userDrawn="1"/>
        </p:nvPicPr>
        <p:blipFill>
          <a:blip r:embed="rId3">
            <a:duotone>
              <a:prstClr val="black"/>
              <a:schemeClr val="tx2">
                <a:tint val="45000"/>
                <a:satMod val="400000"/>
              </a:schemeClr>
            </a:duotone>
          </a:blip>
          <a:stretch>
            <a:fillRect/>
          </a:stretch>
        </p:blipFill>
        <p:spPr>
          <a:xfrm>
            <a:off x="11826240" y="6263797"/>
            <a:ext cx="365760" cy="365760"/>
          </a:xfrm>
          <a:prstGeom prst="rect">
            <a:avLst/>
          </a:prstGeom>
          <a:ln w="12700">
            <a:miter lim="400000"/>
          </a:ln>
        </p:spPr>
      </p:pic>
      <p:sp>
        <p:nvSpPr>
          <p:cNvPr id="15" name="Slide Number Placeholder 4">
            <a:extLst>
              <a:ext uri="{FF2B5EF4-FFF2-40B4-BE49-F238E27FC236}">
                <a16:creationId xmlns:a16="http://schemas.microsoft.com/office/drawing/2014/main" id="{CE71E6BD-3A3D-5E56-C251-AB195A650807}"/>
              </a:ext>
            </a:extLst>
          </p:cNvPr>
          <p:cNvSpPr txBox="1">
            <a:spLocks/>
          </p:cNvSpPr>
          <p:nvPr userDrawn="1"/>
        </p:nvSpPr>
        <p:spPr>
          <a:xfrm>
            <a:off x="11446086" y="6369733"/>
            <a:ext cx="365760" cy="153888"/>
          </a:xfrm>
          <a:prstGeom prst="rect">
            <a:avLst/>
          </a:prstGeom>
        </p:spPr>
        <p:txBody>
          <a:bodyPr vert="horz" lIns="0" tIns="0" rIns="0" bIns="0" rtlCol="0" anchor="ctr">
            <a:spAutoFit/>
          </a:bodyP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9678EFB2-4C89-4337-9FE3-76CC5529E1A8}" type="slidenum">
              <a:rPr kumimoji="0" lang="en-US" sz="1000" b="0" i="0" u="none" strike="noStrike" kern="1200" cap="none" spc="0" normalizeH="0" baseline="0" noProof="0" smtClean="0">
                <a:ln>
                  <a:noFill/>
                </a:ln>
                <a:solidFill>
                  <a:srgbClr val="979797"/>
                </a:solidFill>
                <a:effectLst/>
                <a:uLnTx/>
                <a:uFillTx/>
                <a:latin typeface="Arial" panose="020B0604020202020204"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rgbClr val="979797"/>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65779956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nd Content 4">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023433B-6222-73AD-5E09-BFBEDE4F289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7" name="Title 1">
            <a:extLst>
              <a:ext uri="{FF2B5EF4-FFF2-40B4-BE49-F238E27FC236}">
                <a16:creationId xmlns:a16="http://schemas.microsoft.com/office/drawing/2014/main" id="{12EFC8D2-CD86-CFAF-E385-6E05C5096F60}"/>
              </a:ext>
            </a:extLst>
          </p:cNvPr>
          <p:cNvSpPr>
            <a:spLocks noGrp="1"/>
          </p:cNvSpPr>
          <p:nvPr>
            <p:ph type="title" hasCustomPrompt="1"/>
          </p:nvPr>
        </p:nvSpPr>
        <p:spPr>
          <a:xfrm>
            <a:off x="456360" y="691228"/>
            <a:ext cx="11277496" cy="535531"/>
          </a:xfrm>
        </p:spPr>
        <p:txBody>
          <a:bodyPr wrap="square" lIns="0" tIns="91440" rIns="0" bIns="0" anchor="t" anchorCtr="0">
            <a:spAutoFit/>
          </a:bodyPr>
          <a:lstStyle>
            <a:lvl1pPr>
              <a:defRPr sz="3200" b="0" i="0">
                <a:solidFill>
                  <a:schemeClr val="accent1"/>
                </a:solidFill>
                <a:latin typeface="Arial Black" panose="020B0604020202020204" pitchFamily="34" charset="0"/>
                <a:cs typeface="Arial Black" panose="020B0604020202020204" pitchFamily="34" charset="0"/>
              </a:defRPr>
            </a:lvl1pPr>
          </a:lstStyle>
          <a:p>
            <a:r>
              <a:rPr lang="en-US" dirty="0"/>
              <a:t>Slide title</a:t>
            </a:r>
          </a:p>
        </p:txBody>
      </p:sp>
      <p:sp>
        <p:nvSpPr>
          <p:cNvPr id="9" name="Text Placeholder 9">
            <a:extLst>
              <a:ext uri="{FF2B5EF4-FFF2-40B4-BE49-F238E27FC236}">
                <a16:creationId xmlns:a16="http://schemas.microsoft.com/office/drawing/2014/main" id="{F968F258-2DD2-8DAE-AA24-048510D3AABA}"/>
              </a:ext>
            </a:extLst>
          </p:cNvPr>
          <p:cNvSpPr>
            <a:spLocks noGrp="1"/>
          </p:cNvSpPr>
          <p:nvPr>
            <p:ph type="body" sz="quarter" idx="13" hasCustomPrompt="1"/>
          </p:nvPr>
        </p:nvSpPr>
        <p:spPr>
          <a:xfrm>
            <a:off x="456360" y="480395"/>
            <a:ext cx="11277496" cy="193899"/>
          </a:xfrm>
        </p:spPr>
        <p:txBody>
          <a:bodyPr wrap="square" lIns="0" tIns="0" rIns="0" bIns="0" anchor="b">
            <a:spAutoFit/>
          </a:bodyPr>
          <a:lstStyle>
            <a:lvl1pPr marL="0" indent="0">
              <a:buNone/>
              <a:defRPr sz="1400" b="1" i="0" cap="all" spc="200" baseline="0">
                <a:solidFill>
                  <a:srgbClr val="979797"/>
                </a:solidFill>
                <a:latin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dirty="0"/>
              <a:t>SUBHEAD TEXT</a:t>
            </a:r>
          </a:p>
        </p:txBody>
      </p:sp>
      <p:sp>
        <p:nvSpPr>
          <p:cNvPr id="10" name="Content Placeholder 8">
            <a:extLst>
              <a:ext uri="{FF2B5EF4-FFF2-40B4-BE49-F238E27FC236}">
                <a16:creationId xmlns:a16="http://schemas.microsoft.com/office/drawing/2014/main" id="{AEAF5182-B31C-97D1-525B-CFFB6312F4CC}"/>
              </a:ext>
            </a:extLst>
          </p:cNvPr>
          <p:cNvSpPr>
            <a:spLocks noGrp="1"/>
          </p:cNvSpPr>
          <p:nvPr>
            <p:ph sz="quarter" idx="14"/>
          </p:nvPr>
        </p:nvSpPr>
        <p:spPr>
          <a:xfrm>
            <a:off x="456360" y="1683959"/>
            <a:ext cx="11277495" cy="45798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3" name="Image" descr="Image">
            <a:extLst>
              <a:ext uri="{FF2B5EF4-FFF2-40B4-BE49-F238E27FC236}">
                <a16:creationId xmlns:a16="http://schemas.microsoft.com/office/drawing/2014/main" id="{1824CE6B-F200-7EA3-8F92-F02F0A605CEA}"/>
              </a:ext>
            </a:extLst>
          </p:cNvPr>
          <p:cNvPicPr>
            <a:picLocks noChangeAspect="1"/>
          </p:cNvPicPr>
          <p:nvPr userDrawn="1"/>
        </p:nvPicPr>
        <p:blipFill>
          <a:blip r:embed="rId3">
            <a:duotone>
              <a:prstClr val="black"/>
              <a:schemeClr val="tx2">
                <a:tint val="45000"/>
                <a:satMod val="400000"/>
              </a:schemeClr>
            </a:duotone>
          </a:blip>
          <a:stretch>
            <a:fillRect/>
          </a:stretch>
        </p:blipFill>
        <p:spPr>
          <a:xfrm>
            <a:off x="11826240" y="6263797"/>
            <a:ext cx="365760" cy="365760"/>
          </a:xfrm>
          <a:prstGeom prst="rect">
            <a:avLst/>
          </a:prstGeom>
          <a:ln w="12700">
            <a:miter lim="400000"/>
          </a:ln>
        </p:spPr>
      </p:pic>
      <p:sp>
        <p:nvSpPr>
          <p:cNvPr id="15" name="Slide Number Placeholder 4">
            <a:extLst>
              <a:ext uri="{FF2B5EF4-FFF2-40B4-BE49-F238E27FC236}">
                <a16:creationId xmlns:a16="http://schemas.microsoft.com/office/drawing/2014/main" id="{1C896859-CD15-11B4-0C1F-40CB6A8AE3AA}"/>
              </a:ext>
            </a:extLst>
          </p:cNvPr>
          <p:cNvSpPr txBox="1">
            <a:spLocks/>
          </p:cNvSpPr>
          <p:nvPr userDrawn="1"/>
        </p:nvSpPr>
        <p:spPr>
          <a:xfrm>
            <a:off x="11446086" y="6369733"/>
            <a:ext cx="365760" cy="153888"/>
          </a:xfrm>
          <a:prstGeom prst="rect">
            <a:avLst/>
          </a:prstGeom>
        </p:spPr>
        <p:txBody>
          <a:bodyPr vert="horz" lIns="0" tIns="0" rIns="0" bIns="0" rtlCol="0" anchor="ctr">
            <a:spAutoFit/>
          </a:bodyP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9678EFB2-4C89-4337-9FE3-76CC5529E1A8}" type="slidenum">
              <a:rPr kumimoji="0" lang="en-US" sz="1000" b="0" i="0" u="none" strike="noStrike" kern="1200" cap="none" spc="0" normalizeH="0" baseline="0" noProof="0" smtClean="0">
                <a:ln>
                  <a:noFill/>
                </a:ln>
                <a:solidFill>
                  <a:srgbClr val="979797"/>
                </a:solidFill>
                <a:effectLst/>
                <a:uLnTx/>
                <a:uFillTx/>
                <a:latin typeface="Arial" panose="020B0604020202020204"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rgbClr val="979797"/>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27131882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and Content 5">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023433B-6222-73AD-5E09-BFBEDE4F289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7" name="Title 1">
            <a:extLst>
              <a:ext uri="{FF2B5EF4-FFF2-40B4-BE49-F238E27FC236}">
                <a16:creationId xmlns:a16="http://schemas.microsoft.com/office/drawing/2014/main" id="{5F4797D0-D53D-4D08-4DEA-28D180D3C7DF}"/>
              </a:ext>
            </a:extLst>
          </p:cNvPr>
          <p:cNvSpPr>
            <a:spLocks noGrp="1"/>
          </p:cNvSpPr>
          <p:nvPr>
            <p:ph type="title" hasCustomPrompt="1"/>
          </p:nvPr>
        </p:nvSpPr>
        <p:spPr>
          <a:xfrm>
            <a:off x="456360" y="691228"/>
            <a:ext cx="11277496" cy="535531"/>
          </a:xfrm>
        </p:spPr>
        <p:txBody>
          <a:bodyPr wrap="square" lIns="0" tIns="91440" rIns="0" bIns="0" anchor="t" anchorCtr="0">
            <a:spAutoFit/>
          </a:bodyPr>
          <a:lstStyle>
            <a:lvl1pPr>
              <a:defRPr sz="3200" b="0" i="0">
                <a:solidFill>
                  <a:schemeClr val="tx1"/>
                </a:solidFill>
                <a:latin typeface="Arial Black" panose="020B0604020202020204" pitchFamily="34" charset="0"/>
                <a:cs typeface="Arial Black" panose="020B0604020202020204" pitchFamily="34" charset="0"/>
              </a:defRPr>
            </a:lvl1pPr>
          </a:lstStyle>
          <a:p>
            <a:r>
              <a:rPr lang="en-US" dirty="0"/>
              <a:t>Slide title</a:t>
            </a:r>
          </a:p>
        </p:txBody>
      </p:sp>
      <p:sp>
        <p:nvSpPr>
          <p:cNvPr id="9" name="Text Placeholder 9">
            <a:extLst>
              <a:ext uri="{FF2B5EF4-FFF2-40B4-BE49-F238E27FC236}">
                <a16:creationId xmlns:a16="http://schemas.microsoft.com/office/drawing/2014/main" id="{25A1324A-BBCE-D3E3-219F-9F46F9968644}"/>
              </a:ext>
            </a:extLst>
          </p:cNvPr>
          <p:cNvSpPr>
            <a:spLocks noGrp="1"/>
          </p:cNvSpPr>
          <p:nvPr>
            <p:ph type="body" sz="quarter" idx="13" hasCustomPrompt="1"/>
          </p:nvPr>
        </p:nvSpPr>
        <p:spPr>
          <a:xfrm>
            <a:off x="456360" y="480395"/>
            <a:ext cx="11277496" cy="193899"/>
          </a:xfrm>
        </p:spPr>
        <p:txBody>
          <a:bodyPr wrap="square" lIns="0" tIns="0" rIns="0" bIns="0" anchor="b">
            <a:spAutoFit/>
          </a:bodyPr>
          <a:lstStyle>
            <a:lvl1pPr marL="0" indent="0">
              <a:buNone/>
              <a:defRPr sz="1400" b="1" i="0" cap="all" spc="200" baseline="0">
                <a:solidFill>
                  <a:srgbClr val="979797"/>
                </a:solidFill>
                <a:latin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dirty="0"/>
              <a:t>SUBHEAD TEXT</a:t>
            </a:r>
          </a:p>
        </p:txBody>
      </p:sp>
      <p:sp>
        <p:nvSpPr>
          <p:cNvPr id="10" name="Content Placeholder 8">
            <a:extLst>
              <a:ext uri="{FF2B5EF4-FFF2-40B4-BE49-F238E27FC236}">
                <a16:creationId xmlns:a16="http://schemas.microsoft.com/office/drawing/2014/main" id="{FD6FD417-FF6C-8DE1-8804-53CABBC52B02}"/>
              </a:ext>
            </a:extLst>
          </p:cNvPr>
          <p:cNvSpPr>
            <a:spLocks noGrp="1"/>
          </p:cNvSpPr>
          <p:nvPr>
            <p:ph sz="quarter" idx="14"/>
          </p:nvPr>
        </p:nvSpPr>
        <p:spPr>
          <a:xfrm>
            <a:off x="456360" y="1683959"/>
            <a:ext cx="11277495" cy="45798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3" name="Image" descr="Image">
            <a:extLst>
              <a:ext uri="{FF2B5EF4-FFF2-40B4-BE49-F238E27FC236}">
                <a16:creationId xmlns:a16="http://schemas.microsoft.com/office/drawing/2014/main" id="{0A7E8099-4E93-85AB-DDA5-2C88356A5B99}"/>
              </a:ext>
            </a:extLst>
          </p:cNvPr>
          <p:cNvPicPr>
            <a:picLocks noChangeAspect="1"/>
          </p:cNvPicPr>
          <p:nvPr userDrawn="1"/>
        </p:nvPicPr>
        <p:blipFill>
          <a:blip r:embed="rId3">
            <a:duotone>
              <a:prstClr val="black"/>
              <a:schemeClr val="tx2">
                <a:tint val="45000"/>
                <a:satMod val="400000"/>
              </a:schemeClr>
            </a:duotone>
          </a:blip>
          <a:stretch>
            <a:fillRect/>
          </a:stretch>
        </p:blipFill>
        <p:spPr>
          <a:xfrm>
            <a:off x="11826240" y="6263797"/>
            <a:ext cx="365760" cy="365760"/>
          </a:xfrm>
          <a:prstGeom prst="rect">
            <a:avLst/>
          </a:prstGeom>
          <a:ln w="12700">
            <a:miter lim="400000"/>
          </a:ln>
        </p:spPr>
      </p:pic>
      <p:sp>
        <p:nvSpPr>
          <p:cNvPr id="15" name="Slide Number Placeholder 4">
            <a:extLst>
              <a:ext uri="{FF2B5EF4-FFF2-40B4-BE49-F238E27FC236}">
                <a16:creationId xmlns:a16="http://schemas.microsoft.com/office/drawing/2014/main" id="{5F12F23A-F887-4935-DD24-45952FDA2031}"/>
              </a:ext>
            </a:extLst>
          </p:cNvPr>
          <p:cNvSpPr txBox="1">
            <a:spLocks/>
          </p:cNvSpPr>
          <p:nvPr userDrawn="1"/>
        </p:nvSpPr>
        <p:spPr>
          <a:xfrm>
            <a:off x="11446086" y="6369733"/>
            <a:ext cx="365760" cy="153888"/>
          </a:xfrm>
          <a:prstGeom prst="rect">
            <a:avLst/>
          </a:prstGeom>
        </p:spPr>
        <p:txBody>
          <a:bodyPr vert="horz" lIns="0" tIns="0" rIns="0" bIns="0" rtlCol="0" anchor="ctr">
            <a:spAutoFit/>
          </a:bodyP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9678EFB2-4C89-4337-9FE3-76CC5529E1A8}" type="slidenum">
              <a:rPr kumimoji="0" lang="en-US" sz="1000" b="0" i="0" u="none" strike="noStrike" kern="1200" cap="none" spc="0" normalizeH="0" baseline="0" noProof="0" smtClean="0">
                <a:ln>
                  <a:noFill/>
                </a:ln>
                <a:solidFill>
                  <a:srgbClr val="979797"/>
                </a:solidFill>
                <a:effectLst/>
                <a:uLnTx/>
                <a:uFillTx/>
                <a:latin typeface="Arial" panose="020B0604020202020204"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rgbClr val="979797"/>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91087602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and Content 6">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023433B-6222-73AD-5E09-BFBEDE4F289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C1556A0B-DF11-524E-5ECB-4959BAB5250B}"/>
              </a:ext>
            </a:extLst>
          </p:cNvPr>
          <p:cNvSpPr>
            <a:spLocks noGrp="1"/>
          </p:cNvSpPr>
          <p:nvPr>
            <p:ph type="title" hasCustomPrompt="1"/>
          </p:nvPr>
        </p:nvSpPr>
        <p:spPr>
          <a:xfrm>
            <a:off x="456360" y="691228"/>
            <a:ext cx="11277496" cy="535531"/>
          </a:xfrm>
        </p:spPr>
        <p:txBody>
          <a:bodyPr wrap="square" lIns="0" tIns="91440" rIns="0" bIns="0" anchor="t" anchorCtr="0">
            <a:spAutoFit/>
          </a:bodyPr>
          <a:lstStyle>
            <a:lvl1pPr>
              <a:defRPr sz="3200" b="0" i="0">
                <a:solidFill>
                  <a:schemeClr val="accent1"/>
                </a:solidFill>
                <a:latin typeface="Arial Black" panose="020B0604020202020204" pitchFamily="34" charset="0"/>
                <a:cs typeface="Arial Black" panose="020B0604020202020204" pitchFamily="34" charset="0"/>
              </a:defRPr>
            </a:lvl1pPr>
          </a:lstStyle>
          <a:p>
            <a:r>
              <a:rPr lang="en-US" dirty="0"/>
              <a:t>Slide title</a:t>
            </a:r>
          </a:p>
        </p:txBody>
      </p:sp>
      <p:sp>
        <p:nvSpPr>
          <p:cNvPr id="7" name="Text Placeholder 9">
            <a:extLst>
              <a:ext uri="{FF2B5EF4-FFF2-40B4-BE49-F238E27FC236}">
                <a16:creationId xmlns:a16="http://schemas.microsoft.com/office/drawing/2014/main" id="{75138605-75B0-24F7-8446-F4DF74A4B90D}"/>
              </a:ext>
            </a:extLst>
          </p:cNvPr>
          <p:cNvSpPr>
            <a:spLocks noGrp="1"/>
          </p:cNvSpPr>
          <p:nvPr>
            <p:ph type="body" sz="quarter" idx="13" hasCustomPrompt="1"/>
          </p:nvPr>
        </p:nvSpPr>
        <p:spPr>
          <a:xfrm>
            <a:off x="456360" y="480395"/>
            <a:ext cx="11277496" cy="193899"/>
          </a:xfrm>
        </p:spPr>
        <p:txBody>
          <a:bodyPr wrap="square" lIns="0" tIns="0" rIns="0" bIns="0" anchor="b">
            <a:spAutoFit/>
          </a:bodyPr>
          <a:lstStyle>
            <a:lvl1pPr marL="0" indent="0">
              <a:buNone/>
              <a:defRPr sz="1400" b="1" i="0" cap="all" spc="200" baseline="0">
                <a:solidFill>
                  <a:srgbClr val="979797"/>
                </a:solidFill>
                <a:latin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dirty="0"/>
              <a:t>SUBHEAD TEXT</a:t>
            </a:r>
          </a:p>
        </p:txBody>
      </p:sp>
      <p:sp>
        <p:nvSpPr>
          <p:cNvPr id="8" name="Content Placeholder 8">
            <a:extLst>
              <a:ext uri="{FF2B5EF4-FFF2-40B4-BE49-F238E27FC236}">
                <a16:creationId xmlns:a16="http://schemas.microsoft.com/office/drawing/2014/main" id="{BFC1E74D-86FD-3C73-0041-BEA7877CB2BD}"/>
              </a:ext>
            </a:extLst>
          </p:cNvPr>
          <p:cNvSpPr>
            <a:spLocks noGrp="1"/>
          </p:cNvSpPr>
          <p:nvPr>
            <p:ph sz="quarter" idx="14"/>
          </p:nvPr>
        </p:nvSpPr>
        <p:spPr>
          <a:xfrm>
            <a:off x="456360" y="1683959"/>
            <a:ext cx="11277495" cy="45798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0" name="Image" descr="Image">
            <a:extLst>
              <a:ext uri="{FF2B5EF4-FFF2-40B4-BE49-F238E27FC236}">
                <a16:creationId xmlns:a16="http://schemas.microsoft.com/office/drawing/2014/main" id="{B76BAF40-F5CD-B371-85B0-46B3106CE07A}"/>
              </a:ext>
            </a:extLst>
          </p:cNvPr>
          <p:cNvPicPr>
            <a:picLocks noChangeAspect="1"/>
          </p:cNvPicPr>
          <p:nvPr userDrawn="1"/>
        </p:nvPicPr>
        <p:blipFill>
          <a:blip r:embed="rId3">
            <a:duotone>
              <a:prstClr val="black"/>
              <a:schemeClr val="tx2">
                <a:tint val="45000"/>
                <a:satMod val="400000"/>
              </a:schemeClr>
            </a:duotone>
          </a:blip>
          <a:stretch>
            <a:fillRect/>
          </a:stretch>
        </p:blipFill>
        <p:spPr>
          <a:xfrm>
            <a:off x="11826240" y="6263797"/>
            <a:ext cx="365760" cy="365760"/>
          </a:xfrm>
          <a:prstGeom prst="rect">
            <a:avLst/>
          </a:prstGeom>
          <a:ln w="12700">
            <a:miter lim="400000"/>
          </a:ln>
        </p:spPr>
      </p:pic>
      <p:sp>
        <p:nvSpPr>
          <p:cNvPr id="11" name="Slide Number Placeholder 4">
            <a:extLst>
              <a:ext uri="{FF2B5EF4-FFF2-40B4-BE49-F238E27FC236}">
                <a16:creationId xmlns:a16="http://schemas.microsoft.com/office/drawing/2014/main" id="{D3739E47-9AED-3FB2-77B8-8C86EFBAD642}"/>
              </a:ext>
            </a:extLst>
          </p:cNvPr>
          <p:cNvSpPr txBox="1">
            <a:spLocks/>
          </p:cNvSpPr>
          <p:nvPr userDrawn="1"/>
        </p:nvSpPr>
        <p:spPr>
          <a:xfrm>
            <a:off x="11446086" y="6369733"/>
            <a:ext cx="365760" cy="153888"/>
          </a:xfrm>
          <a:prstGeom prst="rect">
            <a:avLst/>
          </a:prstGeom>
        </p:spPr>
        <p:txBody>
          <a:bodyPr vert="horz" lIns="0" tIns="0" rIns="0" bIns="0" rtlCol="0" anchor="ctr">
            <a:spAutoFit/>
          </a:bodyP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9678EFB2-4C89-4337-9FE3-76CC5529E1A8}" type="slidenum">
              <a:rPr kumimoji="0" lang="en-US" sz="1000" b="0" i="0" u="none" strike="noStrike" kern="1200" cap="none" spc="0" normalizeH="0" baseline="0" noProof="0" smtClean="0">
                <a:ln>
                  <a:noFill/>
                </a:ln>
                <a:solidFill>
                  <a:srgbClr val="979797"/>
                </a:solidFill>
                <a:effectLst/>
                <a:uLnTx/>
                <a:uFillTx/>
                <a:latin typeface="Arial" panose="020B0604020202020204"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rgbClr val="979797"/>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44981326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and Content 7">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023433B-6222-73AD-5E09-BFBEDE4F289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10" name="Title 1">
            <a:extLst>
              <a:ext uri="{FF2B5EF4-FFF2-40B4-BE49-F238E27FC236}">
                <a16:creationId xmlns:a16="http://schemas.microsoft.com/office/drawing/2014/main" id="{4B142BB1-E7EA-BE8E-ECBC-E46FC22599C7}"/>
              </a:ext>
            </a:extLst>
          </p:cNvPr>
          <p:cNvSpPr>
            <a:spLocks noGrp="1"/>
          </p:cNvSpPr>
          <p:nvPr>
            <p:ph type="title" hasCustomPrompt="1"/>
          </p:nvPr>
        </p:nvSpPr>
        <p:spPr>
          <a:xfrm>
            <a:off x="456360" y="691228"/>
            <a:ext cx="11277496" cy="535531"/>
          </a:xfrm>
        </p:spPr>
        <p:txBody>
          <a:bodyPr wrap="square" lIns="0" tIns="91440" rIns="0" bIns="0" anchor="t" anchorCtr="0">
            <a:spAutoFit/>
          </a:bodyPr>
          <a:lstStyle>
            <a:lvl1pPr>
              <a:defRPr sz="3200" b="0" i="0">
                <a:solidFill>
                  <a:schemeClr val="bg1"/>
                </a:solidFill>
                <a:latin typeface="Arial Black" panose="020B0604020202020204" pitchFamily="34" charset="0"/>
                <a:cs typeface="Arial Black" panose="020B0604020202020204" pitchFamily="34" charset="0"/>
              </a:defRPr>
            </a:lvl1pPr>
          </a:lstStyle>
          <a:p>
            <a:r>
              <a:rPr lang="en-US" dirty="0"/>
              <a:t>Slide title</a:t>
            </a:r>
          </a:p>
        </p:txBody>
      </p:sp>
      <p:sp>
        <p:nvSpPr>
          <p:cNvPr id="12" name="Text Placeholder 9">
            <a:extLst>
              <a:ext uri="{FF2B5EF4-FFF2-40B4-BE49-F238E27FC236}">
                <a16:creationId xmlns:a16="http://schemas.microsoft.com/office/drawing/2014/main" id="{0EAE2271-A07B-97F9-4617-9E20B6AB2758}"/>
              </a:ext>
            </a:extLst>
          </p:cNvPr>
          <p:cNvSpPr>
            <a:spLocks noGrp="1"/>
          </p:cNvSpPr>
          <p:nvPr>
            <p:ph type="body" sz="quarter" idx="13" hasCustomPrompt="1"/>
          </p:nvPr>
        </p:nvSpPr>
        <p:spPr>
          <a:xfrm>
            <a:off x="456360" y="480395"/>
            <a:ext cx="11277496" cy="193899"/>
          </a:xfrm>
        </p:spPr>
        <p:txBody>
          <a:bodyPr wrap="square" lIns="0" tIns="0" rIns="0" bIns="0" anchor="b">
            <a:spAutoFit/>
          </a:bodyPr>
          <a:lstStyle>
            <a:lvl1pPr marL="0" indent="0">
              <a:buNone/>
              <a:defRPr sz="1400" b="1" i="0" cap="all" spc="200" baseline="0">
                <a:solidFill>
                  <a:schemeClr val="bg1"/>
                </a:solidFill>
                <a:latin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dirty="0"/>
              <a:t>SUBHEAD TEXT</a:t>
            </a:r>
          </a:p>
        </p:txBody>
      </p:sp>
      <p:sp>
        <p:nvSpPr>
          <p:cNvPr id="13" name="Content Placeholder 8">
            <a:extLst>
              <a:ext uri="{FF2B5EF4-FFF2-40B4-BE49-F238E27FC236}">
                <a16:creationId xmlns:a16="http://schemas.microsoft.com/office/drawing/2014/main" id="{4268A4A5-0D40-5340-5733-BE7708DC978F}"/>
              </a:ext>
            </a:extLst>
          </p:cNvPr>
          <p:cNvSpPr>
            <a:spLocks noGrp="1"/>
          </p:cNvSpPr>
          <p:nvPr>
            <p:ph sz="quarter" idx="14"/>
          </p:nvPr>
        </p:nvSpPr>
        <p:spPr>
          <a:xfrm>
            <a:off x="456360" y="1683959"/>
            <a:ext cx="11277495" cy="45798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Slide Number Placeholder 4">
            <a:extLst>
              <a:ext uri="{FF2B5EF4-FFF2-40B4-BE49-F238E27FC236}">
                <a16:creationId xmlns:a16="http://schemas.microsoft.com/office/drawing/2014/main" id="{7D6DB46E-AEC7-8A2A-A7B9-088E10FB64E9}"/>
              </a:ext>
            </a:extLst>
          </p:cNvPr>
          <p:cNvSpPr txBox="1">
            <a:spLocks/>
          </p:cNvSpPr>
          <p:nvPr userDrawn="1"/>
        </p:nvSpPr>
        <p:spPr>
          <a:xfrm>
            <a:off x="11446086" y="6369733"/>
            <a:ext cx="365760" cy="153888"/>
          </a:xfrm>
          <a:prstGeom prst="rect">
            <a:avLst/>
          </a:prstGeom>
        </p:spPr>
        <p:txBody>
          <a:bodyPr vert="horz" lIns="0" tIns="0" rIns="0" bIns="0" rtlCol="0" anchor="ctr">
            <a:spAutoFit/>
          </a:bodyP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9678EFB2-4C89-4337-9FE3-76CC5529E1A8}" type="slidenum">
              <a:rPr kumimoji="0" lang="en-US" sz="1000" b="0" i="0" u="none" strike="noStrike" kern="1200" cap="none" spc="0" normalizeH="0" baseline="0" noProof="0" smtClean="0">
                <a:ln>
                  <a:noFill/>
                </a:ln>
                <a:solidFill>
                  <a:schemeClr val="bg1"/>
                </a:solidFill>
                <a:effectLst/>
                <a:uLnTx/>
                <a:uFillTx/>
                <a:latin typeface="Arial" panose="020B0604020202020204"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chemeClr val="bg1"/>
              </a:solidFill>
              <a:effectLst/>
              <a:uLnTx/>
              <a:uFillTx/>
              <a:latin typeface="Arial" panose="020B0604020202020204" pitchFamily="34" charset="0"/>
              <a:ea typeface="+mn-ea"/>
              <a:cs typeface="+mn-cs"/>
            </a:endParaRPr>
          </a:p>
        </p:txBody>
      </p:sp>
      <p:pic>
        <p:nvPicPr>
          <p:cNvPr id="16" name="Image" descr="Image">
            <a:extLst>
              <a:ext uri="{FF2B5EF4-FFF2-40B4-BE49-F238E27FC236}">
                <a16:creationId xmlns:a16="http://schemas.microsoft.com/office/drawing/2014/main" id="{6AF9B39C-749A-1100-5D97-CC6D697D860D}"/>
              </a:ext>
            </a:extLst>
          </p:cNvPr>
          <p:cNvPicPr>
            <a:picLocks noChangeAspect="1"/>
          </p:cNvPicPr>
          <p:nvPr userDrawn="1"/>
        </p:nvPicPr>
        <p:blipFill>
          <a:blip r:embed="rId3">
            <a:duotone>
              <a:prstClr val="black"/>
              <a:srgbClr val="D9D9D6">
                <a:tint val="45000"/>
                <a:satMod val="400000"/>
              </a:srgbClr>
            </a:duotone>
          </a:blip>
          <a:stretch>
            <a:fillRect/>
          </a:stretch>
        </p:blipFill>
        <p:spPr>
          <a:xfrm>
            <a:off x="11826240" y="6263797"/>
            <a:ext cx="365760" cy="365760"/>
          </a:xfrm>
          <a:prstGeom prst="rect">
            <a:avLst/>
          </a:prstGeom>
          <a:ln w="12700">
            <a:miter lim="400000"/>
          </a:ln>
        </p:spPr>
      </p:pic>
    </p:spTree>
    <p:extLst>
      <p:ext uri="{BB962C8B-B14F-4D97-AF65-F5344CB8AC3E}">
        <p14:creationId xmlns:p14="http://schemas.microsoft.com/office/powerpoint/2010/main" val="31781436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nd Content 8">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023433B-6222-73AD-5E09-BFBEDE4F289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11" name="Title 1">
            <a:extLst>
              <a:ext uri="{FF2B5EF4-FFF2-40B4-BE49-F238E27FC236}">
                <a16:creationId xmlns:a16="http://schemas.microsoft.com/office/drawing/2014/main" id="{691BF481-2DB8-F267-DB20-3BA32DBA12CE}"/>
              </a:ext>
            </a:extLst>
          </p:cNvPr>
          <p:cNvSpPr>
            <a:spLocks noGrp="1"/>
          </p:cNvSpPr>
          <p:nvPr>
            <p:ph type="title" hasCustomPrompt="1"/>
          </p:nvPr>
        </p:nvSpPr>
        <p:spPr>
          <a:xfrm>
            <a:off x="456360" y="691228"/>
            <a:ext cx="11277496" cy="535531"/>
          </a:xfrm>
        </p:spPr>
        <p:txBody>
          <a:bodyPr wrap="square" lIns="0" tIns="91440" rIns="0" bIns="0" anchor="t" anchorCtr="0">
            <a:spAutoFit/>
          </a:bodyPr>
          <a:lstStyle>
            <a:lvl1pPr>
              <a:defRPr sz="3200" b="0" i="0">
                <a:solidFill>
                  <a:schemeClr val="bg1"/>
                </a:solidFill>
                <a:latin typeface="Arial Black" panose="020B0604020202020204" pitchFamily="34" charset="0"/>
                <a:cs typeface="Arial Black" panose="020B0604020202020204" pitchFamily="34" charset="0"/>
              </a:defRPr>
            </a:lvl1pPr>
          </a:lstStyle>
          <a:p>
            <a:r>
              <a:rPr lang="en-US" dirty="0"/>
              <a:t>Slide title</a:t>
            </a:r>
          </a:p>
        </p:txBody>
      </p:sp>
      <p:sp>
        <p:nvSpPr>
          <p:cNvPr id="12" name="Text Placeholder 9">
            <a:extLst>
              <a:ext uri="{FF2B5EF4-FFF2-40B4-BE49-F238E27FC236}">
                <a16:creationId xmlns:a16="http://schemas.microsoft.com/office/drawing/2014/main" id="{80DC606A-5C46-F5A4-4C65-DAC562D5C08F}"/>
              </a:ext>
            </a:extLst>
          </p:cNvPr>
          <p:cNvSpPr>
            <a:spLocks noGrp="1"/>
          </p:cNvSpPr>
          <p:nvPr>
            <p:ph type="body" sz="quarter" idx="13" hasCustomPrompt="1"/>
          </p:nvPr>
        </p:nvSpPr>
        <p:spPr>
          <a:xfrm>
            <a:off x="456360" y="480395"/>
            <a:ext cx="11277496" cy="193899"/>
          </a:xfrm>
        </p:spPr>
        <p:txBody>
          <a:bodyPr wrap="square" lIns="0" tIns="0" rIns="0" bIns="0" anchor="b">
            <a:spAutoFit/>
          </a:bodyPr>
          <a:lstStyle>
            <a:lvl1pPr marL="0" indent="0">
              <a:buNone/>
              <a:defRPr sz="1400" b="1" i="0" cap="all" spc="200" baseline="0">
                <a:solidFill>
                  <a:schemeClr val="bg1"/>
                </a:solidFill>
                <a:latin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dirty="0"/>
              <a:t>SUBHEAD TEXT</a:t>
            </a:r>
          </a:p>
        </p:txBody>
      </p:sp>
      <p:sp>
        <p:nvSpPr>
          <p:cNvPr id="13" name="Content Placeholder 8">
            <a:extLst>
              <a:ext uri="{FF2B5EF4-FFF2-40B4-BE49-F238E27FC236}">
                <a16:creationId xmlns:a16="http://schemas.microsoft.com/office/drawing/2014/main" id="{C1819661-416E-422E-065B-6C9296565214}"/>
              </a:ext>
            </a:extLst>
          </p:cNvPr>
          <p:cNvSpPr>
            <a:spLocks noGrp="1"/>
          </p:cNvSpPr>
          <p:nvPr>
            <p:ph sz="quarter" idx="14"/>
          </p:nvPr>
        </p:nvSpPr>
        <p:spPr>
          <a:xfrm>
            <a:off x="456360" y="1683959"/>
            <a:ext cx="11277495" cy="45798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Slide Number Placeholder 4">
            <a:extLst>
              <a:ext uri="{FF2B5EF4-FFF2-40B4-BE49-F238E27FC236}">
                <a16:creationId xmlns:a16="http://schemas.microsoft.com/office/drawing/2014/main" id="{D9FFB309-30B8-3C53-DB41-A48597FD35A2}"/>
              </a:ext>
            </a:extLst>
          </p:cNvPr>
          <p:cNvSpPr txBox="1">
            <a:spLocks/>
          </p:cNvSpPr>
          <p:nvPr userDrawn="1"/>
        </p:nvSpPr>
        <p:spPr>
          <a:xfrm>
            <a:off x="11446086" y="6369733"/>
            <a:ext cx="365760" cy="153888"/>
          </a:xfrm>
          <a:prstGeom prst="rect">
            <a:avLst/>
          </a:prstGeom>
        </p:spPr>
        <p:txBody>
          <a:bodyPr vert="horz" lIns="0" tIns="0" rIns="0" bIns="0" rtlCol="0" anchor="ctr">
            <a:spAutoFit/>
          </a:bodyP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9678EFB2-4C89-4337-9FE3-76CC5529E1A8}" type="slidenum">
              <a:rPr kumimoji="0" lang="en-US" sz="1000" b="0" i="0" u="none" strike="noStrike" kern="1200" cap="none" spc="0" normalizeH="0" baseline="0" noProof="0" smtClean="0">
                <a:ln>
                  <a:noFill/>
                </a:ln>
                <a:solidFill>
                  <a:schemeClr val="bg1"/>
                </a:solidFill>
                <a:effectLst/>
                <a:uLnTx/>
                <a:uFillTx/>
                <a:latin typeface="Arial" panose="020B0604020202020204"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chemeClr val="bg1"/>
              </a:solidFill>
              <a:effectLst/>
              <a:uLnTx/>
              <a:uFillTx/>
              <a:latin typeface="Arial" panose="020B0604020202020204" pitchFamily="34" charset="0"/>
              <a:ea typeface="+mn-ea"/>
              <a:cs typeface="+mn-cs"/>
            </a:endParaRPr>
          </a:p>
        </p:txBody>
      </p:sp>
      <p:pic>
        <p:nvPicPr>
          <p:cNvPr id="16" name="Image" descr="Image">
            <a:extLst>
              <a:ext uri="{FF2B5EF4-FFF2-40B4-BE49-F238E27FC236}">
                <a16:creationId xmlns:a16="http://schemas.microsoft.com/office/drawing/2014/main" id="{4D315673-013C-3377-D230-F338A17BC6FC}"/>
              </a:ext>
            </a:extLst>
          </p:cNvPr>
          <p:cNvPicPr>
            <a:picLocks noChangeAspect="1"/>
          </p:cNvPicPr>
          <p:nvPr userDrawn="1"/>
        </p:nvPicPr>
        <p:blipFill>
          <a:blip r:embed="rId3">
            <a:duotone>
              <a:prstClr val="black"/>
              <a:srgbClr val="D9D9D6">
                <a:tint val="45000"/>
                <a:satMod val="400000"/>
              </a:srgbClr>
            </a:duotone>
          </a:blip>
          <a:stretch>
            <a:fillRect/>
          </a:stretch>
        </p:blipFill>
        <p:spPr>
          <a:xfrm>
            <a:off x="11826240" y="6263797"/>
            <a:ext cx="365760" cy="365760"/>
          </a:xfrm>
          <a:prstGeom prst="rect">
            <a:avLst/>
          </a:prstGeom>
          <a:ln w="12700">
            <a:miter lim="400000"/>
          </a:ln>
        </p:spPr>
      </p:pic>
    </p:spTree>
    <p:extLst>
      <p:ext uri="{BB962C8B-B14F-4D97-AF65-F5344CB8AC3E}">
        <p14:creationId xmlns:p14="http://schemas.microsoft.com/office/powerpoint/2010/main" val="132477603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and Content 9">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023433B-6222-73AD-5E09-BFBEDE4F289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11" name="Title 1">
            <a:extLst>
              <a:ext uri="{FF2B5EF4-FFF2-40B4-BE49-F238E27FC236}">
                <a16:creationId xmlns:a16="http://schemas.microsoft.com/office/drawing/2014/main" id="{FE04F8A3-481F-E308-C440-C85B87C7DC64}"/>
              </a:ext>
            </a:extLst>
          </p:cNvPr>
          <p:cNvSpPr>
            <a:spLocks noGrp="1"/>
          </p:cNvSpPr>
          <p:nvPr>
            <p:ph type="title" hasCustomPrompt="1"/>
          </p:nvPr>
        </p:nvSpPr>
        <p:spPr>
          <a:xfrm>
            <a:off x="456360" y="691228"/>
            <a:ext cx="11277496" cy="535531"/>
          </a:xfrm>
        </p:spPr>
        <p:txBody>
          <a:bodyPr wrap="square" lIns="0" tIns="91440" rIns="0" bIns="0" anchor="t" anchorCtr="0">
            <a:spAutoFit/>
          </a:bodyPr>
          <a:lstStyle>
            <a:lvl1pPr>
              <a:defRPr sz="3200" b="0" i="0">
                <a:solidFill>
                  <a:schemeClr val="bg1"/>
                </a:solidFill>
                <a:latin typeface="Arial Black" panose="020B0604020202020204" pitchFamily="34" charset="0"/>
                <a:cs typeface="Arial Black" panose="020B0604020202020204" pitchFamily="34" charset="0"/>
              </a:defRPr>
            </a:lvl1pPr>
          </a:lstStyle>
          <a:p>
            <a:r>
              <a:rPr lang="en-US" dirty="0"/>
              <a:t>Slide title</a:t>
            </a:r>
          </a:p>
        </p:txBody>
      </p:sp>
      <p:sp>
        <p:nvSpPr>
          <p:cNvPr id="12" name="Text Placeholder 9">
            <a:extLst>
              <a:ext uri="{FF2B5EF4-FFF2-40B4-BE49-F238E27FC236}">
                <a16:creationId xmlns:a16="http://schemas.microsoft.com/office/drawing/2014/main" id="{9DD2B185-33C0-4D48-7326-811310F4F805}"/>
              </a:ext>
            </a:extLst>
          </p:cNvPr>
          <p:cNvSpPr>
            <a:spLocks noGrp="1"/>
          </p:cNvSpPr>
          <p:nvPr>
            <p:ph type="body" sz="quarter" idx="13" hasCustomPrompt="1"/>
          </p:nvPr>
        </p:nvSpPr>
        <p:spPr>
          <a:xfrm>
            <a:off x="456360" y="480395"/>
            <a:ext cx="11277496" cy="193899"/>
          </a:xfrm>
        </p:spPr>
        <p:txBody>
          <a:bodyPr wrap="square" lIns="0" tIns="0" rIns="0" bIns="0" anchor="b">
            <a:spAutoFit/>
          </a:bodyPr>
          <a:lstStyle>
            <a:lvl1pPr marL="0" indent="0">
              <a:buNone/>
              <a:defRPr sz="1400" b="1" i="0" cap="all" spc="200" baseline="0">
                <a:solidFill>
                  <a:schemeClr val="bg1"/>
                </a:solidFill>
                <a:latin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dirty="0"/>
              <a:t>SUBHEAD TEXT</a:t>
            </a:r>
          </a:p>
        </p:txBody>
      </p:sp>
      <p:sp>
        <p:nvSpPr>
          <p:cNvPr id="13" name="Content Placeholder 8">
            <a:extLst>
              <a:ext uri="{FF2B5EF4-FFF2-40B4-BE49-F238E27FC236}">
                <a16:creationId xmlns:a16="http://schemas.microsoft.com/office/drawing/2014/main" id="{26C8A3E2-8414-EFD0-9DBC-32E9417BABE4}"/>
              </a:ext>
            </a:extLst>
          </p:cNvPr>
          <p:cNvSpPr>
            <a:spLocks noGrp="1"/>
          </p:cNvSpPr>
          <p:nvPr>
            <p:ph sz="quarter" idx="14"/>
          </p:nvPr>
        </p:nvSpPr>
        <p:spPr>
          <a:xfrm>
            <a:off x="456360" y="1683959"/>
            <a:ext cx="11277495" cy="45798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Slide Number Placeholder 4">
            <a:extLst>
              <a:ext uri="{FF2B5EF4-FFF2-40B4-BE49-F238E27FC236}">
                <a16:creationId xmlns:a16="http://schemas.microsoft.com/office/drawing/2014/main" id="{93B776D9-2FC3-8DF9-6D3C-50E4EF890AE0}"/>
              </a:ext>
            </a:extLst>
          </p:cNvPr>
          <p:cNvSpPr txBox="1">
            <a:spLocks/>
          </p:cNvSpPr>
          <p:nvPr userDrawn="1"/>
        </p:nvSpPr>
        <p:spPr>
          <a:xfrm>
            <a:off x="11446086" y="6369733"/>
            <a:ext cx="365760" cy="153888"/>
          </a:xfrm>
          <a:prstGeom prst="rect">
            <a:avLst/>
          </a:prstGeom>
        </p:spPr>
        <p:txBody>
          <a:bodyPr vert="horz" lIns="0" tIns="0" rIns="0" bIns="0" rtlCol="0" anchor="ctr">
            <a:spAutoFit/>
          </a:bodyP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9678EFB2-4C89-4337-9FE3-76CC5529E1A8}" type="slidenum">
              <a:rPr kumimoji="0" lang="en-US" sz="1000" b="0" i="0" u="none" strike="noStrike" kern="1200" cap="none" spc="0" normalizeH="0" baseline="0" noProof="0" smtClean="0">
                <a:ln>
                  <a:noFill/>
                </a:ln>
                <a:solidFill>
                  <a:schemeClr val="bg1"/>
                </a:solidFill>
                <a:effectLst/>
                <a:uLnTx/>
                <a:uFillTx/>
                <a:latin typeface="Arial" panose="020B0604020202020204"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chemeClr val="bg1"/>
              </a:solidFill>
              <a:effectLst/>
              <a:uLnTx/>
              <a:uFillTx/>
              <a:latin typeface="Arial" panose="020B0604020202020204" pitchFamily="34" charset="0"/>
              <a:ea typeface="+mn-ea"/>
              <a:cs typeface="+mn-cs"/>
            </a:endParaRPr>
          </a:p>
        </p:txBody>
      </p:sp>
      <p:pic>
        <p:nvPicPr>
          <p:cNvPr id="16" name="Image" descr="Image">
            <a:extLst>
              <a:ext uri="{FF2B5EF4-FFF2-40B4-BE49-F238E27FC236}">
                <a16:creationId xmlns:a16="http://schemas.microsoft.com/office/drawing/2014/main" id="{395E30F2-CDB9-D0AC-FB6D-F93580BC7D4D}"/>
              </a:ext>
            </a:extLst>
          </p:cNvPr>
          <p:cNvPicPr>
            <a:picLocks noChangeAspect="1"/>
          </p:cNvPicPr>
          <p:nvPr userDrawn="1"/>
        </p:nvPicPr>
        <p:blipFill>
          <a:blip r:embed="rId3">
            <a:duotone>
              <a:prstClr val="black"/>
              <a:srgbClr val="D9D9D6">
                <a:tint val="45000"/>
                <a:satMod val="400000"/>
              </a:srgbClr>
            </a:duotone>
          </a:blip>
          <a:stretch>
            <a:fillRect/>
          </a:stretch>
        </p:blipFill>
        <p:spPr>
          <a:xfrm>
            <a:off x="11826240" y="6263797"/>
            <a:ext cx="365760" cy="365760"/>
          </a:xfrm>
          <a:prstGeom prst="rect">
            <a:avLst/>
          </a:prstGeom>
          <a:ln w="12700">
            <a:miter lim="400000"/>
          </a:ln>
        </p:spPr>
      </p:pic>
    </p:spTree>
    <p:extLst>
      <p:ext uri="{BB962C8B-B14F-4D97-AF65-F5344CB8AC3E}">
        <p14:creationId xmlns:p14="http://schemas.microsoft.com/office/powerpoint/2010/main" val="348976611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and Content 10">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023433B-6222-73AD-5E09-BFBEDE4F289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11" name="Title 1">
            <a:extLst>
              <a:ext uri="{FF2B5EF4-FFF2-40B4-BE49-F238E27FC236}">
                <a16:creationId xmlns:a16="http://schemas.microsoft.com/office/drawing/2014/main" id="{BE0C3265-1D2E-3FF4-7638-0B5778C08A1F}"/>
              </a:ext>
            </a:extLst>
          </p:cNvPr>
          <p:cNvSpPr>
            <a:spLocks noGrp="1"/>
          </p:cNvSpPr>
          <p:nvPr>
            <p:ph type="title" hasCustomPrompt="1"/>
          </p:nvPr>
        </p:nvSpPr>
        <p:spPr>
          <a:xfrm>
            <a:off x="456360" y="691228"/>
            <a:ext cx="11277496" cy="535531"/>
          </a:xfrm>
        </p:spPr>
        <p:txBody>
          <a:bodyPr wrap="square" lIns="0" tIns="91440" rIns="0" bIns="0" anchor="t" anchorCtr="0">
            <a:spAutoFit/>
          </a:bodyPr>
          <a:lstStyle>
            <a:lvl1pPr>
              <a:defRPr sz="3200" b="0" i="0">
                <a:solidFill>
                  <a:schemeClr val="bg1"/>
                </a:solidFill>
                <a:latin typeface="Arial Black" panose="020B0604020202020204" pitchFamily="34" charset="0"/>
                <a:cs typeface="Arial Black" panose="020B0604020202020204" pitchFamily="34" charset="0"/>
              </a:defRPr>
            </a:lvl1pPr>
          </a:lstStyle>
          <a:p>
            <a:r>
              <a:rPr lang="en-US" dirty="0"/>
              <a:t>Slide title</a:t>
            </a:r>
          </a:p>
        </p:txBody>
      </p:sp>
      <p:sp>
        <p:nvSpPr>
          <p:cNvPr id="12" name="Text Placeholder 9">
            <a:extLst>
              <a:ext uri="{FF2B5EF4-FFF2-40B4-BE49-F238E27FC236}">
                <a16:creationId xmlns:a16="http://schemas.microsoft.com/office/drawing/2014/main" id="{77775266-3FC1-3EDD-320D-4D3D6565C231}"/>
              </a:ext>
            </a:extLst>
          </p:cNvPr>
          <p:cNvSpPr>
            <a:spLocks noGrp="1"/>
          </p:cNvSpPr>
          <p:nvPr>
            <p:ph type="body" sz="quarter" idx="13" hasCustomPrompt="1"/>
          </p:nvPr>
        </p:nvSpPr>
        <p:spPr>
          <a:xfrm>
            <a:off x="456360" y="480395"/>
            <a:ext cx="11277496" cy="193899"/>
          </a:xfrm>
        </p:spPr>
        <p:txBody>
          <a:bodyPr wrap="square" lIns="0" tIns="0" rIns="0" bIns="0" anchor="b">
            <a:spAutoFit/>
          </a:bodyPr>
          <a:lstStyle>
            <a:lvl1pPr marL="0" indent="0">
              <a:buNone/>
              <a:defRPr sz="1400" b="1" i="0" cap="all" spc="200" baseline="0">
                <a:solidFill>
                  <a:schemeClr val="bg1"/>
                </a:solidFill>
                <a:latin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dirty="0"/>
              <a:t>SUBHEAD TEXT</a:t>
            </a:r>
          </a:p>
        </p:txBody>
      </p:sp>
      <p:sp>
        <p:nvSpPr>
          <p:cNvPr id="13" name="Content Placeholder 8">
            <a:extLst>
              <a:ext uri="{FF2B5EF4-FFF2-40B4-BE49-F238E27FC236}">
                <a16:creationId xmlns:a16="http://schemas.microsoft.com/office/drawing/2014/main" id="{FA32E90B-143D-EBBD-5353-DE181070146A}"/>
              </a:ext>
            </a:extLst>
          </p:cNvPr>
          <p:cNvSpPr>
            <a:spLocks noGrp="1"/>
          </p:cNvSpPr>
          <p:nvPr>
            <p:ph sz="quarter" idx="14"/>
          </p:nvPr>
        </p:nvSpPr>
        <p:spPr>
          <a:xfrm>
            <a:off x="456360" y="1683959"/>
            <a:ext cx="11277495" cy="45798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Slide Number Placeholder 4">
            <a:extLst>
              <a:ext uri="{FF2B5EF4-FFF2-40B4-BE49-F238E27FC236}">
                <a16:creationId xmlns:a16="http://schemas.microsoft.com/office/drawing/2014/main" id="{41868EBC-53B1-CD9A-7B00-5D31063B3528}"/>
              </a:ext>
            </a:extLst>
          </p:cNvPr>
          <p:cNvSpPr txBox="1">
            <a:spLocks/>
          </p:cNvSpPr>
          <p:nvPr userDrawn="1"/>
        </p:nvSpPr>
        <p:spPr>
          <a:xfrm>
            <a:off x="11446086" y="6369733"/>
            <a:ext cx="365760" cy="153888"/>
          </a:xfrm>
          <a:prstGeom prst="rect">
            <a:avLst/>
          </a:prstGeom>
        </p:spPr>
        <p:txBody>
          <a:bodyPr vert="horz" lIns="0" tIns="0" rIns="0" bIns="0" rtlCol="0" anchor="ctr">
            <a:spAutoFit/>
          </a:bodyP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9678EFB2-4C89-4337-9FE3-76CC5529E1A8}" type="slidenum">
              <a:rPr kumimoji="0" lang="en-US" sz="1000" b="0" i="0" u="none" strike="noStrike" kern="1200" cap="none" spc="0" normalizeH="0" baseline="0" noProof="0" smtClean="0">
                <a:ln>
                  <a:noFill/>
                </a:ln>
                <a:solidFill>
                  <a:schemeClr val="bg1"/>
                </a:solidFill>
                <a:effectLst/>
                <a:uLnTx/>
                <a:uFillTx/>
                <a:latin typeface="Arial" panose="020B0604020202020204"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chemeClr val="bg1"/>
              </a:solidFill>
              <a:effectLst/>
              <a:uLnTx/>
              <a:uFillTx/>
              <a:latin typeface="Arial" panose="020B0604020202020204" pitchFamily="34" charset="0"/>
              <a:ea typeface="+mn-ea"/>
              <a:cs typeface="+mn-cs"/>
            </a:endParaRPr>
          </a:p>
        </p:txBody>
      </p:sp>
      <p:pic>
        <p:nvPicPr>
          <p:cNvPr id="16" name="Image" descr="Image">
            <a:extLst>
              <a:ext uri="{FF2B5EF4-FFF2-40B4-BE49-F238E27FC236}">
                <a16:creationId xmlns:a16="http://schemas.microsoft.com/office/drawing/2014/main" id="{80D31A19-C264-B509-C884-DF14F41B5F08}"/>
              </a:ext>
            </a:extLst>
          </p:cNvPr>
          <p:cNvPicPr>
            <a:picLocks noChangeAspect="1"/>
          </p:cNvPicPr>
          <p:nvPr userDrawn="1"/>
        </p:nvPicPr>
        <p:blipFill>
          <a:blip r:embed="rId3">
            <a:duotone>
              <a:prstClr val="black"/>
              <a:srgbClr val="D9D9D6">
                <a:tint val="45000"/>
                <a:satMod val="400000"/>
              </a:srgbClr>
            </a:duotone>
          </a:blip>
          <a:stretch>
            <a:fillRect/>
          </a:stretch>
        </p:blipFill>
        <p:spPr>
          <a:xfrm>
            <a:off x="11826240" y="6263797"/>
            <a:ext cx="365760" cy="365760"/>
          </a:xfrm>
          <a:prstGeom prst="rect">
            <a:avLst/>
          </a:prstGeom>
          <a:ln w="12700">
            <a:miter lim="400000"/>
          </a:ln>
        </p:spPr>
      </p:pic>
    </p:spTree>
    <p:extLst>
      <p:ext uri="{BB962C8B-B14F-4D97-AF65-F5344CB8AC3E}">
        <p14:creationId xmlns:p14="http://schemas.microsoft.com/office/powerpoint/2010/main" val="33484803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and Content 11">
    <p:spTree>
      <p:nvGrpSpPr>
        <p:cNvPr id="1" name=""/>
        <p:cNvGrpSpPr/>
        <p:nvPr/>
      </p:nvGrpSpPr>
      <p:grpSpPr>
        <a:xfrm>
          <a:off x="0" y="0"/>
          <a:ext cx="0" cy="0"/>
          <a:chOff x="0" y="0"/>
          <a:chExt cx="0" cy="0"/>
        </a:xfrm>
      </p:grpSpPr>
      <p:pic>
        <p:nvPicPr>
          <p:cNvPr id="3" name="4397826.jpeg">
            <a:extLst>
              <a:ext uri="{FF2B5EF4-FFF2-40B4-BE49-F238E27FC236}">
                <a16:creationId xmlns:a16="http://schemas.microsoft.com/office/drawing/2014/main" id="{7A6D1203-9AAF-4F87-4B05-0616610BDAFF}"/>
              </a:ext>
            </a:extLst>
          </p:cNvPr>
          <p:cNvPicPr>
            <a:picLocks noChangeAspect="1"/>
          </p:cNvPicPr>
          <p:nvPr userDrawn="1"/>
        </p:nvPicPr>
        <p:blipFill>
          <a:blip r:embed="rId2" cstate="email">
            <a:grayscl/>
            <a:alphaModFix amt="15000"/>
            <a:extLst>
              <a:ext uri="{28A0092B-C50C-407E-A947-70E740481C1C}">
                <a14:useLocalDpi xmlns:a14="http://schemas.microsoft.com/office/drawing/2010/main" val="0"/>
              </a:ext>
            </a:extLst>
          </a:blip>
          <a:srcRect t="7868" b="7868"/>
          <a:stretch/>
        </p:blipFill>
        <p:spPr>
          <a:xfrm>
            <a:off x="2109" y="0"/>
            <a:ext cx="12187781" cy="6846590"/>
          </a:xfrm>
          <a:prstGeom prst="rect">
            <a:avLst/>
          </a:prstGeom>
          <a:ln w="12700">
            <a:miter lim="400000"/>
          </a:ln>
        </p:spPr>
      </p:pic>
      <p:sp>
        <p:nvSpPr>
          <p:cNvPr id="7" name="Title 1">
            <a:extLst>
              <a:ext uri="{FF2B5EF4-FFF2-40B4-BE49-F238E27FC236}">
                <a16:creationId xmlns:a16="http://schemas.microsoft.com/office/drawing/2014/main" id="{29CDE831-F1C9-6D28-675B-BED5F1128E73}"/>
              </a:ext>
            </a:extLst>
          </p:cNvPr>
          <p:cNvSpPr>
            <a:spLocks noGrp="1"/>
          </p:cNvSpPr>
          <p:nvPr>
            <p:ph type="title" hasCustomPrompt="1"/>
          </p:nvPr>
        </p:nvSpPr>
        <p:spPr>
          <a:xfrm>
            <a:off x="456360" y="691228"/>
            <a:ext cx="11277496" cy="535531"/>
          </a:xfrm>
        </p:spPr>
        <p:txBody>
          <a:bodyPr wrap="square" lIns="0" tIns="91440" rIns="0" bIns="0" anchor="t" anchorCtr="0">
            <a:spAutoFit/>
          </a:bodyPr>
          <a:lstStyle>
            <a:lvl1pPr>
              <a:defRPr sz="3200" b="0" i="0">
                <a:solidFill>
                  <a:schemeClr val="tx1"/>
                </a:solidFill>
                <a:latin typeface="Arial Black" panose="020B0604020202020204" pitchFamily="34" charset="0"/>
                <a:cs typeface="Arial Black" panose="020B0604020202020204" pitchFamily="34" charset="0"/>
              </a:defRPr>
            </a:lvl1pPr>
          </a:lstStyle>
          <a:p>
            <a:r>
              <a:rPr lang="en-US" dirty="0"/>
              <a:t>Slide title</a:t>
            </a:r>
          </a:p>
        </p:txBody>
      </p:sp>
      <p:sp>
        <p:nvSpPr>
          <p:cNvPr id="9" name="Text Placeholder 9">
            <a:extLst>
              <a:ext uri="{FF2B5EF4-FFF2-40B4-BE49-F238E27FC236}">
                <a16:creationId xmlns:a16="http://schemas.microsoft.com/office/drawing/2014/main" id="{27B139DC-D56E-B674-B39A-1D6FE993A586}"/>
              </a:ext>
            </a:extLst>
          </p:cNvPr>
          <p:cNvSpPr>
            <a:spLocks noGrp="1"/>
          </p:cNvSpPr>
          <p:nvPr>
            <p:ph type="body" sz="quarter" idx="13" hasCustomPrompt="1"/>
          </p:nvPr>
        </p:nvSpPr>
        <p:spPr>
          <a:xfrm>
            <a:off x="456360" y="480395"/>
            <a:ext cx="11277496" cy="193899"/>
          </a:xfrm>
        </p:spPr>
        <p:txBody>
          <a:bodyPr wrap="square" lIns="0" tIns="0" rIns="0" bIns="0" anchor="b">
            <a:spAutoFit/>
          </a:bodyPr>
          <a:lstStyle>
            <a:lvl1pPr marL="0" indent="0">
              <a:buNone/>
              <a:defRPr sz="1400" b="1" i="0" cap="all" spc="200" baseline="0">
                <a:solidFill>
                  <a:srgbClr val="979797"/>
                </a:solidFill>
                <a:latin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dirty="0"/>
              <a:t>SUBHEAD TEXT</a:t>
            </a:r>
          </a:p>
        </p:txBody>
      </p:sp>
      <p:sp>
        <p:nvSpPr>
          <p:cNvPr id="10" name="Content Placeholder 8">
            <a:extLst>
              <a:ext uri="{FF2B5EF4-FFF2-40B4-BE49-F238E27FC236}">
                <a16:creationId xmlns:a16="http://schemas.microsoft.com/office/drawing/2014/main" id="{295359AE-162D-8BB9-BC77-33475E2E86AC}"/>
              </a:ext>
            </a:extLst>
          </p:cNvPr>
          <p:cNvSpPr>
            <a:spLocks noGrp="1"/>
          </p:cNvSpPr>
          <p:nvPr>
            <p:ph sz="quarter" idx="14"/>
          </p:nvPr>
        </p:nvSpPr>
        <p:spPr>
          <a:xfrm>
            <a:off x="456360" y="1683959"/>
            <a:ext cx="11277495" cy="45798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3" name="Image" descr="Image">
            <a:extLst>
              <a:ext uri="{FF2B5EF4-FFF2-40B4-BE49-F238E27FC236}">
                <a16:creationId xmlns:a16="http://schemas.microsoft.com/office/drawing/2014/main" id="{D5950601-1E31-5980-A18D-F7E810E308EF}"/>
              </a:ext>
            </a:extLst>
          </p:cNvPr>
          <p:cNvPicPr>
            <a:picLocks noChangeAspect="1"/>
          </p:cNvPicPr>
          <p:nvPr userDrawn="1"/>
        </p:nvPicPr>
        <p:blipFill>
          <a:blip r:embed="rId3">
            <a:duotone>
              <a:prstClr val="black"/>
              <a:schemeClr val="tx2">
                <a:tint val="45000"/>
                <a:satMod val="400000"/>
              </a:schemeClr>
            </a:duotone>
          </a:blip>
          <a:stretch>
            <a:fillRect/>
          </a:stretch>
        </p:blipFill>
        <p:spPr>
          <a:xfrm>
            <a:off x="11826240" y="6263797"/>
            <a:ext cx="365760" cy="365760"/>
          </a:xfrm>
          <a:prstGeom prst="rect">
            <a:avLst/>
          </a:prstGeom>
          <a:ln w="12700">
            <a:miter lim="400000"/>
          </a:ln>
        </p:spPr>
      </p:pic>
      <p:sp>
        <p:nvSpPr>
          <p:cNvPr id="15" name="Slide Number Placeholder 4">
            <a:extLst>
              <a:ext uri="{FF2B5EF4-FFF2-40B4-BE49-F238E27FC236}">
                <a16:creationId xmlns:a16="http://schemas.microsoft.com/office/drawing/2014/main" id="{98F30459-046D-E4A8-CDB2-0157130B4405}"/>
              </a:ext>
            </a:extLst>
          </p:cNvPr>
          <p:cNvSpPr txBox="1">
            <a:spLocks/>
          </p:cNvSpPr>
          <p:nvPr userDrawn="1"/>
        </p:nvSpPr>
        <p:spPr>
          <a:xfrm>
            <a:off x="11446086" y="6369733"/>
            <a:ext cx="365760" cy="153888"/>
          </a:xfrm>
          <a:prstGeom prst="rect">
            <a:avLst/>
          </a:prstGeom>
        </p:spPr>
        <p:txBody>
          <a:bodyPr vert="horz" lIns="0" tIns="0" rIns="0" bIns="0" rtlCol="0" anchor="ctr">
            <a:spAutoFit/>
          </a:bodyP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9678EFB2-4C89-4337-9FE3-76CC5529E1A8}" type="slidenum">
              <a:rPr kumimoji="0" lang="en-US" sz="1000" b="0" i="0" u="none" strike="noStrike" kern="1200" cap="none" spc="0" normalizeH="0" baseline="0" noProof="0" smtClean="0">
                <a:ln>
                  <a:noFill/>
                </a:ln>
                <a:solidFill>
                  <a:srgbClr val="979797"/>
                </a:solidFill>
                <a:effectLst/>
                <a:uLnTx/>
                <a:uFillTx/>
                <a:latin typeface="Arial" panose="020B0604020202020204"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rgbClr val="979797"/>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6776976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2">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1020354-ECE0-84D2-8D32-2F042EAB7A61}"/>
              </a:ext>
            </a:extLst>
          </p:cNvPr>
          <p:cNvPicPr>
            <a:picLocks noChangeAspect="1"/>
          </p:cNvPicPr>
          <p:nvPr userDrawn="1"/>
        </p:nvPicPr>
        <p:blipFill>
          <a:blip r:embed="rId2">
            <a:alphaModFix/>
            <a:extLst>
              <a:ext uri="{28A0092B-C50C-407E-A947-70E740481C1C}">
                <a14:useLocalDpi xmlns:a14="http://schemas.microsoft.com/office/drawing/2010/main" val="0"/>
              </a:ext>
            </a:extLst>
          </a:blip>
          <a:srcRect l="6875" r="6875"/>
          <a:stretch/>
        </p:blipFill>
        <p:spPr>
          <a:xfrm>
            <a:off x="1676400" y="0"/>
            <a:ext cx="10515600" cy="6858000"/>
          </a:xfrm>
          <a:prstGeom prst="rect">
            <a:avLst/>
          </a:prstGeom>
        </p:spPr>
      </p:pic>
      <p:sp>
        <p:nvSpPr>
          <p:cNvPr id="2" name="Rectangle 1"/>
          <p:cNvSpPr/>
          <p:nvPr userDrawn="1"/>
        </p:nvSpPr>
        <p:spPr>
          <a:xfrm>
            <a:off x="0" y="472480"/>
            <a:ext cx="6949440" cy="5943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i="0" dirty="0">
              <a:latin typeface="Arial" panose="020B0604020202020204" pitchFamily="34" charset="0"/>
            </a:endParaRPr>
          </a:p>
        </p:txBody>
      </p:sp>
      <p:pic>
        <p:nvPicPr>
          <p:cNvPr id="7" name="Picture 6" descr="A picture containing diagram&#10;&#10;Description automatically generated">
            <a:extLst>
              <a:ext uri="{FF2B5EF4-FFF2-40B4-BE49-F238E27FC236}">
                <a16:creationId xmlns:a16="http://schemas.microsoft.com/office/drawing/2014/main" id="{CB56DDCC-3299-56D3-9669-872B6DC840CD}"/>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13750" t="6890" r="43000" b="6444"/>
          <a:stretch/>
        </p:blipFill>
        <p:spPr>
          <a:xfrm>
            <a:off x="1676400" y="472480"/>
            <a:ext cx="5273040" cy="5943599"/>
          </a:xfrm>
          <a:prstGeom prst="rect">
            <a:avLst/>
          </a:prstGeom>
        </p:spPr>
      </p:pic>
      <p:sp>
        <p:nvSpPr>
          <p:cNvPr id="3" name="Subtitle 2">
            <a:extLst>
              <a:ext uri="{FF2B5EF4-FFF2-40B4-BE49-F238E27FC236}">
                <a16:creationId xmlns:a16="http://schemas.microsoft.com/office/drawing/2014/main" id="{14DF085C-24EF-5F2A-D5F6-5E1A93114035}"/>
              </a:ext>
            </a:extLst>
          </p:cNvPr>
          <p:cNvSpPr>
            <a:spLocks noGrp="1"/>
          </p:cNvSpPr>
          <p:nvPr>
            <p:ph type="subTitle" idx="1" hasCustomPrompt="1"/>
          </p:nvPr>
        </p:nvSpPr>
        <p:spPr>
          <a:xfrm>
            <a:off x="457199" y="1524000"/>
            <a:ext cx="6036733" cy="3538224"/>
          </a:xfrm>
        </p:spPr>
        <p:txBody>
          <a:bodyPr lIns="0" tIns="0" rIns="0" bIns="0" anchor="b" anchorCtr="0">
            <a:normAutofit/>
          </a:bodyPr>
          <a:lstStyle>
            <a:lvl1pPr marL="0" indent="0" algn="l" defTabSz="914400" rtl="0" eaLnBrk="1" latinLnBrk="0" hangingPunct="1">
              <a:lnSpc>
                <a:spcPct val="80000"/>
              </a:lnSpc>
              <a:spcBef>
                <a:spcPts val="1000"/>
              </a:spcBef>
              <a:buFont typeface="Arial" panose="020B0604020202020204" pitchFamily="34" charset="0"/>
              <a:buNone/>
              <a:defRPr lang="en-US" sz="7200" b="0" i="0" kern="1200" dirty="0">
                <a:solidFill>
                  <a:schemeClr val="bg1"/>
                </a:solidFill>
                <a:latin typeface="Arial Black" panose="020B0604020202020204" pitchFamily="34" charset="0"/>
                <a:ea typeface="+mn-ea"/>
                <a:cs typeface="Arial Black"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Title slide</a:t>
            </a:r>
          </a:p>
        </p:txBody>
      </p:sp>
      <p:sp>
        <p:nvSpPr>
          <p:cNvPr id="5" name="Title 1">
            <a:extLst>
              <a:ext uri="{FF2B5EF4-FFF2-40B4-BE49-F238E27FC236}">
                <a16:creationId xmlns:a16="http://schemas.microsoft.com/office/drawing/2014/main" id="{4FD9C671-1267-5406-BD6C-28A01A303DB7}"/>
              </a:ext>
            </a:extLst>
          </p:cNvPr>
          <p:cNvSpPr>
            <a:spLocks noGrp="1"/>
          </p:cNvSpPr>
          <p:nvPr>
            <p:ph type="title" hasCustomPrompt="1"/>
          </p:nvPr>
        </p:nvSpPr>
        <p:spPr>
          <a:xfrm>
            <a:off x="457200" y="5071190"/>
            <a:ext cx="6036732" cy="313932"/>
          </a:xfrm>
        </p:spPr>
        <p:txBody>
          <a:bodyPr lIns="0" tIns="91440" rIns="0" bIns="0" anchor="t" anchorCtr="0">
            <a:spAutoFit/>
          </a:bodyPr>
          <a:lstStyle>
            <a:lvl1pPr>
              <a:defRPr sz="1600" b="0" i="0" spc="0" baseline="0">
                <a:solidFill>
                  <a:schemeClr val="tx1"/>
                </a:solidFill>
                <a:latin typeface="Arial" panose="020B0604020202020204" pitchFamily="34" charset="0"/>
                <a:cs typeface="Arial" panose="020B0604020202020204" pitchFamily="34" charset="0"/>
              </a:defRPr>
            </a:lvl1pPr>
          </a:lstStyle>
          <a:p>
            <a:r>
              <a:rPr lang="en-US" dirty="0"/>
              <a:t>Subhead Text</a:t>
            </a:r>
          </a:p>
        </p:txBody>
      </p:sp>
      <p:pic>
        <p:nvPicPr>
          <p:cNvPr id="6" name="Picture 5">
            <a:extLst>
              <a:ext uri="{FF2B5EF4-FFF2-40B4-BE49-F238E27FC236}">
                <a16:creationId xmlns:a16="http://schemas.microsoft.com/office/drawing/2014/main" id="{9F239AB7-A87C-3C85-D868-8C88012E9B46}"/>
              </a:ext>
            </a:extLst>
          </p:cNvPr>
          <p:cNvPicPr>
            <a:picLocks noChangeAspect="1"/>
          </p:cNvPicPr>
          <p:nvPr userDrawn="1"/>
        </p:nvPicPr>
        <p:blipFill>
          <a:blip r:embed="rId4" cstate="email">
            <a:extLst>
              <a:ext uri="{28A0092B-C50C-407E-A947-70E740481C1C}">
                <a14:useLocalDpi xmlns:a14="http://schemas.microsoft.com/office/drawing/2010/main" val="0"/>
              </a:ext>
            </a:extLst>
          </a:blip>
          <a:srcRect/>
          <a:stretch/>
        </p:blipFill>
        <p:spPr>
          <a:xfrm>
            <a:off x="464134" y="1014800"/>
            <a:ext cx="1386647" cy="365760"/>
          </a:xfrm>
          <a:prstGeom prst="rect">
            <a:avLst/>
          </a:prstGeom>
        </p:spPr>
      </p:pic>
    </p:spTree>
    <p:extLst>
      <p:ext uri="{BB962C8B-B14F-4D97-AF65-F5344CB8AC3E}">
        <p14:creationId xmlns:p14="http://schemas.microsoft.com/office/powerpoint/2010/main" val="3912372283"/>
      </p:ext>
    </p:extLst>
  </p:cSld>
  <p:clrMapOvr>
    <a:overrideClrMapping bg1="dk1" tx1="lt1" bg2="dk2" tx2="lt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and Content 12">
    <p:spTree>
      <p:nvGrpSpPr>
        <p:cNvPr id="1" name=""/>
        <p:cNvGrpSpPr/>
        <p:nvPr/>
      </p:nvGrpSpPr>
      <p:grpSpPr>
        <a:xfrm>
          <a:off x="0" y="0"/>
          <a:ext cx="0" cy="0"/>
          <a:chOff x="0" y="0"/>
          <a:chExt cx="0" cy="0"/>
        </a:xfrm>
      </p:grpSpPr>
      <p:pic>
        <p:nvPicPr>
          <p:cNvPr id="5" name="Stocksy_comp_2555359.jpg">
            <a:extLst>
              <a:ext uri="{FF2B5EF4-FFF2-40B4-BE49-F238E27FC236}">
                <a16:creationId xmlns:a16="http://schemas.microsoft.com/office/drawing/2014/main" id="{A4150F47-E9F6-79E1-3BD1-7B64B702512F}"/>
              </a:ext>
            </a:extLst>
          </p:cNvPr>
          <p:cNvPicPr>
            <a:picLocks noChangeAspect="1"/>
          </p:cNvPicPr>
          <p:nvPr userDrawn="1"/>
        </p:nvPicPr>
        <p:blipFill>
          <a:blip r:embed="rId2" cstate="email">
            <a:grayscl/>
            <a:alphaModFix amt="50000"/>
            <a:extLst>
              <a:ext uri="{28A0092B-C50C-407E-A947-70E740481C1C}">
                <a14:useLocalDpi xmlns:a14="http://schemas.microsoft.com/office/drawing/2010/main" val="0"/>
              </a:ext>
            </a:extLst>
          </a:blip>
          <a:srcRect t="12549" b="12549"/>
          <a:stretch/>
        </p:blipFill>
        <p:spPr>
          <a:xfrm>
            <a:off x="2110" y="5705"/>
            <a:ext cx="12187781" cy="6846590"/>
          </a:xfrm>
          <a:prstGeom prst="rect">
            <a:avLst/>
          </a:prstGeom>
          <a:ln w="12700">
            <a:miter lim="400000"/>
          </a:ln>
        </p:spPr>
      </p:pic>
      <p:sp>
        <p:nvSpPr>
          <p:cNvPr id="7" name="Title 1">
            <a:extLst>
              <a:ext uri="{FF2B5EF4-FFF2-40B4-BE49-F238E27FC236}">
                <a16:creationId xmlns:a16="http://schemas.microsoft.com/office/drawing/2014/main" id="{19A9F097-DBD3-37E9-6B4B-753E599A3D0F}"/>
              </a:ext>
            </a:extLst>
          </p:cNvPr>
          <p:cNvSpPr>
            <a:spLocks noGrp="1"/>
          </p:cNvSpPr>
          <p:nvPr>
            <p:ph type="title" hasCustomPrompt="1"/>
          </p:nvPr>
        </p:nvSpPr>
        <p:spPr>
          <a:xfrm>
            <a:off x="456360" y="691228"/>
            <a:ext cx="11277496" cy="535531"/>
          </a:xfrm>
        </p:spPr>
        <p:txBody>
          <a:bodyPr wrap="square" lIns="0" tIns="91440" rIns="0" bIns="0" anchor="t" anchorCtr="0">
            <a:spAutoFit/>
          </a:bodyPr>
          <a:lstStyle>
            <a:lvl1pPr>
              <a:defRPr sz="3200" b="0" i="0">
                <a:solidFill>
                  <a:schemeClr val="tx1"/>
                </a:solidFill>
                <a:latin typeface="Arial Black" panose="020B0604020202020204" pitchFamily="34" charset="0"/>
                <a:cs typeface="Arial Black" panose="020B0604020202020204" pitchFamily="34" charset="0"/>
              </a:defRPr>
            </a:lvl1pPr>
          </a:lstStyle>
          <a:p>
            <a:r>
              <a:rPr lang="en-US" dirty="0"/>
              <a:t>Slide title</a:t>
            </a:r>
          </a:p>
        </p:txBody>
      </p:sp>
      <p:sp>
        <p:nvSpPr>
          <p:cNvPr id="9" name="Text Placeholder 9">
            <a:extLst>
              <a:ext uri="{FF2B5EF4-FFF2-40B4-BE49-F238E27FC236}">
                <a16:creationId xmlns:a16="http://schemas.microsoft.com/office/drawing/2014/main" id="{5A5BC2FA-8C0C-D720-DB1C-00BA478EB6FE}"/>
              </a:ext>
            </a:extLst>
          </p:cNvPr>
          <p:cNvSpPr>
            <a:spLocks noGrp="1"/>
          </p:cNvSpPr>
          <p:nvPr>
            <p:ph type="body" sz="quarter" idx="13" hasCustomPrompt="1"/>
          </p:nvPr>
        </p:nvSpPr>
        <p:spPr>
          <a:xfrm>
            <a:off x="456360" y="480395"/>
            <a:ext cx="11277496" cy="193899"/>
          </a:xfrm>
        </p:spPr>
        <p:txBody>
          <a:bodyPr wrap="square" lIns="0" tIns="0" rIns="0" bIns="0" anchor="b">
            <a:spAutoFit/>
          </a:bodyPr>
          <a:lstStyle>
            <a:lvl1pPr marL="0" indent="0">
              <a:buNone/>
              <a:defRPr sz="1400" b="1" i="0" cap="all" spc="200" baseline="0">
                <a:solidFill>
                  <a:srgbClr val="979797"/>
                </a:solidFill>
                <a:latin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dirty="0"/>
              <a:t>SUBHEAD TEXT</a:t>
            </a:r>
          </a:p>
        </p:txBody>
      </p:sp>
      <p:sp>
        <p:nvSpPr>
          <p:cNvPr id="10" name="Content Placeholder 8">
            <a:extLst>
              <a:ext uri="{FF2B5EF4-FFF2-40B4-BE49-F238E27FC236}">
                <a16:creationId xmlns:a16="http://schemas.microsoft.com/office/drawing/2014/main" id="{F846E4BE-62E0-ADDE-FA8F-585F5F6E2B40}"/>
              </a:ext>
            </a:extLst>
          </p:cNvPr>
          <p:cNvSpPr>
            <a:spLocks noGrp="1"/>
          </p:cNvSpPr>
          <p:nvPr>
            <p:ph sz="quarter" idx="14"/>
          </p:nvPr>
        </p:nvSpPr>
        <p:spPr>
          <a:xfrm>
            <a:off x="456360" y="1683959"/>
            <a:ext cx="11277495" cy="45798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3" name="Image" descr="Image">
            <a:extLst>
              <a:ext uri="{FF2B5EF4-FFF2-40B4-BE49-F238E27FC236}">
                <a16:creationId xmlns:a16="http://schemas.microsoft.com/office/drawing/2014/main" id="{33A9F0E5-1967-A200-F8F8-7297731E8966}"/>
              </a:ext>
            </a:extLst>
          </p:cNvPr>
          <p:cNvPicPr>
            <a:picLocks noChangeAspect="1"/>
          </p:cNvPicPr>
          <p:nvPr userDrawn="1"/>
        </p:nvPicPr>
        <p:blipFill>
          <a:blip r:embed="rId3">
            <a:duotone>
              <a:prstClr val="black"/>
              <a:schemeClr val="tx2">
                <a:tint val="45000"/>
                <a:satMod val="400000"/>
              </a:schemeClr>
            </a:duotone>
          </a:blip>
          <a:stretch>
            <a:fillRect/>
          </a:stretch>
        </p:blipFill>
        <p:spPr>
          <a:xfrm>
            <a:off x="11826240" y="6263797"/>
            <a:ext cx="365760" cy="365760"/>
          </a:xfrm>
          <a:prstGeom prst="rect">
            <a:avLst/>
          </a:prstGeom>
          <a:ln w="12700">
            <a:miter lim="400000"/>
          </a:ln>
        </p:spPr>
      </p:pic>
      <p:sp>
        <p:nvSpPr>
          <p:cNvPr id="15" name="Slide Number Placeholder 4">
            <a:extLst>
              <a:ext uri="{FF2B5EF4-FFF2-40B4-BE49-F238E27FC236}">
                <a16:creationId xmlns:a16="http://schemas.microsoft.com/office/drawing/2014/main" id="{DFFFE53E-C170-C31D-B89B-D848B5DB6938}"/>
              </a:ext>
            </a:extLst>
          </p:cNvPr>
          <p:cNvSpPr txBox="1">
            <a:spLocks/>
          </p:cNvSpPr>
          <p:nvPr userDrawn="1"/>
        </p:nvSpPr>
        <p:spPr>
          <a:xfrm>
            <a:off x="11446086" y="6369733"/>
            <a:ext cx="365760" cy="153888"/>
          </a:xfrm>
          <a:prstGeom prst="rect">
            <a:avLst/>
          </a:prstGeom>
        </p:spPr>
        <p:txBody>
          <a:bodyPr vert="horz" lIns="0" tIns="0" rIns="0" bIns="0" rtlCol="0" anchor="ctr">
            <a:spAutoFit/>
          </a:bodyP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9678EFB2-4C89-4337-9FE3-76CC5529E1A8}" type="slidenum">
              <a:rPr kumimoji="0" lang="en-US" sz="1000" b="0" i="0" u="none" strike="noStrike" kern="1200" cap="none" spc="0" normalizeH="0" baseline="0" noProof="0" smtClean="0">
                <a:ln>
                  <a:noFill/>
                </a:ln>
                <a:solidFill>
                  <a:srgbClr val="979797"/>
                </a:solidFill>
                <a:effectLst/>
                <a:uLnTx/>
                <a:uFillTx/>
                <a:latin typeface="Arial" panose="020B0604020202020204"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rgbClr val="979797"/>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79069777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and Content 13">
    <p:spTree>
      <p:nvGrpSpPr>
        <p:cNvPr id="1" name=""/>
        <p:cNvGrpSpPr/>
        <p:nvPr/>
      </p:nvGrpSpPr>
      <p:grpSpPr>
        <a:xfrm>
          <a:off x="0" y="0"/>
          <a:ext cx="0" cy="0"/>
          <a:chOff x="0" y="0"/>
          <a:chExt cx="0" cy="0"/>
        </a:xfrm>
      </p:grpSpPr>
      <p:pic>
        <p:nvPicPr>
          <p:cNvPr id="7" name="Picture 6" descr="A picture containing white&#10;&#10;Description automatically generated">
            <a:extLst>
              <a:ext uri="{FF2B5EF4-FFF2-40B4-BE49-F238E27FC236}">
                <a16:creationId xmlns:a16="http://schemas.microsoft.com/office/drawing/2014/main" id="{56218618-4EC1-F4D7-2E7B-5680F2BAD1BC}"/>
              </a:ext>
            </a:extLst>
          </p:cNvPr>
          <p:cNvPicPr>
            <a:picLocks noChangeAspect="1"/>
          </p:cNvPicPr>
          <p:nvPr userDrawn="1"/>
        </p:nvPicPr>
        <p:blipFill>
          <a:blip r:embed="rId2">
            <a:alphaModFix amt="35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itle 1">
            <a:extLst>
              <a:ext uri="{FF2B5EF4-FFF2-40B4-BE49-F238E27FC236}">
                <a16:creationId xmlns:a16="http://schemas.microsoft.com/office/drawing/2014/main" id="{1835DA95-6B88-CEE3-C993-2D56608A492B}"/>
              </a:ext>
            </a:extLst>
          </p:cNvPr>
          <p:cNvSpPr>
            <a:spLocks noGrp="1"/>
          </p:cNvSpPr>
          <p:nvPr>
            <p:ph type="title" hasCustomPrompt="1"/>
          </p:nvPr>
        </p:nvSpPr>
        <p:spPr>
          <a:xfrm>
            <a:off x="456360" y="691228"/>
            <a:ext cx="11277496" cy="535531"/>
          </a:xfrm>
        </p:spPr>
        <p:txBody>
          <a:bodyPr wrap="square" lIns="0" tIns="91440" rIns="0" bIns="0" anchor="t" anchorCtr="0">
            <a:spAutoFit/>
          </a:bodyPr>
          <a:lstStyle>
            <a:lvl1pPr>
              <a:defRPr sz="3200" b="0" i="0">
                <a:solidFill>
                  <a:schemeClr val="tx1"/>
                </a:solidFill>
                <a:latin typeface="Arial Black" panose="020B0604020202020204" pitchFamily="34" charset="0"/>
                <a:cs typeface="Arial Black" panose="020B0604020202020204" pitchFamily="34" charset="0"/>
              </a:defRPr>
            </a:lvl1pPr>
          </a:lstStyle>
          <a:p>
            <a:r>
              <a:rPr lang="en-US" dirty="0"/>
              <a:t>Slide title</a:t>
            </a:r>
          </a:p>
        </p:txBody>
      </p:sp>
      <p:sp>
        <p:nvSpPr>
          <p:cNvPr id="9" name="Text Placeholder 9">
            <a:extLst>
              <a:ext uri="{FF2B5EF4-FFF2-40B4-BE49-F238E27FC236}">
                <a16:creationId xmlns:a16="http://schemas.microsoft.com/office/drawing/2014/main" id="{5757AEFB-6896-7ECF-64EB-A10D1ADF16D2}"/>
              </a:ext>
            </a:extLst>
          </p:cNvPr>
          <p:cNvSpPr>
            <a:spLocks noGrp="1"/>
          </p:cNvSpPr>
          <p:nvPr>
            <p:ph type="body" sz="quarter" idx="13" hasCustomPrompt="1"/>
          </p:nvPr>
        </p:nvSpPr>
        <p:spPr>
          <a:xfrm>
            <a:off x="456360" y="480395"/>
            <a:ext cx="11277496" cy="193899"/>
          </a:xfrm>
        </p:spPr>
        <p:txBody>
          <a:bodyPr wrap="square" lIns="0" tIns="0" rIns="0" bIns="0" anchor="b">
            <a:spAutoFit/>
          </a:bodyPr>
          <a:lstStyle>
            <a:lvl1pPr marL="0" indent="0">
              <a:buNone/>
              <a:defRPr sz="1400" b="1" i="0" cap="all" spc="200" baseline="0">
                <a:solidFill>
                  <a:srgbClr val="979797"/>
                </a:solidFill>
                <a:latin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dirty="0"/>
              <a:t>SUBHEAD TEXT</a:t>
            </a:r>
          </a:p>
        </p:txBody>
      </p:sp>
      <p:sp>
        <p:nvSpPr>
          <p:cNvPr id="10" name="Content Placeholder 8">
            <a:extLst>
              <a:ext uri="{FF2B5EF4-FFF2-40B4-BE49-F238E27FC236}">
                <a16:creationId xmlns:a16="http://schemas.microsoft.com/office/drawing/2014/main" id="{D3F540E6-FEE4-EA5A-3C8E-DB3686E1F637}"/>
              </a:ext>
            </a:extLst>
          </p:cNvPr>
          <p:cNvSpPr>
            <a:spLocks noGrp="1"/>
          </p:cNvSpPr>
          <p:nvPr>
            <p:ph sz="quarter" idx="14"/>
          </p:nvPr>
        </p:nvSpPr>
        <p:spPr>
          <a:xfrm>
            <a:off x="456360" y="1683959"/>
            <a:ext cx="11277495" cy="45798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3" name="Image" descr="Image">
            <a:extLst>
              <a:ext uri="{FF2B5EF4-FFF2-40B4-BE49-F238E27FC236}">
                <a16:creationId xmlns:a16="http://schemas.microsoft.com/office/drawing/2014/main" id="{30FB867B-FB70-9A17-9C28-034A05B190E8}"/>
              </a:ext>
            </a:extLst>
          </p:cNvPr>
          <p:cNvPicPr>
            <a:picLocks noChangeAspect="1"/>
          </p:cNvPicPr>
          <p:nvPr userDrawn="1"/>
        </p:nvPicPr>
        <p:blipFill>
          <a:blip r:embed="rId3">
            <a:duotone>
              <a:prstClr val="black"/>
              <a:schemeClr val="tx2">
                <a:tint val="45000"/>
                <a:satMod val="400000"/>
              </a:schemeClr>
            </a:duotone>
          </a:blip>
          <a:stretch>
            <a:fillRect/>
          </a:stretch>
        </p:blipFill>
        <p:spPr>
          <a:xfrm>
            <a:off x="11826240" y="6263797"/>
            <a:ext cx="365760" cy="365760"/>
          </a:xfrm>
          <a:prstGeom prst="rect">
            <a:avLst/>
          </a:prstGeom>
          <a:ln w="12700">
            <a:miter lim="400000"/>
          </a:ln>
        </p:spPr>
      </p:pic>
      <p:sp>
        <p:nvSpPr>
          <p:cNvPr id="15" name="Slide Number Placeholder 4">
            <a:extLst>
              <a:ext uri="{FF2B5EF4-FFF2-40B4-BE49-F238E27FC236}">
                <a16:creationId xmlns:a16="http://schemas.microsoft.com/office/drawing/2014/main" id="{4CC1EB24-04B8-A189-8F33-DECF538251EC}"/>
              </a:ext>
            </a:extLst>
          </p:cNvPr>
          <p:cNvSpPr txBox="1">
            <a:spLocks/>
          </p:cNvSpPr>
          <p:nvPr userDrawn="1"/>
        </p:nvSpPr>
        <p:spPr>
          <a:xfrm>
            <a:off x="11446086" y="6369733"/>
            <a:ext cx="365760" cy="153888"/>
          </a:xfrm>
          <a:prstGeom prst="rect">
            <a:avLst/>
          </a:prstGeom>
        </p:spPr>
        <p:txBody>
          <a:bodyPr vert="horz" lIns="0" tIns="0" rIns="0" bIns="0" rtlCol="0" anchor="ctr">
            <a:spAutoFit/>
          </a:bodyP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9678EFB2-4C89-4337-9FE3-76CC5529E1A8}" type="slidenum">
              <a:rPr kumimoji="0" lang="en-US" sz="1000" b="0" i="0" u="none" strike="noStrike" kern="1200" cap="none" spc="0" normalizeH="0" baseline="0" noProof="0" smtClean="0">
                <a:ln>
                  <a:noFill/>
                </a:ln>
                <a:solidFill>
                  <a:srgbClr val="979797"/>
                </a:solidFill>
                <a:effectLst/>
                <a:uLnTx/>
                <a:uFillTx/>
                <a:latin typeface="Arial" panose="020B0604020202020204"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rgbClr val="979797"/>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5247192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and Content 14">
    <p:spTree>
      <p:nvGrpSpPr>
        <p:cNvPr id="1" name=""/>
        <p:cNvGrpSpPr/>
        <p:nvPr/>
      </p:nvGrpSpPr>
      <p:grpSpPr>
        <a:xfrm>
          <a:off x="0" y="0"/>
          <a:ext cx="0" cy="0"/>
          <a:chOff x="0" y="0"/>
          <a:chExt cx="0" cy="0"/>
        </a:xfrm>
      </p:grpSpPr>
      <p:pic>
        <p:nvPicPr>
          <p:cNvPr id="3" name="Stocksy_comp_3347933.jpg">
            <a:extLst>
              <a:ext uri="{FF2B5EF4-FFF2-40B4-BE49-F238E27FC236}">
                <a16:creationId xmlns:a16="http://schemas.microsoft.com/office/drawing/2014/main" id="{9A35AD04-F781-2A6A-EA79-DAF818D30A35}"/>
              </a:ext>
            </a:extLst>
          </p:cNvPr>
          <p:cNvPicPr>
            <a:picLocks noChangeAspect="1"/>
          </p:cNvPicPr>
          <p:nvPr userDrawn="1"/>
        </p:nvPicPr>
        <p:blipFill>
          <a:blip r:embed="rId2" cstate="email">
            <a:grayscl/>
            <a:alphaModFix amt="10000"/>
            <a:extLst>
              <a:ext uri="{28A0092B-C50C-407E-A947-70E740481C1C}">
                <a14:useLocalDpi xmlns:a14="http://schemas.microsoft.com/office/drawing/2010/main" val="0"/>
              </a:ext>
            </a:extLst>
          </a:blip>
          <a:srcRect t="7873" b="7873"/>
          <a:stretch/>
        </p:blipFill>
        <p:spPr>
          <a:xfrm>
            <a:off x="-17455" y="0"/>
            <a:ext cx="12209456" cy="6858000"/>
          </a:xfrm>
          <a:prstGeom prst="rect">
            <a:avLst/>
          </a:prstGeom>
          <a:ln w="12700">
            <a:miter lim="400000"/>
          </a:ln>
        </p:spPr>
      </p:pic>
      <p:sp>
        <p:nvSpPr>
          <p:cNvPr id="7" name="Title 1">
            <a:extLst>
              <a:ext uri="{FF2B5EF4-FFF2-40B4-BE49-F238E27FC236}">
                <a16:creationId xmlns:a16="http://schemas.microsoft.com/office/drawing/2014/main" id="{6C6191B7-9121-A167-D34D-2AE0496A4776}"/>
              </a:ext>
            </a:extLst>
          </p:cNvPr>
          <p:cNvSpPr>
            <a:spLocks noGrp="1"/>
          </p:cNvSpPr>
          <p:nvPr>
            <p:ph type="title" hasCustomPrompt="1"/>
          </p:nvPr>
        </p:nvSpPr>
        <p:spPr>
          <a:xfrm>
            <a:off x="456360" y="691228"/>
            <a:ext cx="11277496" cy="535531"/>
          </a:xfrm>
        </p:spPr>
        <p:txBody>
          <a:bodyPr wrap="square" lIns="0" tIns="91440" rIns="0" bIns="0" anchor="t" anchorCtr="0">
            <a:spAutoFit/>
          </a:bodyPr>
          <a:lstStyle>
            <a:lvl1pPr>
              <a:defRPr sz="3200" b="0" i="0">
                <a:solidFill>
                  <a:schemeClr val="tx1"/>
                </a:solidFill>
                <a:latin typeface="Arial Black" panose="020B0604020202020204" pitchFamily="34" charset="0"/>
                <a:cs typeface="Arial Black" panose="020B0604020202020204" pitchFamily="34" charset="0"/>
              </a:defRPr>
            </a:lvl1pPr>
          </a:lstStyle>
          <a:p>
            <a:r>
              <a:rPr lang="en-US" dirty="0"/>
              <a:t>Slide title</a:t>
            </a:r>
          </a:p>
        </p:txBody>
      </p:sp>
      <p:sp>
        <p:nvSpPr>
          <p:cNvPr id="9" name="Text Placeholder 9">
            <a:extLst>
              <a:ext uri="{FF2B5EF4-FFF2-40B4-BE49-F238E27FC236}">
                <a16:creationId xmlns:a16="http://schemas.microsoft.com/office/drawing/2014/main" id="{E9262E65-BC5A-C603-9D38-19210E6DB7B5}"/>
              </a:ext>
            </a:extLst>
          </p:cNvPr>
          <p:cNvSpPr>
            <a:spLocks noGrp="1"/>
          </p:cNvSpPr>
          <p:nvPr>
            <p:ph type="body" sz="quarter" idx="13" hasCustomPrompt="1"/>
          </p:nvPr>
        </p:nvSpPr>
        <p:spPr>
          <a:xfrm>
            <a:off x="456360" y="480395"/>
            <a:ext cx="11277496" cy="193899"/>
          </a:xfrm>
        </p:spPr>
        <p:txBody>
          <a:bodyPr wrap="square" lIns="0" tIns="0" rIns="0" bIns="0" anchor="b">
            <a:spAutoFit/>
          </a:bodyPr>
          <a:lstStyle>
            <a:lvl1pPr marL="0" indent="0">
              <a:buNone/>
              <a:defRPr sz="1400" b="1" i="0" cap="all" spc="200" baseline="0">
                <a:solidFill>
                  <a:srgbClr val="979797"/>
                </a:solidFill>
                <a:latin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dirty="0"/>
              <a:t>SUBHEAD TEXT</a:t>
            </a:r>
          </a:p>
        </p:txBody>
      </p:sp>
      <p:sp>
        <p:nvSpPr>
          <p:cNvPr id="10" name="Content Placeholder 8">
            <a:extLst>
              <a:ext uri="{FF2B5EF4-FFF2-40B4-BE49-F238E27FC236}">
                <a16:creationId xmlns:a16="http://schemas.microsoft.com/office/drawing/2014/main" id="{15395A06-CF20-AC37-5659-ECD2763C2D11}"/>
              </a:ext>
            </a:extLst>
          </p:cNvPr>
          <p:cNvSpPr>
            <a:spLocks noGrp="1"/>
          </p:cNvSpPr>
          <p:nvPr>
            <p:ph sz="quarter" idx="14"/>
          </p:nvPr>
        </p:nvSpPr>
        <p:spPr>
          <a:xfrm>
            <a:off x="456360" y="1683959"/>
            <a:ext cx="11277495" cy="45798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3" name="Image" descr="Image">
            <a:extLst>
              <a:ext uri="{FF2B5EF4-FFF2-40B4-BE49-F238E27FC236}">
                <a16:creationId xmlns:a16="http://schemas.microsoft.com/office/drawing/2014/main" id="{05E2EA18-C4A9-68A4-FA8A-D385802EB6F5}"/>
              </a:ext>
            </a:extLst>
          </p:cNvPr>
          <p:cNvPicPr>
            <a:picLocks noChangeAspect="1"/>
          </p:cNvPicPr>
          <p:nvPr userDrawn="1"/>
        </p:nvPicPr>
        <p:blipFill>
          <a:blip r:embed="rId3">
            <a:duotone>
              <a:prstClr val="black"/>
              <a:schemeClr val="tx2">
                <a:tint val="45000"/>
                <a:satMod val="400000"/>
              </a:schemeClr>
            </a:duotone>
          </a:blip>
          <a:stretch>
            <a:fillRect/>
          </a:stretch>
        </p:blipFill>
        <p:spPr>
          <a:xfrm>
            <a:off x="11826240" y="6263797"/>
            <a:ext cx="365760" cy="365760"/>
          </a:xfrm>
          <a:prstGeom prst="rect">
            <a:avLst/>
          </a:prstGeom>
          <a:ln w="12700">
            <a:miter lim="400000"/>
          </a:ln>
        </p:spPr>
      </p:pic>
      <p:sp>
        <p:nvSpPr>
          <p:cNvPr id="15" name="Slide Number Placeholder 4">
            <a:extLst>
              <a:ext uri="{FF2B5EF4-FFF2-40B4-BE49-F238E27FC236}">
                <a16:creationId xmlns:a16="http://schemas.microsoft.com/office/drawing/2014/main" id="{0D2250EC-81C8-0A85-A08F-557D10E1112C}"/>
              </a:ext>
            </a:extLst>
          </p:cNvPr>
          <p:cNvSpPr txBox="1">
            <a:spLocks/>
          </p:cNvSpPr>
          <p:nvPr userDrawn="1"/>
        </p:nvSpPr>
        <p:spPr>
          <a:xfrm>
            <a:off x="11446086" y="6369733"/>
            <a:ext cx="365760" cy="153888"/>
          </a:xfrm>
          <a:prstGeom prst="rect">
            <a:avLst/>
          </a:prstGeom>
        </p:spPr>
        <p:txBody>
          <a:bodyPr vert="horz" lIns="0" tIns="0" rIns="0" bIns="0" rtlCol="0" anchor="ctr">
            <a:spAutoFit/>
          </a:bodyP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9678EFB2-4C89-4337-9FE3-76CC5529E1A8}" type="slidenum">
              <a:rPr kumimoji="0" lang="en-US" sz="1000" b="0" i="0" u="none" strike="noStrike" kern="1200" cap="none" spc="0" normalizeH="0" baseline="0" noProof="0" smtClean="0">
                <a:ln>
                  <a:noFill/>
                </a:ln>
                <a:solidFill>
                  <a:srgbClr val="979797"/>
                </a:solidFill>
                <a:effectLst/>
                <a:uLnTx/>
                <a:uFillTx/>
                <a:latin typeface="Arial" panose="020B0604020202020204"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rgbClr val="979797"/>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56984016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and Content 15">
    <p:spTree>
      <p:nvGrpSpPr>
        <p:cNvPr id="1" name=""/>
        <p:cNvGrpSpPr/>
        <p:nvPr/>
      </p:nvGrpSpPr>
      <p:grpSpPr>
        <a:xfrm>
          <a:off x="0" y="0"/>
          <a:ext cx="0" cy="0"/>
          <a:chOff x="0" y="0"/>
          <a:chExt cx="0" cy="0"/>
        </a:xfrm>
      </p:grpSpPr>
      <p:pic>
        <p:nvPicPr>
          <p:cNvPr id="5" name="Stocksy_comp_452888.jpg">
            <a:extLst>
              <a:ext uri="{FF2B5EF4-FFF2-40B4-BE49-F238E27FC236}">
                <a16:creationId xmlns:a16="http://schemas.microsoft.com/office/drawing/2014/main" id="{6B354E04-5916-DB76-CCF5-D7E12D5F00B4}"/>
              </a:ext>
            </a:extLst>
          </p:cNvPr>
          <p:cNvPicPr>
            <a:picLocks noChangeAspect="1"/>
          </p:cNvPicPr>
          <p:nvPr userDrawn="1"/>
        </p:nvPicPr>
        <p:blipFill>
          <a:blip r:embed="rId2" cstate="email">
            <a:grayscl/>
            <a:alphaModFix amt="20000"/>
            <a:extLst>
              <a:ext uri="{28A0092B-C50C-407E-A947-70E740481C1C}">
                <a14:useLocalDpi xmlns:a14="http://schemas.microsoft.com/office/drawing/2010/main" val="0"/>
              </a:ext>
            </a:extLst>
          </a:blip>
          <a:srcRect t="7868" b="7868"/>
          <a:stretch/>
        </p:blipFill>
        <p:spPr>
          <a:xfrm flipH="1">
            <a:off x="0" y="11410"/>
            <a:ext cx="12187781" cy="6846590"/>
          </a:xfrm>
          <a:prstGeom prst="rect">
            <a:avLst/>
          </a:prstGeom>
          <a:ln w="12700">
            <a:miter lim="400000"/>
          </a:ln>
        </p:spPr>
      </p:pic>
      <p:sp>
        <p:nvSpPr>
          <p:cNvPr id="7" name="Title 1">
            <a:extLst>
              <a:ext uri="{FF2B5EF4-FFF2-40B4-BE49-F238E27FC236}">
                <a16:creationId xmlns:a16="http://schemas.microsoft.com/office/drawing/2014/main" id="{330144B0-AF22-DED9-80B3-F2B1156FB9F1}"/>
              </a:ext>
            </a:extLst>
          </p:cNvPr>
          <p:cNvSpPr>
            <a:spLocks noGrp="1"/>
          </p:cNvSpPr>
          <p:nvPr>
            <p:ph type="title" hasCustomPrompt="1"/>
          </p:nvPr>
        </p:nvSpPr>
        <p:spPr>
          <a:xfrm>
            <a:off x="456360" y="691228"/>
            <a:ext cx="11277496" cy="535531"/>
          </a:xfrm>
        </p:spPr>
        <p:txBody>
          <a:bodyPr wrap="square" lIns="0" tIns="91440" rIns="0" bIns="0" anchor="t" anchorCtr="0">
            <a:spAutoFit/>
          </a:bodyPr>
          <a:lstStyle>
            <a:lvl1pPr>
              <a:defRPr sz="3200" b="0" i="0">
                <a:solidFill>
                  <a:schemeClr val="tx1"/>
                </a:solidFill>
                <a:latin typeface="Arial Black" panose="020B0604020202020204" pitchFamily="34" charset="0"/>
                <a:cs typeface="Arial Black" panose="020B0604020202020204" pitchFamily="34" charset="0"/>
              </a:defRPr>
            </a:lvl1pPr>
          </a:lstStyle>
          <a:p>
            <a:r>
              <a:rPr lang="en-US" dirty="0"/>
              <a:t>Slide title</a:t>
            </a:r>
          </a:p>
        </p:txBody>
      </p:sp>
      <p:sp>
        <p:nvSpPr>
          <p:cNvPr id="9" name="Text Placeholder 9">
            <a:extLst>
              <a:ext uri="{FF2B5EF4-FFF2-40B4-BE49-F238E27FC236}">
                <a16:creationId xmlns:a16="http://schemas.microsoft.com/office/drawing/2014/main" id="{3AE03501-CFB2-761A-7433-A8B28EF30DE3}"/>
              </a:ext>
            </a:extLst>
          </p:cNvPr>
          <p:cNvSpPr>
            <a:spLocks noGrp="1"/>
          </p:cNvSpPr>
          <p:nvPr>
            <p:ph type="body" sz="quarter" idx="13" hasCustomPrompt="1"/>
          </p:nvPr>
        </p:nvSpPr>
        <p:spPr>
          <a:xfrm>
            <a:off x="456360" y="480395"/>
            <a:ext cx="11277496" cy="193899"/>
          </a:xfrm>
        </p:spPr>
        <p:txBody>
          <a:bodyPr wrap="square" lIns="0" tIns="0" rIns="0" bIns="0" anchor="b">
            <a:spAutoFit/>
          </a:bodyPr>
          <a:lstStyle>
            <a:lvl1pPr marL="0" indent="0">
              <a:buNone/>
              <a:defRPr sz="1400" b="1" i="0" cap="all" spc="200" baseline="0">
                <a:solidFill>
                  <a:srgbClr val="979797"/>
                </a:solidFill>
                <a:latin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dirty="0"/>
              <a:t>SUBHEAD TEXT</a:t>
            </a:r>
          </a:p>
        </p:txBody>
      </p:sp>
      <p:sp>
        <p:nvSpPr>
          <p:cNvPr id="10" name="Content Placeholder 8">
            <a:extLst>
              <a:ext uri="{FF2B5EF4-FFF2-40B4-BE49-F238E27FC236}">
                <a16:creationId xmlns:a16="http://schemas.microsoft.com/office/drawing/2014/main" id="{D7DE31BA-9F15-86A1-293C-71DB34B10955}"/>
              </a:ext>
            </a:extLst>
          </p:cNvPr>
          <p:cNvSpPr>
            <a:spLocks noGrp="1"/>
          </p:cNvSpPr>
          <p:nvPr>
            <p:ph sz="quarter" idx="14"/>
          </p:nvPr>
        </p:nvSpPr>
        <p:spPr>
          <a:xfrm>
            <a:off x="456360" y="1683959"/>
            <a:ext cx="11277495" cy="45798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3" name="Image" descr="Image">
            <a:extLst>
              <a:ext uri="{FF2B5EF4-FFF2-40B4-BE49-F238E27FC236}">
                <a16:creationId xmlns:a16="http://schemas.microsoft.com/office/drawing/2014/main" id="{045F6296-66B8-FF87-C7FE-7DD36470BE7B}"/>
              </a:ext>
            </a:extLst>
          </p:cNvPr>
          <p:cNvPicPr>
            <a:picLocks noChangeAspect="1"/>
          </p:cNvPicPr>
          <p:nvPr userDrawn="1"/>
        </p:nvPicPr>
        <p:blipFill>
          <a:blip r:embed="rId3">
            <a:duotone>
              <a:prstClr val="black"/>
              <a:schemeClr val="tx2">
                <a:tint val="45000"/>
                <a:satMod val="400000"/>
              </a:schemeClr>
            </a:duotone>
          </a:blip>
          <a:stretch>
            <a:fillRect/>
          </a:stretch>
        </p:blipFill>
        <p:spPr>
          <a:xfrm>
            <a:off x="11826240" y="6263797"/>
            <a:ext cx="365760" cy="365760"/>
          </a:xfrm>
          <a:prstGeom prst="rect">
            <a:avLst/>
          </a:prstGeom>
          <a:ln w="12700">
            <a:miter lim="400000"/>
          </a:ln>
        </p:spPr>
      </p:pic>
      <p:sp>
        <p:nvSpPr>
          <p:cNvPr id="15" name="Slide Number Placeholder 4">
            <a:extLst>
              <a:ext uri="{FF2B5EF4-FFF2-40B4-BE49-F238E27FC236}">
                <a16:creationId xmlns:a16="http://schemas.microsoft.com/office/drawing/2014/main" id="{9440D547-A08D-E8B8-2F78-BEFD7E6E0FA6}"/>
              </a:ext>
            </a:extLst>
          </p:cNvPr>
          <p:cNvSpPr txBox="1">
            <a:spLocks/>
          </p:cNvSpPr>
          <p:nvPr userDrawn="1"/>
        </p:nvSpPr>
        <p:spPr>
          <a:xfrm>
            <a:off x="11446086" y="6369733"/>
            <a:ext cx="365760" cy="153888"/>
          </a:xfrm>
          <a:prstGeom prst="rect">
            <a:avLst/>
          </a:prstGeom>
        </p:spPr>
        <p:txBody>
          <a:bodyPr vert="horz" lIns="0" tIns="0" rIns="0" bIns="0" rtlCol="0" anchor="ctr">
            <a:spAutoFit/>
          </a:bodyP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9678EFB2-4C89-4337-9FE3-76CC5529E1A8}" type="slidenum">
              <a:rPr kumimoji="0" lang="en-US" sz="1000" b="0" i="0" u="none" strike="noStrike" kern="1200" cap="none" spc="0" normalizeH="0" baseline="0" noProof="0" smtClean="0">
                <a:ln>
                  <a:noFill/>
                </a:ln>
                <a:solidFill>
                  <a:srgbClr val="979797"/>
                </a:solidFill>
                <a:effectLst/>
                <a:uLnTx/>
                <a:uFillTx/>
                <a:latin typeface="Arial" panose="020B0604020202020204"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rgbClr val="979797"/>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193091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and Content 16">
    <p:spTree>
      <p:nvGrpSpPr>
        <p:cNvPr id="1" name=""/>
        <p:cNvGrpSpPr/>
        <p:nvPr/>
      </p:nvGrpSpPr>
      <p:grpSpPr>
        <a:xfrm>
          <a:off x="0" y="0"/>
          <a:ext cx="0" cy="0"/>
          <a:chOff x="0" y="0"/>
          <a:chExt cx="0" cy="0"/>
        </a:xfrm>
      </p:grpSpPr>
      <p:pic>
        <p:nvPicPr>
          <p:cNvPr id="5" name="Stocksy_comp_452888.jpg">
            <a:extLst>
              <a:ext uri="{FF2B5EF4-FFF2-40B4-BE49-F238E27FC236}">
                <a16:creationId xmlns:a16="http://schemas.microsoft.com/office/drawing/2014/main" id="{6B354E04-5916-DB76-CCF5-D7E12D5F00B4}"/>
              </a:ext>
            </a:extLst>
          </p:cNvPr>
          <p:cNvPicPr>
            <a:picLocks noChangeAspect="1"/>
          </p:cNvPicPr>
          <p:nvPr userDrawn="1"/>
        </p:nvPicPr>
        <p:blipFill>
          <a:blip r:embed="rId2">
            <a:extLst>
              <a:ext uri="{28A0092B-C50C-407E-A947-70E740481C1C}">
                <a14:useLocalDpi xmlns:a14="http://schemas.microsoft.com/office/drawing/2010/main" val="0"/>
              </a:ext>
            </a:extLst>
          </a:blip>
          <a:srcRect t="66" b="66"/>
          <a:stretch/>
        </p:blipFill>
        <p:spPr>
          <a:xfrm>
            <a:off x="0" y="11410"/>
            <a:ext cx="12187781" cy="6846590"/>
          </a:xfrm>
          <a:prstGeom prst="rect">
            <a:avLst/>
          </a:prstGeom>
          <a:ln w="12700">
            <a:miter lim="400000"/>
          </a:ln>
        </p:spPr>
      </p:pic>
      <p:pic>
        <p:nvPicPr>
          <p:cNvPr id="17" name="Image" descr="Image">
            <a:extLst>
              <a:ext uri="{FF2B5EF4-FFF2-40B4-BE49-F238E27FC236}">
                <a16:creationId xmlns:a16="http://schemas.microsoft.com/office/drawing/2014/main" id="{AF2D388B-0A1E-1AF9-17AB-A997B6399CA1}"/>
              </a:ext>
            </a:extLst>
          </p:cNvPr>
          <p:cNvPicPr>
            <a:picLocks noChangeAspect="1"/>
          </p:cNvPicPr>
          <p:nvPr userDrawn="1"/>
        </p:nvPicPr>
        <p:blipFill>
          <a:blip r:embed="rId3">
            <a:duotone>
              <a:prstClr val="black"/>
              <a:schemeClr val="tx2">
                <a:tint val="45000"/>
                <a:satMod val="400000"/>
              </a:schemeClr>
            </a:duotone>
          </a:blip>
          <a:stretch>
            <a:fillRect/>
          </a:stretch>
        </p:blipFill>
        <p:spPr>
          <a:xfrm>
            <a:off x="11826240" y="6263797"/>
            <a:ext cx="365760" cy="365760"/>
          </a:xfrm>
          <a:prstGeom prst="rect">
            <a:avLst/>
          </a:prstGeom>
          <a:ln w="12700">
            <a:miter lim="400000"/>
          </a:ln>
        </p:spPr>
      </p:pic>
      <p:sp>
        <p:nvSpPr>
          <p:cNvPr id="7" name="Title 1">
            <a:extLst>
              <a:ext uri="{FF2B5EF4-FFF2-40B4-BE49-F238E27FC236}">
                <a16:creationId xmlns:a16="http://schemas.microsoft.com/office/drawing/2014/main" id="{AA32C81D-7E83-B556-4AC8-16ADF54CB79F}"/>
              </a:ext>
            </a:extLst>
          </p:cNvPr>
          <p:cNvSpPr>
            <a:spLocks noGrp="1"/>
          </p:cNvSpPr>
          <p:nvPr>
            <p:ph type="title" hasCustomPrompt="1"/>
          </p:nvPr>
        </p:nvSpPr>
        <p:spPr>
          <a:xfrm>
            <a:off x="456360" y="691228"/>
            <a:ext cx="11277496" cy="535531"/>
          </a:xfrm>
        </p:spPr>
        <p:txBody>
          <a:bodyPr wrap="square" lIns="0" tIns="91440" rIns="0" bIns="0" anchor="t" anchorCtr="0">
            <a:spAutoFit/>
          </a:bodyPr>
          <a:lstStyle>
            <a:lvl1pPr>
              <a:defRPr sz="3200" b="0" i="0">
                <a:solidFill>
                  <a:schemeClr val="tx1"/>
                </a:solidFill>
                <a:latin typeface="Arial Black" panose="020B0604020202020204" pitchFamily="34" charset="0"/>
                <a:cs typeface="Arial Black" panose="020B0604020202020204" pitchFamily="34" charset="0"/>
              </a:defRPr>
            </a:lvl1pPr>
          </a:lstStyle>
          <a:p>
            <a:r>
              <a:rPr lang="en-US" dirty="0"/>
              <a:t>Slide title</a:t>
            </a:r>
          </a:p>
        </p:txBody>
      </p:sp>
      <p:sp>
        <p:nvSpPr>
          <p:cNvPr id="9" name="Text Placeholder 9">
            <a:extLst>
              <a:ext uri="{FF2B5EF4-FFF2-40B4-BE49-F238E27FC236}">
                <a16:creationId xmlns:a16="http://schemas.microsoft.com/office/drawing/2014/main" id="{7CF2B8D6-313D-37A1-D0DA-DEC1F71DD806}"/>
              </a:ext>
            </a:extLst>
          </p:cNvPr>
          <p:cNvSpPr>
            <a:spLocks noGrp="1"/>
          </p:cNvSpPr>
          <p:nvPr>
            <p:ph type="body" sz="quarter" idx="13" hasCustomPrompt="1"/>
          </p:nvPr>
        </p:nvSpPr>
        <p:spPr>
          <a:xfrm>
            <a:off x="456360" y="480395"/>
            <a:ext cx="11277496" cy="193899"/>
          </a:xfrm>
        </p:spPr>
        <p:txBody>
          <a:bodyPr wrap="square" lIns="0" tIns="0" rIns="0" bIns="0" anchor="b">
            <a:spAutoFit/>
          </a:bodyPr>
          <a:lstStyle>
            <a:lvl1pPr marL="0" indent="0">
              <a:buNone/>
              <a:defRPr sz="1400" b="1" i="0" cap="all" spc="200" baseline="0">
                <a:solidFill>
                  <a:srgbClr val="979797"/>
                </a:solidFill>
                <a:latin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dirty="0"/>
              <a:t>SUBHEAD TEXT</a:t>
            </a:r>
          </a:p>
        </p:txBody>
      </p:sp>
      <p:sp>
        <p:nvSpPr>
          <p:cNvPr id="10" name="Content Placeholder 8">
            <a:extLst>
              <a:ext uri="{FF2B5EF4-FFF2-40B4-BE49-F238E27FC236}">
                <a16:creationId xmlns:a16="http://schemas.microsoft.com/office/drawing/2014/main" id="{5B89D6C4-DCD4-38E9-4A8A-26F609C7C41A}"/>
              </a:ext>
            </a:extLst>
          </p:cNvPr>
          <p:cNvSpPr>
            <a:spLocks noGrp="1"/>
          </p:cNvSpPr>
          <p:nvPr>
            <p:ph sz="quarter" idx="14"/>
          </p:nvPr>
        </p:nvSpPr>
        <p:spPr>
          <a:xfrm>
            <a:off x="456360" y="1683959"/>
            <a:ext cx="11277495" cy="45798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Slide Number Placeholder 4">
            <a:extLst>
              <a:ext uri="{FF2B5EF4-FFF2-40B4-BE49-F238E27FC236}">
                <a16:creationId xmlns:a16="http://schemas.microsoft.com/office/drawing/2014/main" id="{389D9A5B-D018-EA2F-1B86-6724F25B50FB}"/>
              </a:ext>
            </a:extLst>
          </p:cNvPr>
          <p:cNvSpPr txBox="1">
            <a:spLocks/>
          </p:cNvSpPr>
          <p:nvPr userDrawn="1"/>
        </p:nvSpPr>
        <p:spPr>
          <a:xfrm>
            <a:off x="11446086" y="6369733"/>
            <a:ext cx="365760" cy="153888"/>
          </a:xfrm>
          <a:prstGeom prst="rect">
            <a:avLst/>
          </a:prstGeom>
        </p:spPr>
        <p:txBody>
          <a:bodyPr vert="horz" lIns="0" tIns="0" rIns="0" bIns="0" rtlCol="0" anchor="ctr">
            <a:spAutoFit/>
          </a:bodyP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9678EFB2-4C89-4337-9FE3-76CC5529E1A8}" type="slidenum">
              <a:rPr kumimoji="0" lang="en-US" sz="1000" b="0" i="0" u="none" strike="noStrike" kern="1200" cap="none" spc="0" normalizeH="0" baseline="0" noProof="0" smtClean="0">
                <a:ln>
                  <a:noFill/>
                </a:ln>
                <a:solidFill>
                  <a:srgbClr val="979797"/>
                </a:solidFill>
                <a:effectLst/>
                <a:uLnTx/>
                <a:uFillTx/>
                <a:latin typeface="Arial" panose="020B0604020202020204"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rgbClr val="979797"/>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46491818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Sidebar 1">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306D247-D04D-37F9-A4AA-6283C29A5458}"/>
              </a:ext>
            </a:extLst>
          </p:cNvPr>
          <p:cNvSpPr/>
          <p:nvPr userDrawn="1"/>
        </p:nvSpPr>
        <p:spPr>
          <a:xfrm>
            <a:off x="7200622" y="0"/>
            <a:ext cx="499137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a:extLst>
              <a:ext uri="{FF2B5EF4-FFF2-40B4-BE49-F238E27FC236}">
                <a16:creationId xmlns:a16="http://schemas.microsoft.com/office/drawing/2014/main" id="{4588B1F2-2551-AE07-837F-DFB5BDE43B44}"/>
              </a:ext>
            </a:extLst>
          </p:cNvPr>
          <p:cNvSpPr>
            <a:spLocks noGrp="1"/>
          </p:cNvSpPr>
          <p:nvPr>
            <p:ph type="title" hasCustomPrompt="1"/>
          </p:nvPr>
        </p:nvSpPr>
        <p:spPr>
          <a:xfrm>
            <a:off x="456360" y="691228"/>
            <a:ext cx="6287061" cy="535531"/>
          </a:xfrm>
        </p:spPr>
        <p:txBody>
          <a:bodyPr wrap="square" lIns="0" tIns="91440" rIns="0" bIns="0" anchor="t" anchorCtr="0">
            <a:spAutoFit/>
          </a:bodyPr>
          <a:lstStyle>
            <a:lvl1pPr>
              <a:defRPr sz="3200" b="0" i="0">
                <a:solidFill>
                  <a:schemeClr val="accent1"/>
                </a:solidFill>
                <a:latin typeface="Arial Black" panose="020B0604020202020204" pitchFamily="34" charset="0"/>
                <a:cs typeface="Arial Black" panose="020B0604020202020204" pitchFamily="34" charset="0"/>
              </a:defRPr>
            </a:lvl1pPr>
          </a:lstStyle>
          <a:p>
            <a:r>
              <a:rPr lang="en-US" dirty="0"/>
              <a:t>Slide title</a:t>
            </a:r>
          </a:p>
        </p:txBody>
      </p:sp>
      <p:sp>
        <p:nvSpPr>
          <p:cNvPr id="11" name="Text Placeholder 9">
            <a:extLst>
              <a:ext uri="{FF2B5EF4-FFF2-40B4-BE49-F238E27FC236}">
                <a16:creationId xmlns:a16="http://schemas.microsoft.com/office/drawing/2014/main" id="{1A5BE394-983B-7D8D-EDAB-2F15AF976FB0}"/>
              </a:ext>
            </a:extLst>
          </p:cNvPr>
          <p:cNvSpPr>
            <a:spLocks noGrp="1"/>
          </p:cNvSpPr>
          <p:nvPr>
            <p:ph type="body" sz="quarter" idx="13" hasCustomPrompt="1"/>
          </p:nvPr>
        </p:nvSpPr>
        <p:spPr>
          <a:xfrm>
            <a:off x="456360" y="478475"/>
            <a:ext cx="6287061" cy="193899"/>
          </a:xfrm>
        </p:spPr>
        <p:txBody>
          <a:bodyPr wrap="square" lIns="0" tIns="0" rIns="0" bIns="0" anchor="b">
            <a:spAutoFit/>
          </a:bodyPr>
          <a:lstStyle>
            <a:lvl1pPr marL="0" indent="0">
              <a:buNone/>
              <a:defRPr sz="1400" b="1" i="0" cap="all" spc="200" baseline="0">
                <a:solidFill>
                  <a:srgbClr val="979797"/>
                </a:solidFill>
                <a:latin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dirty="0"/>
              <a:t>SUBHEAD TEXT</a:t>
            </a:r>
          </a:p>
        </p:txBody>
      </p:sp>
      <p:sp>
        <p:nvSpPr>
          <p:cNvPr id="13" name="Content Placeholder 8">
            <a:extLst>
              <a:ext uri="{FF2B5EF4-FFF2-40B4-BE49-F238E27FC236}">
                <a16:creationId xmlns:a16="http://schemas.microsoft.com/office/drawing/2014/main" id="{25F18D27-F88B-0A4D-5082-5207AF554778}"/>
              </a:ext>
            </a:extLst>
          </p:cNvPr>
          <p:cNvSpPr>
            <a:spLocks noGrp="1"/>
          </p:cNvSpPr>
          <p:nvPr>
            <p:ph sz="quarter" idx="14"/>
          </p:nvPr>
        </p:nvSpPr>
        <p:spPr>
          <a:xfrm>
            <a:off x="456361" y="1683959"/>
            <a:ext cx="6287061" cy="457983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Content Placeholder 16">
            <a:extLst>
              <a:ext uri="{FF2B5EF4-FFF2-40B4-BE49-F238E27FC236}">
                <a16:creationId xmlns:a16="http://schemas.microsoft.com/office/drawing/2014/main" id="{6EDE3397-1753-6224-6CE9-BDA8D61F7F3B}"/>
              </a:ext>
            </a:extLst>
          </p:cNvPr>
          <p:cNvSpPr>
            <a:spLocks noGrp="1"/>
          </p:cNvSpPr>
          <p:nvPr>
            <p:ph sz="quarter" idx="15"/>
          </p:nvPr>
        </p:nvSpPr>
        <p:spPr>
          <a:xfrm>
            <a:off x="7657821" y="496888"/>
            <a:ext cx="4076979" cy="5766909"/>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0" name="Slide Number Placeholder 4">
            <a:extLst>
              <a:ext uri="{FF2B5EF4-FFF2-40B4-BE49-F238E27FC236}">
                <a16:creationId xmlns:a16="http://schemas.microsoft.com/office/drawing/2014/main" id="{8B04EA0D-48C0-9229-E005-1C21D422436B}"/>
              </a:ext>
            </a:extLst>
          </p:cNvPr>
          <p:cNvSpPr txBox="1">
            <a:spLocks/>
          </p:cNvSpPr>
          <p:nvPr userDrawn="1"/>
        </p:nvSpPr>
        <p:spPr>
          <a:xfrm>
            <a:off x="11446086" y="6369733"/>
            <a:ext cx="365760" cy="153888"/>
          </a:xfrm>
          <a:prstGeom prst="rect">
            <a:avLst/>
          </a:prstGeom>
        </p:spPr>
        <p:txBody>
          <a:bodyPr vert="horz" lIns="0" tIns="0" rIns="0" bIns="0" rtlCol="0" anchor="ctr">
            <a:spAutoFit/>
          </a:bodyP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9678EFB2-4C89-4337-9FE3-76CC5529E1A8}" type="slidenum">
              <a:rPr kumimoji="0" lang="en-US" sz="1000" b="0" i="0" u="none" strike="noStrike" kern="1200" cap="none" spc="0" normalizeH="0" baseline="0" noProof="0" smtClean="0">
                <a:ln>
                  <a:noFill/>
                </a:ln>
                <a:solidFill>
                  <a:schemeClr val="bg1"/>
                </a:solidFill>
                <a:effectLst/>
                <a:uLnTx/>
                <a:uFillTx/>
                <a:latin typeface="Arial" panose="020B0604020202020204"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chemeClr val="bg1"/>
              </a:solidFill>
              <a:effectLst/>
              <a:uLnTx/>
              <a:uFillTx/>
              <a:latin typeface="Arial" panose="020B0604020202020204" pitchFamily="34" charset="0"/>
              <a:ea typeface="+mn-ea"/>
              <a:cs typeface="+mn-cs"/>
            </a:endParaRPr>
          </a:p>
        </p:txBody>
      </p:sp>
      <p:pic>
        <p:nvPicPr>
          <p:cNvPr id="21" name="Image" descr="Image">
            <a:extLst>
              <a:ext uri="{FF2B5EF4-FFF2-40B4-BE49-F238E27FC236}">
                <a16:creationId xmlns:a16="http://schemas.microsoft.com/office/drawing/2014/main" id="{B567079A-1EDC-7E74-B5E3-0BE0EDEF7D79}"/>
              </a:ext>
            </a:extLst>
          </p:cNvPr>
          <p:cNvPicPr>
            <a:picLocks noChangeAspect="1"/>
          </p:cNvPicPr>
          <p:nvPr userDrawn="1"/>
        </p:nvPicPr>
        <p:blipFill>
          <a:blip r:embed="rId2">
            <a:duotone>
              <a:prstClr val="black"/>
              <a:srgbClr val="D9D9D6">
                <a:tint val="45000"/>
                <a:satMod val="400000"/>
              </a:srgbClr>
            </a:duotone>
          </a:blip>
          <a:stretch>
            <a:fillRect/>
          </a:stretch>
        </p:blipFill>
        <p:spPr>
          <a:xfrm>
            <a:off x="11826240" y="6263797"/>
            <a:ext cx="365760" cy="365760"/>
          </a:xfrm>
          <a:prstGeom prst="rect">
            <a:avLst/>
          </a:prstGeom>
          <a:ln w="12700">
            <a:miter lim="400000"/>
          </a:ln>
        </p:spPr>
      </p:pic>
    </p:spTree>
    <p:extLst>
      <p:ext uri="{BB962C8B-B14F-4D97-AF65-F5344CB8AC3E}">
        <p14:creationId xmlns:p14="http://schemas.microsoft.com/office/powerpoint/2010/main" val="31285579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Sidebar 2">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306D247-D04D-37F9-A4AA-6283C29A5458}"/>
              </a:ext>
            </a:extLst>
          </p:cNvPr>
          <p:cNvSpPr/>
          <p:nvPr userDrawn="1"/>
        </p:nvSpPr>
        <p:spPr>
          <a:xfrm>
            <a:off x="7200622" y="0"/>
            <a:ext cx="4991378"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9" name="Title 1">
            <a:extLst>
              <a:ext uri="{FF2B5EF4-FFF2-40B4-BE49-F238E27FC236}">
                <a16:creationId xmlns:a16="http://schemas.microsoft.com/office/drawing/2014/main" id="{3B233CD3-9F32-2CE0-46EF-033BB64C6265}"/>
              </a:ext>
            </a:extLst>
          </p:cNvPr>
          <p:cNvSpPr>
            <a:spLocks noGrp="1"/>
          </p:cNvSpPr>
          <p:nvPr>
            <p:ph type="title" hasCustomPrompt="1"/>
          </p:nvPr>
        </p:nvSpPr>
        <p:spPr>
          <a:xfrm>
            <a:off x="456360" y="691228"/>
            <a:ext cx="6287061" cy="535531"/>
          </a:xfrm>
        </p:spPr>
        <p:txBody>
          <a:bodyPr wrap="square" lIns="0" tIns="91440" rIns="0" bIns="0" anchor="t" anchorCtr="0">
            <a:spAutoFit/>
          </a:bodyPr>
          <a:lstStyle>
            <a:lvl1pPr>
              <a:defRPr sz="3200" b="0" i="0">
                <a:solidFill>
                  <a:schemeClr val="accent2"/>
                </a:solidFill>
                <a:latin typeface="Arial Black" panose="020B0604020202020204" pitchFamily="34" charset="0"/>
                <a:cs typeface="Arial Black" panose="020B0604020202020204" pitchFamily="34" charset="0"/>
              </a:defRPr>
            </a:lvl1pPr>
          </a:lstStyle>
          <a:p>
            <a:r>
              <a:rPr lang="en-US" dirty="0"/>
              <a:t>Slide title</a:t>
            </a:r>
          </a:p>
        </p:txBody>
      </p:sp>
      <p:sp>
        <p:nvSpPr>
          <p:cNvPr id="10" name="Text Placeholder 9">
            <a:extLst>
              <a:ext uri="{FF2B5EF4-FFF2-40B4-BE49-F238E27FC236}">
                <a16:creationId xmlns:a16="http://schemas.microsoft.com/office/drawing/2014/main" id="{12504848-BC40-CB7B-813B-450B51559B90}"/>
              </a:ext>
            </a:extLst>
          </p:cNvPr>
          <p:cNvSpPr>
            <a:spLocks noGrp="1"/>
          </p:cNvSpPr>
          <p:nvPr>
            <p:ph type="body" sz="quarter" idx="13" hasCustomPrompt="1"/>
          </p:nvPr>
        </p:nvSpPr>
        <p:spPr>
          <a:xfrm>
            <a:off x="456360" y="478475"/>
            <a:ext cx="6287061" cy="193899"/>
          </a:xfrm>
        </p:spPr>
        <p:txBody>
          <a:bodyPr wrap="square" lIns="0" tIns="0" rIns="0" bIns="0" anchor="b">
            <a:spAutoFit/>
          </a:bodyPr>
          <a:lstStyle>
            <a:lvl1pPr marL="0" indent="0">
              <a:buNone/>
              <a:defRPr sz="1400" b="1" i="0" cap="all" spc="200" baseline="0">
                <a:solidFill>
                  <a:srgbClr val="979797"/>
                </a:solidFill>
                <a:latin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dirty="0"/>
              <a:t>SUBHEAD TEXT</a:t>
            </a:r>
          </a:p>
        </p:txBody>
      </p:sp>
      <p:sp>
        <p:nvSpPr>
          <p:cNvPr id="11" name="Content Placeholder 8">
            <a:extLst>
              <a:ext uri="{FF2B5EF4-FFF2-40B4-BE49-F238E27FC236}">
                <a16:creationId xmlns:a16="http://schemas.microsoft.com/office/drawing/2014/main" id="{9A9F6180-ABF1-8A69-785E-877D597F43AA}"/>
              </a:ext>
            </a:extLst>
          </p:cNvPr>
          <p:cNvSpPr>
            <a:spLocks noGrp="1"/>
          </p:cNvSpPr>
          <p:nvPr>
            <p:ph sz="quarter" idx="14"/>
          </p:nvPr>
        </p:nvSpPr>
        <p:spPr>
          <a:xfrm>
            <a:off x="456361" y="1683959"/>
            <a:ext cx="6287061" cy="457983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16">
            <a:extLst>
              <a:ext uri="{FF2B5EF4-FFF2-40B4-BE49-F238E27FC236}">
                <a16:creationId xmlns:a16="http://schemas.microsoft.com/office/drawing/2014/main" id="{5C80086F-B610-476D-814B-9C6785BC65AF}"/>
              </a:ext>
            </a:extLst>
          </p:cNvPr>
          <p:cNvSpPr>
            <a:spLocks noGrp="1"/>
          </p:cNvSpPr>
          <p:nvPr>
            <p:ph sz="quarter" idx="15"/>
          </p:nvPr>
        </p:nvSpPr>
        <p:spPr>
          <a:xfrm>
            <a:off x="7657821" y="496888"/>
            <a:ext cx="4076979" cy="5766909"/>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Slide Number Placeholder 4">
            <a:extLst>
              <a:ext uri="{FF2B5EF4-FFF2-40B4-BE49-F238E27FC236}">
                <a16:creationId xmlns:a16="http://schemas.microsoft.com/office/drawing/2014/main" id="{4EB2AD86-46E0-CC05-F93F-6A4CD1782536}"/>
              </a:ext>
            </a:extLst>
          </p:cNvPr>
          <p:cNvSpPr txBox="1">
            <a:spLocks/>
          </p:cNvSpPr>
          <p:nvPr userDrawn="1"/>
        </p:nvSpPr>
        <p:spPr>
          <a:xfrm>
            <a:off x="11446086" y="6369733"/>
            <a:ext cx="365760" cy="153888"/>
          </a:xfrm>
          <a:prstGeom prst="rect">
            <a:avLst/>
          </a:prstGeom>
        </p:spPr>
        <p:txBody>
          <a:bodyPr vert="horz" lIns="0" tIns="0" rIns="0" bIns="0" rtlCol="0" anchor="ctr">
            <a:spAutoFit/>
          </a:bodyP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9678EFB2-4C89-4337-9FE3-76CC5529E1A8}" type="slidenum">
              <a:rPr kumimoji="0" lang="en-US" sz="1000" b="0" i="0" u="none" strike="noStrike" kern="1200" cap="none" spc="0" normalizeH="0" baseline="0" noProof="0" smtClean="0">
                <a:ln>
                  <a:noFill/>
                </a:ln>
                <a:solidFill>
                  <a:schemeClr val="bg1"/>
                </a:solidFill>
                <a:effectLst/>
                <a:uLnTx/>
                <a:uFillTx/>
                <a:latin typeface="Arial" panose="020B0604020202020204"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chemeClr val="bg1"/>
              </a:solidFill>
              <a:effectLst/>
              <a:uLnTx/>
              <a:uFillTx/>
              <a:latin typeface="Arial" panose="020B0604020202020204" pitchFamily="34" charset="0"/>
              <a:ea typeface="+mn-ea"/>
              <a:cs typeface="+mn-cs"/>
            </a:endParaRPr>
          </a:p>
        </p:txBody>
      </p:sp>
      <p:pic>
        <p:nvPicPr>
          <p:cNvPr id="15" name="Image" descr="Image">
            <a:extLst>
              <a:ext uri="{FF2B5EF4-FFF2-40B4-BE49-F238E27FC236}">
                <a16:creationId xmlns:a16="http://schemas.microsoft.com/office/drawing/2014/main" id="{ED609342-ADA7-17EE-F4B2-7C62E7A07FE4}"/>
              </a:ext>
            </a:extLst>
          </p:cNvPr>
          <p:cNvPicPr>
            <a:picLocks noChangeAspect="1"/>
          </p:cNvPicPr>
          <p:nvPr userDrawn="1"/>
        </p:nvPicPr>
        <p:blipFill>
          <a:blip r:embed="rId2">
            <a:duotone>
              <a:prstClr val="black"/>
              <a:srgbClr val="D9D9D6">
                <a:tint val="45000"/>
                <a:satMod val="400000"/>
              </a:srgbClr>
            </a:duotone>
          </a:blip>
          <a:stretch>
            <a:fillRect/>
          </a:stretch>
        </p:blipFill>
        <p:spPr>
          <a:xfrm>
            <a:off x="11826240" y="6263797"/>
            <a:ext cx="365760" cy="365760"/>
          </a:xfrm>
          <a:prstGeom prst="rect">
            <a:avLst/>
          </a:prstGeom>
          <a:ln w="12700">
            <a:miter lim="400000"/>
          </a:ln>
        </p:spPr>
      </p:pic>
    </p:spTree>
    <p:extLst>
      <p:ext uri="{BB962C8B-B14F-4D97-AF65-F5344CB8AC3E}">
        <p14:creationId xmlns:p14="http://schemas.microsoft.com/office/powerpoint/2010/main" val="93385666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Horizontal 1">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D009FEE-7BEA-E119-E069-7AD4EFA9622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7" name="Slide Number Placeholder 4">
            <a:extLst>
              <a:ext uri="{FF2B5EF4-FFF2-40B4-BE49-F238E27FC236}">
                <a16:creationId xmlns:a16="http://schemas.microsoft.com/office/drawing/2014/main" id="{E1FDE84C-5725-9739-0B44-3B0983CFC034}"/>
              </a:ext>
            </a:extLst>
          </p:cNvPr>
          <p:cNvSpPr txBox="1">
            <a:spLocks/>
          </p:cNvSpPr>
          <p:nvPr userDrawn="1"/>
        </p:nvSpPr>
        <p:spPr>
          <a:xfrm>
            <a:off x="11446086" y="6369733"/>
            <a:ext cx="365760" cy="153888"/>
          </a:xfrm>
          <a:prstGeom prst="rect">
            <a:avLst/>
          </a:prstGeom>
        </p:spPr>
        <p:txBody>
          <a:bodyPr vert="horz" lIns="0" tIns="0" rIns="0" bIns="0" rtlCol="0" anchor="ctr">
            <a:spAutoFit/>
          </a:bodyP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9678EFB2-4C89-4337-9FE3-76CC5529E1A8}" type="slidenum">
              <a:rPr kumimoji="0" lang="en-US" sz="1000" b="0" i="0" u="none" strike="noStrike" kern="1200" cap="none" spc="0" normalizeH="0" baseline="0" noProof="0" smtClean="0">
                <a:ln>
                  <a:noFill/>
                </a:ln>
                <a:solidFill>
                  <a:schemeClr val="bg1"/>
                </a:solidFill>
                <a:effectLst/>
                <a:uLnTx/>
                <a:uFillTx/>
                <a:latin typeface="Arial" panose="020B0604020202020204"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chemeClr val="bg1"/>
              </a:solidFill>
              <a:effectLst/>
              <a:uLnTx/>
              <a:uFillTx/>
              <a:latin typeface="Arial" panose="020B0604020202020204" pitchFamily="34" charset="0"/>
              <a:ea typeface="+mn-ea"/>
              <a:cs typeface="+mn-cs"/>
            </a:endParaRPr>
          </a:p>
        </p:txBody>
      </p:sp>
      <p:pic>
        <p:nvPicPr>
          <p:cNvPr id="18" name="Image" descr="Image">
            <a:extLst>
              <a:ext uri="{FF2B5EF4-FFF2-40B4-BE49-F238E27FC236}">
                <a16:creationId xmlns:a16="http://schemas.microsoft.com/office/drawing/2014/main" id="{90B27201-96A9-8E9C-08C9-343F2EB32204}"/>
              </a:ext>
            </a:extLst>
          </p:cNvPr>
          <p:cNvPicPr>
            <a:picLocks noChangeAspect="1"/>
          </p:cNvPicPr>
          <p:nvPr userDrawn="1"/>
        </p:nvPicPr>
        <p:blipFill>
          <a:blip r:embed="rId3">
            <a:duotone>
              <a:prstClr val="black"/>
              <a:srgbClr val="D9D9D6">
                <a:tint val="45000"/>
                <a:satMod val="400000"/>
              </a:srgbClr>
            </a:duotone>
          </a:blip>
          <a:stretch>
            <a:fillRect/>
          </a:stretch>
        </p:blipFill>
        <p:spPr>
          <a:xfrm>
            <a:off x="11826240" y="6263797"/>
            <a:ext cx="365760" cy="365760"/>
          </a:xfrm>
          <a:prstGeom prst="rect">
            <a:avLst/>
          </a:prstGeom>
          <a:ln w="12700">
            <a:miter lim="400000"/>
          </a:ln>
        </p:spPr>
      </p:pic>
      <p:sp>
        <p:nvSpPr>
          <p:cNvPr id="19" name="Rectangle 18">
            <a:extLst>
              <a:ext uri="{FF2B5EF4-FFF2-40B4-BE49-F238E27FC236}">
                <a16:creationId xmlns:a16="http://schemas.microsoft.com/office/drawing/2014/main" id="{7D5904DB-F9FC-7AC8-4A66-998E79415B88}"/>
              </a:ext>
            </a:extLst>
          </p:cNvPr>
          <p:cNvSpPr/>
          <p:nvPr userDrawn="1"/>
        </p:nvSpPr>
        <p:spPr>
          <a:xfrm>
            <a:off x="0" y="1177739"/>
            <a:ext cx="12192000" cy="485761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latin typeface="Arial" panose="020B0604020202020204" pitchFamily="34" charset="0"/>
            </a:endParaRPr>
          </a:p>
        </p:txBody>
      </p:sp>
      <p:sp>
        <p:nvSpPr>
          <p:cNvPr id="20" name="Rectangle 19">
            <a:extLst>
              <a:ext uri="{FF2B5EF4-FFF2-40B4-BE49-F238E27FC236}">
                <a16:creationId xmlns:a16="http://schemas.microsoft.com/office/drawing/2014/main" id="{650E7C8E-4724-543B-619F-849CE85EA9AD}"/>
              </a:ext>
            </a:extLst>
          </p:cNvPr>
          <p:cNvSpPr/>
          <p:nvPr userDrawn="1"/>
        </p:nvSpPr>
        <p:spPr>
          <a:xfrm>
            <a:off x="0" y="747433"/>
            <a:ext cx="7202303" cy="8606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latin typeface="Arial" panose="020B0604020202020204" pitchFamily="34" charset="0"/>
            </a:endParaRPr>
          </a:p>
        </p:txBody>
      </p:sp>
      <p:sp>
        <p:nvSpPr>
          <p:cNvPr id="21" name="Title 1">
            <a:extLst>
              <a:ext uri="{FF2B5EF4-FFF2-40B4-BE49-F238E27FC236}">
                <a16:creationId xmlns:a16="http://schemas.microsoft.com/office/drawing/2014/main" id="{57A0CB71-6CAE-134B-20E4-CFD45A17D5FE}"/>
              </a:ext>
            </a:extLst>
          </p:cNvPr>
          <p:cNvSpPr>
            <a:spLocks noGrp="1"/>
          </p:cNvSpPr>
          <p:nvPr>
            <p:ph type="title" hasCustomPrompt="1"/>
          </p:nvPr>
        </p:nvSpPr>
        <p:spPr>
          <a:xfrm>
            <a:off x="457200" y="994640"/>
            <a:ext cx="6743421" cy="443198"/>
          </a:xfrm>
        </p:spPr>
        <p:txBody>
          <a:bodyPr lIns="0" tIns="0" rIns="0" bIns="0" anchor="t" anchorCtr="0">
            <a:spAutoFit/>
          </a:bodyPr>
          <a:lstStyle>
            <a:lvl1pPr>
              <a:defRPr sz="3200" b="0" i="0">
                <a:solidFill>
                  <a:schemeClr val="tx1"/>
                </a:solidFill>
                <a:latin typeface="Arial Black" panose="020B0604020202020204" pitchFamily="34" charset="0"/>
                <a:cs typeface="Arial Black" panose="020B0604020202020204" pitchFamily="34" charset="0"/>
              </a:defRPr>
            </a:lvl1pPr>
          </a:lstStyle>
          <a:p>
            <a:r>
              <a:rPr lang="en-US" dirty="0"/>
              <a:t>Slide title</a:t>
            </a:r>
          </a:p>
        </p:txBody>
      </p:sp>
      <p:sp>
        <p:nvSpPr>
          <p:cNvPr id="22" name="Text Placeholder 9">
            <a:extLst>
              <a:ext uri="{FF2B5EF4-FFF2-40B4-BE49-F238E27FC236}">
                <a16:creationId xmlns:a16="http://schemas.microsoft.com/office/drawing/2014/main" id="{123F91F1-129D-D4A0-6D99-CC0DE2797A4E}"/>
              </a:ext>
            </a:extLst>
          </p:cNvPr>
          <p:cNvSpPr>
            <a:spLocks noGrp="1"/>
          </p:cNvSpPr>
          <p:nvPr>
            <p:ph type="body" sz="quarter" idx="13" hasCustomPrompt="1"/>
          </p:nvPr>
        </p:nvSpPr>
        <p:spPr>
          <a:xfrm>
            <a:off x="458040" y="484997"/>
            <a:ext cx="6743421" cy="240066"/>
          </a:xfrm>
        </p:spPr>
        <p:txBody>
          <a:bodyPr wrap="square" lIns="0" tIns="0" rIns="0" bIns="45720" anchor="b">
            <a:spAutoFit/>
          </a:bodyPr>
          <a:lstStyle>
            <a:lvl1pPr marL="0" indent="0">
              <a:buNone/>
              <a:defRPr sz="1400" b="1" i="0" cap="all" spc="200" baseline="0">
                <a:solidFill>
                  <a:schemeClr val="bg1"/>
                </a:solidFill>
                <a:latin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dirty="0"/>
              <a:t>SUBHEAD TEXT</a:t>
            </a:r>
          </a:p>
        </p:txBody>
      </p:sp>
      <p:sp>
        <p:nvSpPr>
          <p:cNvPr id="2" name="Content Placeholder 8">
            <a:extLst>
              <a:ext uri="{FF2B5EF4-FFF2-40B4-BE49-F238E27FC236}">
                <a16:creationId xmlns:a16="http://schemas.microsoft.com/office/drawing/2014/main" id="{F902F9DD-F205-B397-ECA7-89C0F9385E36}"/>
              </a:ext>
            </a:extLst>
          </p:cNvPr>
          <p:cNvSpPr>
            <a:spLocks noGrp="1"/>
          </p:cNvSpPr>
          <p:nvPr>
            <p:ph sz="quarter" idx="14"/>
          </p:nvPr>
        </p:nvSpPr>
        <p:spPr>
          <a:xfrm>
            <a:off x="456360" y="1791143"/>
            <a:ext cx="11277495" cy="4072217"/>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60490610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Horizontal 2">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D009FEE-7BEA-E119-E069-7AD4EFA9622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15" name="Slide Number Placeholder 4">
            <a:extLst>
              <a:ext uri="{FF2B5EF4-FFF2-40B4-BE49-F238E27FC236}">
                <a16:creationId xmlns:a16="http://schemas.microsoft.com/office/drawing/2014/main" id="{6D0AB906-B340-8799-AF0F-9165903474BC}"/>
              </a:ext>
            </a:extLst>
          </p:cNvPr>
          <p:cNvSpPr txBox="1">
            <a:spLocks/>
          </p:cNvSpPr>
          <p:nvPr userDrawn="1"/>
        </p:nvSpPr>
        <p:spPr>
          <a:xfrm>
            <a:off x="11446086" y="6369733"/>
            <a:ext cx="365760" cy="153888"/>
          </a:xfrm>
          <a:prstGeom prst="rect">
            <a:avLst/>
          </a:prstGeom>
        </p:spPr>
        <p:txBody>
          <a:bodyPr vert="horz" lIns="0" tIns="0" rIns="0" bIns="0" rtlCol="0" anchor="ctr">
            <a:spAutoFit/>
          </a:bodyP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9678EFB2-4C89-4337-9FE3-76CC5529E1A8}" type="slidenum">
              <a:rPr kumimoji="0" lang="en-US" sz="1000" b="0" i="0" u="none" strike="noStrike" kern="1200" cap="none" spc="0" normalizeH="0" baseline="0" noProof="0" smtClean="0">
                <a:ln>
                  <a:noFill/>
                </a:ln>
                <a:solidFill>
                  <a:schemeClr val="bg1"/>
                </a:solidFill>
                <a:effectLst/>
                <a:uLnTx/>
                <a:uFillTx/>
                <a:latin typeface="Arial" panose="020B0604020202020204"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chemeClr val="bg1"/>
              </a:solidFill>
              <a:effectLst/>
              <a:uLnTx/>
              <a:uFillTx/>
              <a:latin typeface="Arial" panose="020B0604020202020204" pitchFamily="34" charset="0"/>
              <a:ea typeface="+mn-ea"/>
              <a:cs typeface="+mn-cs"/>
            </a:endParaRPr>
          </a:p>
        </p:txBody>
      </p:sp>
      <p:pic>
        <p:nvPicPr>
          <p:cNvPr id="16" name="Image" descr="Image">
            <a:extLst>
              <a:ext uri="{FF2B5EF4-FFF2-40B4-BE49-F238E27FC236}">
                <a16:creationId xmlns:a16="http://schemas.microsoft.com/office/drawing/2014/main" id="{95D7B8DC-82C6-8E44-21CF-5ED178BA3417}"/>
              </a:ext>
            </a:extLst>
          </p:cNvPr>
          <p:cNvPicPr>
            <a:picLocks noChangeAspect="1"/>
          </p:cNvPicPr>
          <p:nvPr userDrawn="1"/>
        </p:nvPicPr>
        <p:blipFill>
          <a:blip r:embed="rId3">
            <a:duotone>
              <a:prstClr val="black"/>
              <a:srgbClr val="D9D9D6">
                <a:tint val="45000"/>
                <a:satMod val="400000"/>
              </a:srgbClr>
            </a:duotone>
          </a:blip>
          <a:stretch>
            <a:fillRect/>
          </a:stretch>
        </p:blipFill>
        <p:spPr>
          <a:xfrm>
            <a:off x="11826240" y="6263797"/>
            <a:ext cx="365760" cy="365760"/>
          </a:xfrm>
          <a:prstGeom prst="rect">
            <a:avLst/>
          </a:prstGeom>
          <a:ln w="12700">
            <a:miter lim="400000"/>
          </a:ln>
        </p:spPr>
      </p:pic>
      <p:sp>
        <p:nvSpPr>
          <p:cNvPr id="17" name="Rectangle 16">
            <a:extLst>
              <a:ext uri="{FF2B5EF4-FFF2-40B4-BE49-F238E27FC236}">
                <a16:creationId xmlns:a16="http://schemas.microsoft.com/office/drawing/2014/main" id="{93FF301F-9BFB-7B9A-F9FE-8E1C3F99A714}"/>
              </a:ext>
            </a:extLst>
          </p:cNvPr>
          <p:cNvSpPr/>
          <p:nvPr userDrawn="1"/>
        </p:nvSpPr>
        <p:spPr>
          <a:xfrm>
            <a:off x="0" y="1177739"/>
            <a:ext cx="12192000" cy="485761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latin typeface="Arial" panose="020B0604020202020204" pitchFamily="34" charset="0"/>
            </a:endParaRPr>
          </a:p>
        </p:txBody>
      </p:sp>
      <p:sp>
        <p:nvSpPr>
          <p:cNvPr id="18" name="Rectangle 17">
            <a:extLst>
              <a:ext uri="{FF2B5EF4-FFF2-40B4-BE49-F238E27FC236}">
                <a16:creationId xmlns:a16="http://schemas.microsoft.com/office/drawing/2014/main" id="{186ECFEB-65E8-F006-E24D-B472C4C935F1}"/>
              </a:ext>
            </a:extLst>
          </p:cNvPr>
          <p:cNvSpPr/>
          <p:nvPr userDrawn="1"/>
        </p:nvSpPr>
        <p:spPr>
          <a:xfrm>
            <a:off x="0" y="747433"/>
            <a:ext cx="7202303" cy="8606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latin typeface="Arial" panose="020B0604020202020204" pitchFamily="34" charset="0"/>
            </a:endParaRPr>
          </a:p>
        </p:txBody>
      </p:sp>
      <p:sp>
        <p:nvSpPr>
          <p:cNvPr id="19" name="Title 1">
            <a:extLst>
              <a:ext uri="{FF2B5EF4-FFF2-40B4-BE49-F238E27FC236}">
                <a16:creationId xmlns:a16="http://schemas.microsoft.com/office/drawing/2014/main" id="{45840A34-DC9F-8D08-2B40-7F584995F53D}"/>
              </a:ext>
            </a:extLst>
          </p:cNvPr>
          <p:cNvSpPr>
            <a:spLocks noGrp="1"/>
          </p:cNvSpPr>
          <p:nvPr>
            <p:ph type="title" hasCustomPrompt="1"/>
          </p:nvPr>
        </p:nvSpPr>
        <p:spPr>
          <a:xfrm>
            <a:off x="457200" y="994640"/>
            <a:ext cx="6743421" cy="443198"/>
          </a:xfrm>
        </p:spPr>
        <p:txBody>
          <a:bodyPr lIns="0" tIns="0" rIns="0" bIns="0" anchor="t" anchorCtr="0">
            <a:spAutoFit/>
          </a:bodyPr>
          <a:lstStyle>
            <a:lvl1pPr>
              <a:defRPr sz="3200" b="0" i="0">
                <a:solidFill>
                  <a:schemeClr val="tx1"/>
                </a:solidFill>
                <a:latin typeface="Arial Black" panose="020B0604020202020204" pitchFamily="34" charset="0"/>
                <a:cs typeface="Arial Black" panose="020B0604020202020204" pitchFamily="34" charset="0"/>
              </a:defRPr>
            </a:lvl1pPr>
          </a:lstStyle>
          <a:p>
            <a:r>
              <a:rPr lang="en-US" dirty="0"/>
              <a:t>Slide title</a:t>
            </a:r>
          </a:p>
        </p:txBody>
      </p:sp>
      <p:sp>
        <p:nvSpPr>
          <p:cNvPr id="20" name="Text Placeholder 9">
            <a:extLst>
              <a:ext uri="{FF2B5EF4-FFF2-40B4-BE49-F238E27FC236}">
                <a16:creationId xmlns:a16="http://schemas.microsoft.com/office/drawing/2014/main" id="{1C3FCC18-4123-FE93-29D1-66C13CA3564F}"/>
              </a:ext>
            </a:extLst>
          </p:cNvPr>
          <p:cNvSpPr>
            <a:spLocks noGrp="1"/>
          </p:cNvSpPr>
          <p:nvPr>
            <p:ph type="body" sz="quarter" idx="13" hasCustomPrompt="1"/>
          </p:nvPr>
        </p:nvSpPr>
        <p:spPr>
          <a:xfrm>
            <a:off x="458040" y="484997"/>
            <a:ext cx="6743421" cy="240066"/>
          </a:xfrm>
        </p:spPr>
        <p:txBody>
          <a:bodyPr wrap="square" lIns="0" tIns="0" rIns="0" bIns="45720" anchor="b">
            <a:spAutoFit/>
          </a:bodyPr>
          <a:lstStyle>
            <a:lvl1pPr marL="0" indent="0">
              <a:buNone/>
              <a:defRPr sz="1400" b="1" i="0" cap="all" spc="200" baseline="0">
                <a:solidFill>
                  <a:schemeClr val="bg1"/>
                </a:solidFill>
                <a:latin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dirty="0"/>
              <a:t>SUBHEAD TEXT</a:t>
            </a:r>
          </a:p>
        </p:txBody>
      </p:sp>
      <p:sp>
        <p:nvSpPr>
          <p:cNvPr id="2" name="Content Placeholder 8">
            <a:extLst>
              <a:ext uri="{FF2B5EF4-FFF2-40B4-BE49-F238E27FC236}">
                <a16:creationId xmlns:a16="http://schemas.microsoft.com/office/drawing/2014/main" id="{A53B707D-6B66-B7FE-E5C0-1D0E0DC16B97}"/>
              </a:ext>
            </a:extLst>
          </p:cNvPr>
          <p:cNvSpPr>
            <a:spLocks noGrp="1"/>
          </p:cNvSpPr>
          <p:nvPr>
            <p:ph sz="quarter" idx="14"/>
          </p:nvPr>
        </p:nvSpPr>
        <p:spPr>
          <a:xfrm>
            <a:off x="456360" y="1791143"/>
            <a:ext cx="11277495" cy="4072217"/>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18191227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Horizontal 3">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D009FEE-7BEA-E119-E069-7AD4EFA9622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15" name="Slide Number Placeholder 4">
            <a:extLst>
              <a:ext uri="{FF2B5EF4-FFF2-40B4-BE49-F238E27FC236}">
                <a16:creationId xmlns:a16="http://schemas.microsoft.com/office/drawing/2014/main" id="{8B6E3FB6-5B3C-9BEF-A86D-16DDFAE3AB24}"/>
              </a:ext>
            </a:extLst>
          </p:cNvPr>
          <p:cNvSpPr txBox="1">
            <a:spLocks/>
          </p:cNvSpPr>
          <p:nvPr userDrawn="1"/>
        </p:nvSpPr>
        <p:spPr>
          <a:xfrm>
            <a:off x="11446086" y="6369733"/>
            <a:ext cx="365760" cy="153888"/>
          </a:xfrm>
          <a:prstGeom prst="rect">
            <a:avLst/>
          </a:prstGeom>
        </p:spPr>
        <p:txBody>
          <a:bodyPr vert="horz" lIns="0" tIns="0" rIns="0" bIns="0" rtlCol="0" anchor="ctr">
            <a:spAutoFit/>
          </a:bodyP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9678EFB2-4C89-4337-9FE3-76CC5529E1A8}" type="slidenum">
              <a:rPr kumimoji="0" lang="en-US" sz="1000" b="0" i="0" u="none" strike="noStrike" kern="1200" cap="none" spc="0" normalizeH="0" baseline="0" noProof="0" smtClean="0">
                <a:ln>
                  <a:noFill/>
                </a:ln>
                <a:solidFill>
                  <a:schemeClr val="bg1"/>
                </a:solidFill>
                <a:effectLst/>
                <a:uLnTx/>
                <a:uFillTx/>
                <a:latin typeface="Arial" panose="020B0604020202020204"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chemeClr val="bg1"/>
              </a:solidFill>
              <a:effectLst/>
              <a:uLnTx/>
              <a:uFillTx/>
              <a:latin typeface="Arial" panose="020B0604020202020204" pitchFamily="34" charset="0"/>
              <a:ea typeface="+mn-ea"/>
              <a:cs typeface="+mn-cs"/>
            </a:endParaRPr>
          </a:p>
        </p:txBody>
      </p:sp>
      <p:pic>
        <p:nvPicPr>
          <p:cNvPr id="16" name="Image" descr="Image">
            <a:extLst>
              <a:ext uri="{FF2B5EF4-FFF2-40B4-BE49-F238E27FC236}">
                <a16:creationId xmlns:a16="http://schemas.microsoft.com/office/drawing/2014/main" id="{79450051-6CEC-AA43-383D-06C11DCC4F37}"/>
              </a:ext>
            </a:extLst>
          </p:cNvPr>
          <p:cNvPicPr>
            <a:picLocks noChangeAspect="1"/>
          </p:cNvPicPr>
          <p:nvPr userDrawn="1"/>
        </p:nvPicPr>
        <p:blipFill>
          <a:blip r:embed="rId3">
            <a:duotone>
              <a:prstClr val="black"/>
              <a:srgbClr val="D9D9D6">
                <a:tint val="45000"/>
                <a:satMod val="400000"/>
              </a:srgbClr>
            </a:duotone>
          </a:blip>
          <a:stretch>
            <a:fillRect/>
          </a:stretch>
        </p:blipFill>
        <p:spPr>
          <a:xfrm>
            <a:off x="11826240" y="6263797"/>
            <a:ext cx="365760" cy="365760"/>
          </a:xfrm>
          <a:prstGeom prst="rect">
            <a:avLst/>
          </a:prstGeom>
          <a:ln w="12700">
            <a:miter lim="400000"/>
          </a:ln>
        </p:spPr>
      </p:pic>
      <p:sp>
        <p:nvSpPr>
          <p:cNvPr id="17" name="Rectangle 16">
            <a:extLst>
              <a:ext uri="{FF2B5EF4-FFF2-40B4-BE49-F238E27FC236}">
                <a16:creationId xmlns:a16="http://schemas.microsoft.com/office/drawing/2014/main" id="{E126446F-4013-57A8-EA47-569CEC6B682C}"/>
              </a:ext>
            </a:extLst>
          </p:cNvPr>
          <p:cNvSpPr/>
          <p:nvPr userDrawn="1"/>
        </p:nvSpPr>
        <p:spPr>
          <a:xfrm>
            <a:off x="0" y="1177739"/>
            <a:ext cx="12192000" cy="485761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latin typeface="Arial" panose="020B0604020202020204" pitchFamily="34" charset="0"/>
            </a:endParaRPr>
          </a:p>
        </p:txBody>
      </p:sp>
      <p:sp>
        <p:nvSpPr>
          <p:cNvPr id="18" name="Rectangle 17">
            <a:extLst>
              <a:ext uri="{FF2B5EF4-FFF2-40B4-BE49-F238E27FC236}">
                <a16:creationId xmlns:a16="http://schemas.microsoft.com/office/drawing/2014/main" id="{288667E1-31D3-2FED-E679-DD56C7134A6B}"/>
              </a:ext>
            </a:extLst>
          </p:cNvPr>
          <p:cNvSpPr/>
          <p:nvPr userDrawn="1"/>
        </p:nvSpPr>
        <p:spPr>
          <a:xfrm>
            <a:off x="0" y="747433"/>
            <a:ext cx="7202303" cy="8606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latin typeface="Arial" panose="020B0604020202020204" pitchFamily="34" charset="0"/>
            </a:endParaRPr>
          </a:p>
        </p:txBody>
      </p:sp>
      <p:sp>
        <p:nvSpPr>
          <p:cNvPr id="19" name="Title 1">
            <a:extLst>
              <a:ext uri="{FF2B5EF4-FFF2-40B4-BE49-F238E27FC236}">
                <a16:creationId xmlns:a16="http://schemas.microsoft.com/office/drawing/2014/main" id="{9D233CA3-5C31-734B-5348-3C3AE9404612}"/>
              </a:ext>
            </a:extLst>
          </p:cNvPr>
          <p:cNvSpPr>
            <a:spLocks noGrp="1"/>
          </p:cNvSpPr>
          <p:nvPr>
            <p:ph type="title" hasCustomPrompt="1"/>
          </p:nvPr>
        </p:nvSpPr>
        <p:spPr>
          <a:xfrm>
            <a:off x="457200" y="994640"/>
            <a:ext cx="6743421" cy="443198"/>
          </a:xfrm>
        </p:spPr>
        <p:txBody>
          <a:bodyPr lIns="0" tIns="0" rIns="0" bIns="0" anchor="t" anchorCtr="0">
            <a:spAutoFit/>
          </a:bodyPr>
          <a:lstStyle>
            <a:lvl1pPr>
              <a:defRPr sz="3200" b="0" i="0">
                <a:solidFill>
                  <a:schemeClr val="tx1"/>
                </a:solidFill>
                <a:latin typeface="Arial Black" panose="020B0604020202020204" pitchFamily="34" charset="0"/>
                <a:cs typeface="Arial Black" panose="020B0604020202020204" pitchFamily="34" charset="0"/>
              </a:defRPr>
            </a:lvl1pPr>
          </a:lstStyle>
          <a:p>
            <a:r>
              <a:rPr lang="en-US" dirty="0"/>
              <a:t>Slide title</a:t>
            </a:r>
          </a:p>
        </p:txBody>
      </p:sp>
      <p:sp>
        <p:nvSpPr>
          <p:cNvPr id="20" name="Text Placeholder 9">
            <a:extLst>
              <a:ext uri="{FF2B5EF4-FFF2-40B4-BE49-F238E27FC236}">
                <a16:creationId xmlns:a16="http://schemas.microsoft.com/office/drawing/2014/main" id="{640D6A28-EC49-02AB-51EC-C89B5C972575}"/>
              </a:ext>
            </a:extLst>
          </p:cNvPr>
          <p:cNvSpPr>
            <a:spLocks noGrp="1"/>
          </p:cNvSpPr>
          <p:nvPr>
            <p:ph type="body" sz="quarter" idx="13" hasCustomPrompt="1"/>
          </p:nvPr>
        </p:nvSpPr>
        <p:spPr>
          <a:xfrm>
            <a:off x="458040" y="484997"/>
            <a:ext cx="6743421" cy="240066"/>
          </a:xfrm>
        </p:spPr>
        <p:txBody>
          <a:bodyPr wrap="square" lIns="0" tIns="0" rIns="0" bIns="45720" anchor="b">
            <a:spAutoFit/>
          </a:bodyPr>
          <a:lstStyle>
            <a:lvl1pPr marL="0" indent="0">
              <a:buNone/>
              <a:defRPr sz="1400" b="1" i="0" cap="all" spc="200" baseline="0">
                <a:solidFill>
                  <a:schemeClr val="bg1"/>
                </a:solidFill>
                <a:latin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dirty="0"/>
              <a:t>SUBHEAD TEXT</a:t>
            </a:r>
          </a:p>
        </p:txBody>
      </p:sp>
      <p:sp>
        <p:nvSpPr>
          <p:cNvPr id="2" name="Content Placeholder 8">
            <a:extLst>
              <a:ext uri="{FF2B5EF4-FFF2-40B4-BE49-F238E27FC236}">
                <a16:creationId xmlns:a16="http://schemas.microsoft.com/office/drawing/2014/main" id="{612EF661-927D-1D8A-352E-E92B1ADDAB79}"/>
              </a:ext>
            </a:extLst>
          </p:cNvPr>
          <p:cNvSpPr>
            <a:spLocks noGrp="1"/>
          </p:cNvSpPr>
          <p:nvPr>
            <p:ph sz="quarter" idx="14"/>
          </p:nvPr>
        </p:nvSpPr>
        <p:spPr>
          <a:xfrm>
            <a:off x="456360" y="1791143"/>
            <a:ext cx="11277495" cy="4072217"/>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6217847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3">
    <p:bg>
      <p:bgPr>
        <a:solidFill>
          <a:schemeClr val="tx1"/>
        </a:solidFill>
        <a:effectLst/>
      </p:bgPr>
    </p:bg>
    <p:spTree>
      <p:nvGrpSpPr>
        <p:cNvPr id="1" name=""/>
        <p:cNvGrpSpPr/>
        <p:nvPr/>
      </p:nvGrpSpPr>
      <p:grpSpPr>
        <a:xfrm>
          <a:off x="0" y="0"/>
          <a:ext cx="0" cy="0"/>
          <a:chOff x="0" y="0"/>
          <a:chExt cx="0" cy="0"/>
        </a:xfrm>
      </p:grpSpPr>
      <p:pic>
        <p:nvPicPr>
          <p:cNvPr id="4" name="Picture 3" descr="Background pattern&#10;&#10;Description automatically generated">
            <a:extLst>
              <a:ext uri="{FF2B5EF4-FFF2-40B4-BE49-F238E27FC236}">
                <a16:creationId xmlns:a16="http://schemas.microsoft.com/office/drawing/2014/main" id="{71020354-ECE0-84D2-8D32-2F042EAB7A6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3750"/>
          <a:stretch/>
        </p:blipFill>
        <p:spPr>
          <a:xfrm>
            <a:off x="1676400" y="0"/>
            <a:ext cx="10515600" cy="6858000"/>
          </a:xfrm>
          <a:prstGeom prst="rect">
            <a:avLst/>
          </a:prstGeom>
        </p:spPr>
      </p:pic>
      <p:sp>
        <p:nvSpPr>
          <p:cNvPr id="2" name="Rectangle 1"/>
          <p:cNvSpPr/>
          <p:nvPr userDrawn="1"/>
        </p:nvSpPr>
        <p:spPr>
          <a:xfrm>
            <a:off x="0" y="472480"/>
            <a:ext cx="6949440" cy="5943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i="0" dirty="0">
              <a:latin typeface="Arial" panose="020B0604020202020204" pitchFamily="34" charset="0"/>
            </a:endParaRPr>
          </a:p>
        </p:txBody>
      </p:sp>
      <p:pic>
        <p:nvPicPr>
          <p:cNvPr id="3" name="Picture 2" descr="A picture containing circle&#10;&#10;Description automatically generated">
            <a:extLst>
              <a:ext uri="{FF2B5EF4-FFF2-40B4-BE49-F238E27FC236}">
                <a16:creationId xmlns:a16="http://schemas.microsoft.com/office/drawing/2014/main" id="{AB0FB7ED-755E-C8C2-29E0-88CC302EEB8C}"/>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13750" t="6890" r="43000" b="6444"/>
          <a:stretch/>
        </p:blipFill>
        <p:spPr>
          <a:xfrm>
            <a:off x="1676400" y="472479"/>
            <a:ext cx="5273040" cy="5943600"/>
          </a:xfrm>
          <a:prstGeom prst="rect">
            <a:avLst/>
          </a:prstGeom>
        </p:spPr>
      </p:pic>
      <p:sp>
        <p:nvSpPr>
          <p:cNvPr id="5" name="Subtitle 2">
            <a:extLst>
              <a:ext uri="{FF2B5EF4-FFF2-40B4-BE49-F238E27FC236}">
                <a16:creationId xmlns:a16="http://schemas.microsoft.com/office/drawing/2014/main" id="{9FE794BB-92AB-CF74-BA7D-9EFFD9FC1D20}"/>
              </a:ext>
            </a:extLst>
          </p:cNvPr>
          <p:cNvSpPr>
            <a:spLocks noGrp="1"/>
          </p:cNvSpPr>
          <p:nvPr>
            <p:ph type="subTitle" idx="1" hasCustomPrompt="1"/>
          </p:nvPr>
        </p:nvSpPr>
        <p:spPr>
          <a:xfrm>
            <a:off x="457199" y="1524000"/>
            <a:ext cx="6036733" cy="3538224"/>
          </a:xfrm>
        </p:spPr>
        <p:txBody>
          <a:bodyPr lIns="0" tIns="0" rIns="0" bIns="0" anchor="b" anchorCtr="0">
            <a:normAutofit/>
          </a:bodyPr>
          <a:lstStyle>
            <a:lvl1pPr marL="0" indent="0" algn="l" defTabSz="914400" rtl="0" eaLnBrk="1" latinLnBrk="0" hangingPunct="1">
              <a:lnSpc>
                <a:spcPct val="80000"/>
              </a:lnSpc>
              <a:spcBef>
                <a:spcPts val="1000"/>
              </a:spcBef>
              <a:buFont typeface="Arial" panose="020B0604020202020204" pitchFamily="34" charset="0"/>
              <a:buNone/>
              <a:defRPr lang="en-US" sz="7200" b="0" i="0" kern="1200" dirty="0">
                <a:solidFill>
                  <a:schemeClr val="bg1"/>
                </a:solidFill>
                <a:latin typeface="Arial Black" panose="020B0604020202020204" pitchFamily="34" charset="0"/>
                <a:ea typeface="+mn-ea"/>
                <a:cs typeface="Arial Black"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Title slide</a:t>
            </a:r>
          </a:p>
        </p:txBody>
      </p:sp>
      <p:sp>
        <p:nvSpPr>
          <p:cNvPr id="6" name="Title 1">
            <a:extLst>
              <a:ext uri="{FF2B5EF4-FFF2-40B4-BE49-F238E27FC236}">
                <a16:creationId xmlns:a16="http://schemas.microsoft.com/office/drawing/2014/main" id="{1BC256D4-5A79-C2A0-BA34-DB254DF875BF}"/>
              </a:ext>
            </a:extLst>
          </p:cNvPr>
          <p:cNvSpPr>
            <a:spLocks noGrp="1"/>
          </p:cNvSpPr>
          <p:nvPr>
            <p:ph type="title" hasCustomPrompt="1"/>
          </p:nvPr>
        </p:nvSpPr>
        <p:spPr>
          <a:xfrm>
            <a:off x="457200" y="5071190"/>
            <a:ext cx="6036732" cy="313932"/>
          </a:xfrm>
        </p:spPr>
        <p:txBody>
          <a:bodyPr lIns="0" tIns="91440" rIns="0" bIns="0" anchor="t" anchorCtr="0">
            <a:spAutoFit/>
          </a:bodyPr>
          <a:lstStyle>
            <a:lvl1pPr>
              <a:defRPr sz="1600" b="0" i="0" spc="0" baseline="0">
                <a:solidFill>
                  <a:schemeClr val="tx1"/>
                </a:solidFill>
                <a:latin typeface="Arial" panose="020B0604020202020204" pitchFamily="34" charset="0"/>
                <a:cs typeface="Arial" panose="020B0604020202020204" pitchFamily="34" charset="0"/>
              </a:defRPr>
            </a:lvl1pPr>
          </a:lstStyle>
          <a:p>
            <a:r>
              <a:rPr lang="en-US" dirty="0"/>
              <a:t>Subhead Text</a:t>
            </a:r>
          </a:p>
        </p:txBody>
      </p:sp>
      <p:pic>
        <p:nvPicPr>
          <p:cNvPr id="7" name="Picture 6">
            <a:extLst>
              <a:ext uri="{FF2B5EF4-FFF2-40B4-BE49-F238E27FC236}">
                <a16:creationId xmlns:a16="http://schemas.microsoft.com/office/drawing/2014/main" id="{99D10DEF-DBC6-BF0D-36F5-3A6C147A38D3}"/>
              </a:ext>
            </a:extLst>
          </p:cNvPr>
          <p:cNvPicPr>
            <a:picLocks noChangeAspect="1"/>
          </p:cNvPicPr>
          <p:nvPr userDrawn="1"/>
        </p:nvPicPr>
        <p:blipFill>
          <a:blip r:embed="rId4" cstate="email">
            <a:extLst>
              <a:ext uri="{28A0092B-C50C-407E-A947-70E740481C1C}">
                <a14:useLocalDpi xmlns:a14="http://schemas.microsoft.com/office/drawing/2010/main" val="0"/>
              </a:ext>
            </a:extLst>
          </a:blip>
          <a:srcRect/>
          <a:stretch/>
        </p:blipFill>
        <p:spPr>
          <a:xfrm>
            <a:off x="464134" y="1014800"/>
            <a:ext cx="1386647" cy="365760"/>
          </a:xfrm>
          <a:prstGeom prst="rect">
            <a:avLst/>
          </a:prstGeom>
        </p:spPr>
      </p:pic>
    </p:spTree>
    <p:extLst>
      <p:ext uri="{BB962C8B-B14F-4D97-AF65-F5344CB8AC3E}">
        <p14:creationId xmlns:p14="http://schemas.microsoft.com/office/powerpoint/2010/main" val="300149433"/>
      </p:ext>
    </p:extLst>
  </p:cSld>
  <p:clrMapOvr>
    <a:overrideClrMapping bg1="dk1" tx1="lt1" bg2="dk2" tx2="lt2" accent1="accent1" accent2="accent2" accent3="accent3" accent4="accent4" accent5="accent5" accent6="accent6" hlink="hlink" folHlink="folHlink"/>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Horizontal 4">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D009FEE-7BEA-E119-E069-7AD4EFA9622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5" name="Rectangle 4">
            <a:extLst>
              <a:ext uri="{FF2B5EF4-FFF2-40B4-BE49-F238E27FC236}">
                <a16:creationId xmlns:a16="http://schemas.microsoft.com/office/drawing/2014/main" id="{0C1F80E1-1EDB-BCA8-4BE0-B1A5A89AC1CE}"/>
              </a:ext>
            </a:extLst>
          </p:cNvPr>
          <p:cNvSpPr/>
          <p:nvPr userDrawn="1"/>
        </p:nvSpPr>
        <p:spPr>
          <a:xfrm>
            <a:off x="0" y="1177739"/>
            <a:ext cx="12192000" cy="485761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latin typeface="Arial" panose="020B0604020202020204" pitchFamily="34" charset="0"/>
            </a:endParaRPr>
          </a:p>
        </p:txBody>
      </p:sp>
      <p:sp>
        <p:nvSpPr>
          <p:cNvPr id="3" name="Rectangle 2">
            <a:extLst>
              <a:ext uri="{FF2B5EF4-FFF2-40B4-BE49-F238E27FC236}">
                <a16:creationId xmlns:a16="http://schemas.microsoft.com/office/drawing/2014/main" id="{F152E558-621E-E500-BA18-6422215E1AF5}"/>
              </a:ext>
            </a:extLst>
          </p:cNvPr>
          <p:cNvSpPr/>
          <p:nvPr userDrawn="1"/>
        </p:nvSpPr>
        <p:spPr>
          <a:xfrm>
            <a:off x="0" y="747433"/>
            <a:ext cx="7202303" cy="8606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latin typeface="Arial" panose="020B0604020202020204" pitchFamily="34" charset="0"/>
            </a:endParaRPr>
          </a:p>
        </p:txBody>
      </p:sp>
      <p:sp>
        <p:nvSpPr>
          <p:cNvPr id="6" name="Title 1">
            <a:extLst>
              <a:ext uri="{FF2B5EF4-FFF2-40B4-BE49-F238E27FC236}">
                <a16:creationId xmlns:a16="http://schemas.microsoft.com/office/drawing/2014/main" id="{C8A9B75F-56F6-D1D4-FC1F-6856C018C7EE}"/>
              </a:ext>
            </a:extLst>
          </p:cNvPr>
          <p:cNvSpPr>
            <a:spLocks noGrp="1"/>
          </p:cNvSpPr>
          <p:nvPr>
            <p:ph type="title" hasCustomPrompt="1"/>
          </p:nvPr>
        </p:nvSpPr>
        <p:spPr>
          <a:xfrm>
            <a:off x="457200" y="994640"/>
            <a:ext cx="6743421" cy="443198"/>
          </a:xfrm>
        </p:spPr>
        <p:txBody>
          <a:bodyPr lIns="0" tIns="0" rIns="0" bIns="0" anchor="t" anchorCtr="0">
            <a:spAutoFit/>
          </a:bodyPr>
          <a:lstStyle>
            <a:lvl1pPr>
              <a:defRPr sz="3200" b="0" i="0">
                <a:solidFill>
                  <a:schemeClr val="tx1"/>
                </a:solidFill>
                <a:latin typeface="Arial Black" panose="020B0604020202020204" pitchFamily="34" charset="0"/>
                <a:cs typeface="Arial Black" panose="020B0604020202020204" pitchFamily="34" charset="0"/>
              </a:defRPr>
            </a:lvl1pPr>
          </a:lstStyle>
          <a:p>
            <a:r>
              <a:rPr lang="en-US" dirty="0"/>
              <a:t>Slide title</a:t>
            </a:r>
          </a:p>
        </p:txBody>
      </p:sp>
      <p:sp>
        <p:nvSpPr>
          <p:cNvPr id="12" name="Text Placeholder 9">
            <a:extLst>
              <a:ext uri="{FF2B5EF4-FFF2-40B4-BE49-F238E27FC236}">
                <a16:creationId xmlns:a16="http://schemas.microsoft.com/office/drawing/2014/main" id="{92D9064A-2EFC-A107-666C-748942297760}"/>
              </a:ext>
            </a:extLst>
          </p:cNvPr>
          <p:cNvSpPr>
            <a:spLocks noGrp="1"/>
          </p:cNvSpPr>
          <p:nvPr>
            <p:ph type="body" sz="quarter" idx="13" hasCustomPrompt="1"/>
          </p:nvPr>
        </p:nvSpPr>
        <p:spPr>
          <a:xfrm>
            <a:off x="458040" y="484997"/>
            <a:ext cx="6743421" cy="240066"/>
          </a:xfrm>
        </p:spPr>
        <p:txBody>
          <a:bodyPr wrap="square" lIns="0" tIns="0" rIns="0" bIns="45720" anchor="b">
            <a:spAutoFit/>
          </a:bodyPr>
          <a:lstStyle>
            <a:lvl1pPr marL="0" indent="0">
              <a:buNone/>
              <a:defRPr sz="1400" b="1" i="0" cap="all" spc="200" baseline="0">
                <a:solidFill>
                  <a:schemeClr val="bg1"/>
                </a:solidFill>
                <a:latin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dirty="0"/>
              <a:t>SUBHEAD TEXT</a:t>
            </a:r>
          </a:p>
        </p:txBody>
      </p:sp>
      <p:sp>
        <p:nvSpPr>
          <p:cNvPr id="13" name="Slide Number Placeholder 4">
            <a:extLst>
              <a:ext uri="{FF2B5EF4-FFF2-40B4-BE49-F238E27FC236}">
                <a16:creationId xmlns:a16="http://schemas.microsoft.com/office/drawing/2014/main" id="{4EC05B7D-9C04-5D69-0D26-801A29A78268}"/>
              </a:ext>
            </a:extLst>
          </p:cNvPr>
          <p:cNvSpPr txBox="1">
            <a:spLocks/>
          </p:cNvSpPr>
          <p:nvPr userDrawn="1"/>
        </p:nvSpPr>
        <p:spPr>
          <a:xfrm>
            <a:off x="11446086" y="6369733"/>
            <a:ext cx="365760" cy="153888"/>
          </a:xfrm>
          <a:prstGeom prst="rect">
            <a:avLst/>
          </a:prstGeom>
        </p:spPr>
        <p:txBody>
          <a:bodyPr vert="horz" lIns="0" tIns="0" rIns="0" bIns="0" rtlCol="0" anchor="ctr">
            <a:spAutoFit/>
          </a:bodyP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9678EFB2-4C89-4337-9FE3-76CC5529E1A8}" type="slidenum">
              <a:rPr kumimoji="0" lang="en-US" sz="1000" b="0" i="0" u="none" strike="noStrike" kern="1200" cap="none" spc="0" normalizeH="0" baseline="0" noProof="0" smtClean="0">
                <a:ln>
                  <a:noFill/>
                </a:ln>
                <a:solidFill>
                  <a:schemeClr val="bg1"/>
                </a:solidFill>
                <a:effectLst/>
                <a:uLnTx/>
                <a:uFillTx/>
                <a:latin typeface="Arial" panose="020B0604020202020204"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chemeClr val="bg1"/>
              </a:solidFill>
              <a:effectLst/>
              <a:uLnTx/>
              <a:uFillTx/>
              <a:latin typeface="Arial" panose="020B0604020202020204" pitchFamily="34" charset="0"/>
              <a:ea typeface="+mn-ea"/>
              <a:cs typeface="+mn-cs"/>
            </a:endParaRPr>
          </a:p>
        </p:txBody>
      </p:sp>
      <p:pic>
        <p:nvPicPr>
          <p:cNvPr id="14" name="Image" descr="Image">
            <a:extLst>
              <a:ext uri="{FF2B5EF4-FFF2-40B4-BE49-F238E27FC236}">
                <a16:creationId xmlns:a16="http://schemas.microsoft.com/office/drawing/2014/main" id="{D5FAB721-3AD2-508B-D359-9CD1E0261571}"/>
              </a:ext>
            </a:extLst>
          </p:cNvPr>
          <p:cNvPicPr>
            <a:picLocks noChangeAspect="1"/>
          </p:cNvPicPr>
          <p:nvPr userDrawn="1"/>
        </p:nvPicPr>
        <p:blipFill>
          <a:blip r:embed="rId3">
            <a:duotone>
              <a:prstClr val="black"/>
              <a:srgbClr val="D9D9D6">
                <a:tint val="45000"/>
                <a:satMod val="400000"/>
              </a:srgbClr>
            </a:duotone>
          </a:blip>
          <a:stretch>
            <a:fillRect/>
          </a:stretch>
        </p:blipFill>
        <p:spPr>
          <a:xfrm>
            <a:off x="11826240" y="6263797"/>
            <a:ext cx="365760" cy="365760"/>
          </a:xfrm>
          <a:prstGeom prst="rect">
            <a:avLst/>
          </a:prstGeom>
          <a:ln w="12700">
            <a:miter lim="400000"/>
          </a:ln>
        </p:spPr>
      </p:pic>
      <p:sp>
        <p:nvSpPr>
          <p:cNvPr id="2" name="Content Placeholder 8">
            <a:extLst>
              <a:ext uri="{FF2B5EF4-FFF2-40B4-BE49-F238E27FC236}">
                <a16:creationId xmlns:a16="http://schemas.microsoft.com/office/drawing/2014/main" id="{090A0E07-A90B-938A-0DF7-5506CE341A0F}"/>
              </a:ext>
            </a:extLst>
          </p:cNvPr>
          <p:cNvSpPr>
            <a:spLocks noGrp="1"/>
          </p:cNvSpPr>
          <p:nvPr>
            <p:ph sz="quarter" idx="14"/>
          </p:nvPr>
        </p:nvSpPr>
        <p:spPr>
          <a:xfrm>
            <a:off x="456360" y="1791143"/>
            <a:ext cx="11277495" cy="4072217"/>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92988375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Office Locations">
    <p:bg>
      <p:bgPr>
        <a:solidFill>
          <a:schemeClr val="tx1"/>
        </a:solidFill>
        <a:effectLst/>
      </p:bgPr>
    </p:bg>
    <p:spTree>
      <p:nvGrpSpPr>
        <p:cNvPr id="1" name=""/>
        <p:cNvGrpSpPr/>
        <p:nvPr/>
      </p:nvGrpSpPr>
      <p:grpSpPr>
        <a:xfrm>
          <a:off x="0" y="0"/>
          <a:ext cx="0" cy="0"/>
          <a:chOff x="0" y="0"/>
          <a:chExt cx="0" cy="0"/>
        </a:xfrm>
      </p:grpSpPr>
      <p:pic>
        <p:nvPicPr>
          <p:cNvPr id="3" name="Image" descr="Image">
            <a:extLst>
              <a:ext uri="{FF2B5EF4-FFF2-40B4-BE49-F238E27FC236}">
                <a16:creationId xmlns:a16="http://schemas.microsoft.com/office/drawing/2014/main" id="{328F8982-F55F-5F92-480C-677F79F404E9}"/>
              </a:ext>
            </a:extLst>
          </p:cNvPr>
          <p:cNvPicPr>
            <a:picLocks noChangeAspect="1"/>
          </p:cNvPicPr>
          <p:nvPr userDrawn="1"/>
        </p:nvPicPr>
        <p:blipFill rotWithShape="1">
          <a:blip r:embed="rId2">
            <a:alphaModFix amt="10000"/>
          </a:blip>
          <a:srcRect l="3083" r="3090" b="8245"/>
          <a:stretch/>
        </p:blipFill>
        <p:spPr>
          <a:xfrm>
            <a:off x="-1" y="565497"/>
            <a:ext cx="12191159" cy="6292504"/>
          </a:xfrm>
          <a:prstGeom prst="rect">
            <a:avLst/>
          </a:prstGeom>
          <a:ln w="12700">
            <a:miter lim="400000"/>
          </a:ln>
        </p:spPr>
      </p:pic>
      <p:pic>
        <p:nvPicPr>
          <p:cNvPr id="9" name="Image" descr="Image">
            <a:extLst>
              <a:ext uri="{FF2B5EF4-FFF2-40B4-BE49-F238E27FC236}">
                <a16:creationId xmlns:a16="http://schemas.microsoft.com/office/drawing/2014/main" id="{F2A881A4-65E1-10FF-46A2-09116375D070}"/>
              </a:ext>
            </a:extLst>
          </p:cNvPr>
          <p:cNvPicPr>
            <a:picLocks noChangeAspect="1"/>
          </p:cNvPicPr>
          <p:nvPr userDrawn="1"/>
        </p:nvPicPr>
        <p:blipFill>
          <a:blip r:embed="rId3"/>
          <a:stretch>
            <a:fillRect/>
          </a:stretch>
        </p:blipFill>
        <p:spPr>
          <a:xfrm>
            <a:off x="2381831" y="2191202"/>
            <a:ext cx="285915" cy="285914"/>
          </a:xfrm>
          <a:prstGeom prst="rect">
            <a:avLst/>
          </a:prstGeom>
          <a:ln w="12700">
            <a:miter lim="400000"/>
          </a:ln>
        </p:spPr>
      </p:pic>
      <p:pic>
        <p:nvPicPr>
          <p:cNvPr id="10" name="Image" descr="Image">
            <a:extLst>
              <a:ext uri="{FF2B5EF4-FFF2-40B4-BE49-F238E27FC236}">
                <a16:creationId xmlns:a16="http://schemas.microsoft.com/office/drawing/2014/main" id="{AB43616B-BC04-C3AA-2CC5-9631C481E037}"/>
              </a:ext>
            </a:extLst>
          </p:cNvPr>
          <p:cNvPicPr>
            <a:picLocks noChangeAspect="1"/>
          </p:cNvPicPr>
          <p:nvPr userDrawn="1"/>
        </p:nvPicPr>
        <p:blipFill>
          <a:blip r:embed="rId3"/>
          <a:stretch>
            <a:fillRect/>
          </a:stretch>
        </p:blipFill>
        <p:spPr>
          <a:xfrm>
            <a:off x="2288413" y="1862825"/>
            <a:ext cx="529367" cy="529367"/>
          </a:xfrm>
          <a:prstGeom prst="rect">
            <a:avLst/>
          </a:prstGeom>
          <a:ln w="12700">
            <a:miter lim="400000"/>
          </a:ln>
        </p:spPr>
      </p:pic>
      <p:pic>
        <p:nvPicPr>
          <p:cNvPr id="11" name="Image" descr="Image">
            <a:extLst>
              <a:ext uri="{FF2B5EF4-FFF2-40B4-BE49-F238E27FC236}">
                <a16:creationId xmlns:a16="http://schemas.microsoft.com/office/drawing/2014/main" id="{A8655665-CC6B-FA4D-5EB4-3996281AD94B}"/>
              </a:ext>
            </a:extLst>
          </p:cNvPr>
          <p:cNvPicPr>
            <a:picLocks noChangeAspect="1"/>
          </p:cNvPicPr>
          <p:nvPr userDrawn="1"/>
        </p:nvPicPr>
        <p:blipFill>
          <a:blip r:embed="rId3"/>
          <a:stretch>
            <a:fillRect/>
          </a:stretch>
        </p:blipFill>
        <p:spPr>
          <a:xfrm>
            <a:off x="318155" y="2174216"/>
            <a:ext cx="529367" cy="529367"/>
          </a:xfrm>
          <a:prstGeom prst="rect">
            <a:avLst/>
          </a:prstGeom>
          <a:ln w="12700">
            <a:miter lim="400000"/>
          </a:ln>
        </p:spPr>
      </p:pic>
      <p:pic>
        <p:nvPicPr>
          <p:cNvPr id="13" name="Image" descr="Image">
            <a:extLst>
              <a:ext uri="{FF2B5EF4-FFF2-40B4-BE49-F238E27FC236}">
                <a16:creationId xmlns:a16="http://schemas.microsoft.com/office/drawing/2014/main" id="{F27A3867-236E-C832-BE4D-41DBCA15BBA6}"/>
              </a:ext>
            </a:extLst>
          </p:cNvPr>
          <p:cNvPicPr>
            <a:picLocks noChangeAspect="1"/>
          </p:cNvPicPr>
          <p:nvPr userDrawn="1"/>
        </p:nvPicPr>
        <p:blipFill>
          <a:blip r:embed="rId3"/>
          <a:stretch>
            <a:fillRect/>
          </a:stretch>
        </p:blipFill>
        <p:spPr>
          <a:xfrm>
            <a:off x="383264" y="2593180"/>
            <a:ext cx="285915" cy="285914"/>
          </a:xfrm>
          <a:prstGeom prst="rect">
            <a:avLst/>
          </a:prstGeom>
          <a:ln w="12700">
            <a:miter lim="400000"/>
          </a:ln>
        </p:spPr>
      </p:pic>
      <p:pic>
        <p:nvPicPr>
          <p:cNvPr id="15" name="Image" descr="Image">
            <a:extLst>
              <a:ext uri="{FF2B5EF4-FFF2-40B4-BE49-F238E27FC236}">
                <a16:creationId xmlns:a16="http://schemas.microsoft.com/office/drawing/2014/main" id="{DD85014C-F065-A2D0-C7F6-3FA99B2F5340}"/>
              </a:ext>
            </a:extLst>
          </p:cNvPr>
          <p:cNvPicPr>
            <a:picLocks noChangeAspect="1"/>
          </p:cNvPicPr>
          <p:nvPr userDrawn="1"/>
        </p:nvPicPr>
        <p:blipFill>
          <a:blip r:embed="rId3"/>
          <a:stretch>
            <a:fillRect/>
          </a:stretch>
        </p:blipFill>
        <p:spPr>
          <a:xfrm>
            <a:off x="1161743" y="2740383"/>
            <a:ext cx="285914" cy="285915"/>
          </a:xfrm>
          <a:prstGeom prst="rect">
            <a:avLst/>
          </a:prstGeom>
          <a:ln w="12700">
            <a:miter lim="400000"/>
          </a:ln>
        </p:spPr>
      </p:pic>
      <p:pic>
        <p:nvPicPr>
          <p:cNvPr id="17" name="Image" descr="Image">
            <a:extLst>
              <a:ext uri="{FF2B5EF4-FFF2-40B4-BE49-F238E27FC236}">
                <a16:creationId xmlns:a16="http://schemas.microsoft.com/office/drawing/2014/main" id="{40287C86-2CEC-5EA6-67ED-C83790A356E2}"/>
              </a:ext>
            </a:extLst>
          </p:cNvPr>
          <p:cNvPicPr>
            <a:picLocks noChangeAspect="1"/>
          </p:cNvPicPr>
          <p:nvPr userDrawn="1"/>
        </p:nvPicPr>
        <p:blipFill>
          <a:blip r:embed="rId3"/>
          <a:stretch>
            <a:fillRect/>
          </a:stretch>
        </p:blipFill>
        <p:spPr>
          <a:xfrm>
            <a:off x="1282014" y="2683766"/>
            <a:ext cx="399148" cy="399148"/>
          </a:xfrm>
          <a:prstGeom prst="rect">
            <a:avLst/>
          </a:prstGeom>
          <a:ln w="12700">
            <a:miter lim="400000"/>
          </a:ln>
        </p:spPr>
      </p:pic>
      <p:pic>
        <p:nvPicPr>
          <p:cNvPr id="18" name="Image" descr="Image">
            <a:extLst>
              <a:ext uri="{FF2B5EF4-FFF2-40B4-BE49-F238E27FC236}">
                <a16:creationId xmlns:a16="http://schemas.microsoft.com/office/drawing/2014/main" id="{B204CA5C-3020-43F4-72FC-E515BD624BEF}"/>
              </a:ext>
            </a:extLst>
          </p:cNvPr>
          <p:cNvPicPr>
            <a:picLocks noChangeAspect="1"/>
          </p:cNvPicPr>
          <p:nvPr userDrawn="1"/>
        </p:nvPicPr>
        <p:blipFill>
          <a:blip r:embed="rId3"/>
          <a:stretch>
            <a:fillRect/>
          </a:stretch>
        </p:blipFill>
        <p:spPr>
          <a:xfrm>
            <a:off x="454035" y="2697920"/>
            <a:ext cx="285915" cy="285915"/>
          </a:xfrm>
          <a:prstGeom prst="rect">
            <a:avLst/>
          </a:prstGeom>
          <a:ln w="12700">
            <a:miter lim="400000"/>
          </a:ln>
        </p:spPr>
      </p:pic>
      <p:pic>
        <p:nvPicPr>
          <p:cNvPr id="19" name="Image" descr="Image">
            <a:extLst>
              <a:ext uri="{FF2B5EF4-FFF2-40B4-BE49-F238E27FC236}">
                <a16:creationId xmlns:a16="http://schemas.microsoft.com/office/drawing/2014/main" id="{B835BE14-6DE9-0C57-2EDA-7565736632EC}"/>
              </a:ext>
            </a:extLst>
          </p:cNvPr>
          <p:cNvPicPr>
            <a:picLocks noChangeAspect="1"/>
          </p:cNvPicPr>
          <p:nvPr userDrawn="1"/>
        </p:nvPicPr>
        <p:blipFill>
          <a:blip r:embed="rId3"/>
          <a:stretch>
            <a:fillRect/>
          </a:stretch>
        </p:blipFill>
        <p:spPr>
          <a:xfrm>
            <a:off x="2424293" y="2041168"/>
            <a:ext cx="529367" cy="529366"/>
          </a:xfrm>
          <a:prstGeom prst="rect">
            <a:avLst/>
          </a:prstGeom>
          <a:ln w="12700">
            <a:miter lim="400000"/>
          </a:ln>
        </p:spPr>
      </p:pic>
      <p:pic>
        <p:nvPicPr>
          <p:cNvPr id="20" name="Image" descr="Image">
            <a:extLst>
              <a:ext uri="{FF2B5EF4-FFF2-40B4-BE49-F238E27FC236}">
                <a16:creationId xmlns:a16="http://schemas.microsoft.com/office/drawing/2014/main" id="{FAB18EBC-5530-A1F9-F589-5C246B5E6C13}"/>
              </a:ext>
            </a:extLst>
          </p:cNvPr>
          <p:cNvPicPr>
            <a:picLocks noChangeAspect="1"/>
          </p:cNvPicPr>
          <p:nvPr userDrawn="1"/>
        </p:nvPicPr>
        <p:blipFill>
          <a:blip r:embed="rId4"/>
          <a:stretch>
            <a:fillRect/>
          </a:stretch>
        </p:blipFill>
        <p:spPr>
          <a:xfrm>
            <a:off x="1761878" y="2593180"/>
            <a:ext cx="285915" cy="285914"/>
          </a:xfrm>
          <a:prstGeom prst="rect">
            <a:avLst/>
          </a:prstGeom>
          <a:ln w="12700">
            <a:miter lim="400000"/>
          </a:ln>
        </p:spPr>
      </p:pic>
      <p:pic>
        <p:nvPicPr>
          <p:cNvPr id="21" name="Image" descr="Image">
            <a:extLst>
              <a:ext uri="{FF2B5EF4-FFF2-40B4-BE49-F238E27FC236}">
                <a16:creationId xmlns:a16="http://schemas.microsoft.com/office/drawing/2014/main" id="{FCC51944-D555-3EAC-5825-557AD3A6712E}"/>
              </a:ext>
            </a:extLst>
          </p:cNvPr>
          <p:cNvPicPr>
            <a:picLocks noChangeAspect="1"/>
          </p:cNvPicPr>
          <p:nvPr userDrawn="1"/>
        </p:nvPicPr>
        <p:blipFill>
          <a:blip r:embed="rId4"/>
          <a:stretch>
            <a:fillRect/>
          </a:stretch>
        </p:blipFill>
        <p:spPr>
          <a:xfrm>
            <a:off x="1161743" y="2191202"/>
            <a:ext cx="285914" cy="285914"/>
          </a:xfrm>
          <a:prstGeom prst="rect">
            <a:avLst/>
          </a:prstGeom>
          <a:ln w="12700">
            <a:miter lim="400000"/>
          </a:ln>
        </p:spPr>
      </p:pic>
      <p:pic>
        <p:nvPicPr>
          <p:cNvPr id="22" name="Image" descr="Image">
            <a:extLst>
              <a:ext uri="{FF2B5EF4-FFF2-40B4-BE49-F238E27FC236}">
                <a16:creationId xmlns:a16="http://schemas.microsoft.com/office/drawing/2014/main" id="{C2ED8718-50D9-4A72-F5F4-32E7803B653B}"/>
              </a:ext>
            </a:extLst>
          </p:cNvPr>
          <p:cNvPicPr>
            <a:picLocks noChangeAspect="1"/>
          </p:cNvPicPr>
          <p:nvPr userDrawn="1"/>
        </p:nvPicPr>
        <p:blipFill>
          <a:blip r:embed="rId4"/>
          <a:stretch>
            <a:fillRect/>
          </a:stretch>
        </p:blipFill>
        <p:spPr>
          <a:xfrm>
            <a:off x="2219078" y="2203902"/>
            <a:ext cx="285915" cy="285914"/>
          </a:xfrm>
          <a:prstGeom prst="rect">
            <a:avLst/>
          </a:prstGeom>
          <a:ln w="12700">
            <a:miter lim="400000"/>
          </a:ln>
        </p:spPr>
      </p:pic>
      <p:pic>
        <p:nvPicPr>
          <p:cNvPr id="23" name="Image" descr="Image">
            <a:extLst>
              <a:ext uri="{FF2B5EF4-FFF2-40B4-BE49-F238E27FC236}">
                <a16:creationId xmlns:a16="http://schemas.microsoft.com/office/drawing/2014/main" id="{9849A8E2-8DBD-0AC1-EC15-69BCBFE065F0}"/>
              </a:ext>
            </a:extLst>
          </p:cNvPr>
          <p:cNvPicPr>
            <a:picLocks noChangeAspect="1"/>
          </p:cNvPicPr>
          <p:nvPr userDrawn="1"/>
        </p:nvPicPr>
        <p:blipFill>
          <a:blip r:embed="rId4"/>
          <a:stretch>
            <a:fillRect/>
          </a:stretch>
        </p:blipFill>
        <p:spPr>
          <a:xfrm>
            <a:off x="2546019" y="2048051"/>
            <a:ext cx="285915" cy="285915"/>
          </a:xfrm>
          <a:prstGeom prst="rect">
            <a:avLst/>
          </a:prstGeom>
          <a:ln w="12700">
            <a:miter lim="400000"/>
          </a:ln>
        </p:spPr>
      </p:pic>
      <p:pic>
        <p:nvPicPr>
          <p:cNvPr id="24" name="Image" descr="Image">
            <a:extLst>
              <a:ext uri="{FF2B5EF4-FFF2-40B4-BE49-F238E27FC236}">
                <a16:creationId xmlns:a16="http://schemas.microsoft.com/office/drawing/2014/main" id="{E638266F-5451-4BB9-364B-549EB001043C}"/>
              </a:ext>
            </a:extLst>
          </p:cNvPr>
          <p:cNvPicPr>
            <a:picLocks noChangeAspect="1"/>
          </p:cNvPicPr>
          <p:nvPr userDrawn="1"/>
        </p:nvPicPr>
        <p:blipFill>
          <a:blip r:embed="rId4"/>
          <a:stretch>
            <a:fillRect/>
          </a:stretch>
        </p:blipFill>
        <p:spPr>
          <a:xfrm>
            <a:off x="5261728" y="1704622"/>
            <a:ext cx="285914" cy="285915"/>
          </a:xfrm>
          <a:prstGeom prst="rect">
            <a:avLst/>
          </a:prstGeom>
          <a:ln w="12700">
            <a:miter lim="400000"/>
          </a:ln>
        </p:spPr>
      </p:pic>
      <p:pic>
        <p:nvPicPr>
          <p:cNvPr id="25" name="Image" descr="Image">
            <a:extLst>
              <a:ext uri="{FF2B5EF4-FFF2-40B4-BE49-F238E27FC236}">
                <a16:creationId xmlns:a16="http://schemas.microsoft.com/office/drawing/2014/main" id="{31F82018-88D6-C10A-CB52-64B59BB98130}"/>
              </a:ext>
            </a:extLst>
          </p:cNvPr>
          <p:cNvPicPr>
            <a:picLocks noChangeAspect="1"/>
          </p:cNvPicPr>
          <p:nvPr userDrawn="1"/>
        </p:nvPicPr>
        <p:blipFill>
          <a:blip r:embed="rId4"/>
          <a:stretch>
            <a:fillRect/>
          </a:stretch>
        </p:blipFill>
        <p:spPr>
          <a:xfrm>
            <a:off x="5128378" y="1584136"/>
            <a:ext cx="355601" cy="355601"/>
          </a:xfrm>
          <a:prstGeom prst="rect">
            <a:avLst/>
          </a:prstGeom>
          <a:ln w="12700">
            <a:miter lim="400000"/>
          </a:ln>
        </p:spPr>
      </p:pic>
      <p:pic>
        <p:nvPicPr>
          <p:cNvPr id="26" name="Image" descr="Image">
            <a:extLst>
              <a:ext uri="{FF2B5EF4-FFF2-40B4-BE49-F238E27FC236}">
                <a16:creationId xmlns:a16="http://schemas.microsoft.com/office/drawing/2014/main" id="{92CB56B0-874D-9155-B204-9D101861D7A4}"/>
              </a:ext>
            </a:extLst>
          </p:cNvPr>
          <p:cNvPicPr>
            <a:picLocks noChangeAspect="1"/>
          </p:cNvPicPr>
          <p:nvPr userDrawn="1"/>
        </p:nvPicPr>
        <p:blipFill>
          <a:blip r:embed="rId4"/>
          <a:stretch>
            <a:fillRect/>
          </a:stretch>
        </p:blipFill>
        <p:spPr>
          <a:xfrm>
            <a:off x="5941178" y="1807827"/>
            <a:ext cx="440874" cy="440874"/>
          </a:xfrm>
          <a:prstGeom prst="rect">
            <a:avLst/>
          </a:prstGeom>
          <a:ln w="12700">
            <a:miter lim="400000"/>
          </a:ln>
        </p:spPr>
      </p:pic>
      <p:pic>
        <p:nvPicPr>
          <p:cNvPr id="27" name="Image" descr="Image">
            <a:extLst>
              <a:ext uri="{FF2B5EF4-FFF2-40B4-BE49-F238E27FC236}">
                <a16:creationId xmlns:a16="http://schemas.microsoft.com/office/drawing/2014/main" id="{F8C858FA-55B1-03EC-5250-B50106BECD70}"/>
              </a:ext>
            </a:extLst>
          </p:cNvPr>
          <p:cNvPicPr>
            <a:picLocks noChangeAspect="1"/>
          </p:cNvPicPr>
          <p:nvPr userDrawn="1"/>
        </p:nvPicPr>
        <p:blipFill>
          <a:blip r:embed="rId4"/>
          <a:stretch>
            <a:fillRect/>
          </a:stretch>
        </p:blipFill>
        <p:spPr>
          <a:xfrm>
            <a:off x="7592178" y="2931777"/>
            <a:ext cx="440875" cy="440874"/>
          </a:xfrm>
          <a:prstGeom prst="rect">
            <a:avLst/>
          </a:prstGeom>
          <a:ln w="12700">
            <a:miter lim="400000"/>
          </a:ln>
        </p:spPr>
      </p:pic>
      <p:pic>
        <p:nvPicPr>
          <p:cNvPr id="28" name="Image" descr="Image">
            <a:extLst>
              <a:ext uri="{FF2B5EF4-FFF2-40B4-BE49-F238E27FC236}">
                <a16:creationId xmlns:a16="http://schemas.microsoft.com/office/drawing/2014/main" id="{850E12E2-1B94-8079-D5E2-667653C176F0}"/>
              </a:ext>
            </a:extLst>
          </p:cNvPr>
          <p:cNvPicPr>
            <a:picLocks noChangeAspect="1"/>
          </p:cNvPicPr>
          <p:nvPr userDrawn="1"/>
        </p:nvPicPr>
        <p:blipFill>
          <a:blip r:embed="rId4"/>
          <a:stretch>
            <a:fillRect/>
          </a:stretch>
        </p:blipFill>
        <p:spPr>
          <a:xfrm>
            <a:off x="2304351" y="5851507"/>
            <a:ext cx="440874" cy="440874"/>
          </a:xfrm>
          <a:prstGeom prst="rect">
            <a:avLst/>
          </a:prstGeom>
          <a:ln w="12700">
            <a:miter lim="400000"/>
          </a:ln>
        </p:spPr>
      </p:pic>
      <p:pic>
        <p:nvPicPr>
          <p:cNvPr id="29" name="Image" descr="Image">
            <a:extLst>
              <a:ext uri="{FF2B5EF4-FFF2-40B4-BE49-F238E27FC236}">
                <a16:creationId xmlns:a16="http://schemas.microsoft.com/office/drawing/2014/main" id="{BA85C5BE-EF91-BCD8-8910-5AEDD1EC903D}"/>
              </a:ext>
            </a:extLst>
          </p:cNvPr>
          <p:cNvPicPr>
            <a:picLocks noChangeAspect="1"/>
          </p:cNvPicPr>
          <p:nvPr userDrawn="1"/>
        </p:nvPicPr>
        <p:blipFill>
          <a:blip r:embed="rId4"/>
          <a:stretch>
            <a:fillRect/>
          </a:stretch>
        </p:blipFill>
        <p:spPr>
          <a:xfrm>
            <a:off x="11240305" y="6025497"/>
            <a:ext cx="440874" cy="440874"/>
          </a:xfrm>
          <a:prstGeom prst="rect">
            <a:avLst/>
          </a:prstGeom>
          <a:ln w="12700">
            <a:miter lim="400000"/>
          </a:ln>
        </p:spPr>
      </p:pic>
      <p:pic>
        <p:nvPicPr>
          <p:cNvPr id="30" name="Image" descr="Image">
            <a:extLst>
              <a:ext uri="{FF2B5EF4-FFF2-40B4-BE49-F238E27FC236}">
                <a16:creationId xmlns:a16="http://schemas.microsoft.com/office/drawing/2014/main" id="{803D3ABA-3723-08F1-6958-874009086189}"/>
              </a:ext>
            </a:extLst>
          </p:cNvPr>
          <p:cNvPicPr>
            <a:picLocks noChangeAspect="1"/>
          </p:cNvPicPr>
          <p:nvPr userDrawn="1"/>
        </p:nvPicPr>
        <p:blipFill>
          <a:blip r:embed="rId4"/>
          <a:stretch>
            <a:fillRect/>
          </a:stretch>
        </p:blipFill>
        <p:spPr>
          <a:xfrm>
            <a:off x="11626967" y="5743223"/>
            <a:ext cx="285915" cy="285914"/>
          </a:xfrm>
          <a:prstGeom prst="rect">
            <a:avLst/>
          </a:prstGeom>
          <a:ln w="12700">
            <a:miter lim="400000"/>
          </a:ln>
        </p:spPr>
      </p:pic>
      <p:pic>
        <p:nvPicPr>
          <p:cNvPr id="31" name="Image" descr="Image">
            <a:extLst>
              <a:ext uri="{FF2B5EF4-FFF2-40B4-BE49-F238E27FC236}">
                <a16:creationId xmlns:a16="http://schemas.microsoft.com/office/drawing/2014/main" id="{836F4B27-28AB-7BF1-723B-61D0C217DD44}"/>
              </a:ext>
            </a:extLst>
          </p:cNvPr>
          <p:cNvPicPr>
            <a:picLocks noChangeAspect="1"/>
          </p:cNvPicPr>
          <p:nvPr userDrawn="1"/>
        </p:nvPicPr>
        <p:blipFill>
          <a:blip r:embed="rId4"/>
          <a:stretch>
            <a:fillRect/>
          </a:stretch>
        </p:blipFill>
        <p:spPr>
          <a:xfrm>
            <a:off x="10163345" y="4328777"/>
            <a:ext cx="440875" cy="440874"/>
          </a:xfrm>
          <a:prstGeom prst="rect">
            <a:avLst/>
          </a:prstGeom>
          <a:ln w="12700">
            <a:miter lim="400000"/>
          </a:ln>
        </p:spPr>
      </p:pic>
      <p:sp>
        <p:nvSpPr>
          <p:cNvPr id="34" name="Title 1">
            <a:extLst>
              <a:ext uri="{FF2B5EF4-FFF2-40B4-BE49-F238E27FC236}">
                <a16:creationId xmlns:a16="http://schemas.microsoft.com/office/drawing/2014/main" id="{97F72F34-2EEF-EAB1-4E57-A8B09E284550}"/>
              </a:ext>
            </a:extLst>
          </p:cNvPr>
          <p:cNvSpPr>
            <a:spLocks noGrp="1"/>
          </p:cNvSpPr>
          <p:nvPr>
            <p:ph type="title" hasCustomPrompt="1"/>
          </p:nvPr>
        </p:nvSpPr>
        <p:spPr>
          <a:xfrm>
            <a:off x="456360" y="691228"/>
            <a:ext cx="11277496" cy="535531"/>
          </a:xfrm>
        </p:spPr>
        <p:txBody>
          <a:bodyPr wrap="square" lIns="0" tIns="91440" rIns="0" bIns="0" anchor="t" anchorCtr="0">
            <a:spAutoFit/>
          </a:bodyPr>
          <a:lstStyle>
            <a:lvl1pPr>
              <a:defRPr sz="3200" b="0" i="0">
                <a:solidFill>
                  <a:schemeClr val="accent1"/>
                </a:solidFill>
                <a:latin typeface="Arial Black" panose="020B0604020202020204" pitchFamily="34" charset="0"/>
                <a:cs typeface="Arial Black" panose="020B0604020202020204" pitchFamily="34" charset="0"/>
              </a:defRPr>
            </a:lvl1pPr>
          </a:lstStyle>
          <a:p>
            <a:r>
              <a:rPr lang="en-US" dirty="0"/>
              <a:t>Slide title</a:t>
            </a:r>
          </a:p>
        </p:txBody>
      </p:sp>
      <p:sp>
        <p:nvSpPr>
          <p:cNvPr id="35" name="Text Placeholder 9">
            <a:extLst>
              <a:ext uri="{FF2B5EF4-FFF2-40B4-BE49-F238E27FC236}">
                <a16:creationId xmlns:a16="http://schemas.microsoft.com/office/drawing/2014/main" id="{3A358465-620F-7524-481F-D60FAF95CA9D}"/>
              </a:ext>
            </a:extLst>
          </p:cNvPr>
          <p:cNvSpPr>
            <a:spLocks noGrp="1"/>
          </p:cNvSpPr>
          <p:nvPr>
            <p:ph type="body" sz="quarter" idx="13" hasCustomPrompt="1"/>
          </p:nvPr>
        </p:nvSpPr>
        <p:spPr>
          <a:xfrm>
            <a:off x="456360" y="480395"/>
            <a:ext cx="11277496" cy="193899"/>
          </a:xfrm>
        </p:spPr>
        <p:txBody>
          <a:bodyPr wrap="square" lIns="0" tIns="0" rIns="0" bIns="0" anchor="b">
            <a:spAutoFit/>
          </a:bodyPr>
          <a:lstStyle>
            <a:lvl1pPr marL="0" indent="0">
              <a:buNone/>
              <a:defRPr sz="1400" b="1" i="0" cap="all" spc="200" baseline="0">
                <a:solidFill>
                  <a:schemeClr val="bg2"/>
                </a:solidFill>
                <a:latin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dirty="0"/>
              <a:t>SUBHEAD TEXT</a:t>
            </a:r>
          </a:p>
        </p:txBody>
      </p:sp>
      <p:sp>
        <p:nvSpPr>
          <p:cNvPr id="36" name="Slide Number Placeholder 4">
            <a:extLst>
              <a:ext uri="{FF2B5EF4-FFF2-40B4-BE49-F238E27FC236}">
                <a16:creationId xmlns:a16="http://schemas.microsoft.com/office/drawing/2014/main" id="{BAD2A1A0-DF3B-1730-4EC3-4EF6C6453D64}"/>
              </a:ext>
            </a:extLst>
          </p:cNvPr>
          <p:cNvSpPr txBox="1">
            <a:spLocks/>
          </p:cNvSpPr>
          <p:nvPr userDrawn="1"/>
        </p:nvSpPr>
        <p:spPr>
          <a:xfrm>
            <a:off x="11446086" y="6369733"/>
            <a:ext cx="365760" cy="153888"/>
          </a:xfrm>
          <a:prstGeom prst="rect">
            <a:avLst/>
          </a:prstGeom>
        </p:spPr>
        <p:txBody>
          <a:bodyPr vert="horz" lIns="0" tIns="0" rIns="0" bIns="0" rtlCol="0" anchor="ctr">
            <a:spAutoFit/>
          </a:bodyP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9678EFB2-4C89-4337-9FE3-76CC5529E1A8}" type="slidenum">
              <a:rPr kumimoji="0" lang="en-US" sz="1000" b="0" i="0" u="none" strike="noStrike" kern="1200" cap="none" spc="0" normalizeH="0" baseline="0" noProof="0" smtClean="0">
                <a:ln>
                  <a:noFill/>
                </a:ln>
                <a:solidFill>
                  <a:schemeClr val="bg1"/>
                </a:solidFill>
                <a:effectLst/>
                <a:uLnTx/>
                <a:uFillTx/>
                <a:latin typeface="Arial" panose="020B0604020202020204"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chemeClr val="bg1"/>
              </a:solidFill>
              <a:effectLst/>
              <a:uLnTx/>
              <a:uFillTx/>
              <a:latin typeface="Arial" panose="020B0604020202020204" pitchFamily="34" charset="0"/>
              <a:ea typeface="+mn-ea"/>
              <a:cs typeface="+mn-cs"/>
            </a:endParaRPr>
          </a:p>
        </p:txBody>
      </p:sp>
      <p:pic>
        <p:nvPicPr>
          <p:cNvPr id="37" name="Image" descr="Image">
            <a:extLst>
              <a:ext uri="{FF2B5EF4-FFF2-40B4-BE49-F238E27FC236}">
                <a16:creationId xmlns:a16="http://schemas.microsoft.com/office/drawing/2014/main" id="{FE491C55-8301-7ED0-81EB-00A8D7B082A3}"/>
              </a:ext>
            </a:extLst>
          </p:cNvPr>
          <p:cNvPicPr>
            <a:picLocks noChangeAspect="1"/>
          </p:cNvPicPr>
          <p:nvPr userDrawn="1"/>
        </p:nvPicPr>
        <p:blipFill>
          <a:blip r:embed="rId5">
            <a:duotone>
              <a:prstClr val="black"/>
              <a:srgbClr val="D9D9D6">
                <a:tint val="45000"/>
                <a:satMod val="400000"/>
              </a:srgbClr>
            </a:duotone>
          </a:blip>
          <a:stretch>
            <a:fillRect/>
          </a:stretch>
        </p:blipFill>
        <p:spPr>
          <a:xfrm>
            <a:off x="11826240" y="6263797"/>
            <a:ext cx="365760" cy="365760"/>
          </a:xfrm>
          <a:prstGeom prst="rect">
            <a:avLst/>
          </a:prstGeom>
          <a:ln w="12700">
            <a:miter lim="400000"/>
          </a:ln>
        </p:spPr>
      </p:pic>
    </p:spTree>
    <p:extLst>
      <p:ext uri="{BB962C8B-B14F-4D97-AF65-F5344CB8AC3E}">
        <p14:creationId xmlns:p14="http://schemas.microsoft.com/office/powerpoint/2010/main" val="220903252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Back Cover">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6DF500E-989E-C6EA-A1D9-12795CAA229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3" name="Rectangle 2"/>
          <p:cNvSpPr/>
          <p:nvPr userDrawn="1"/>
        </p:nvSpPr>
        <p:spPr>
          <a:xfrm>
            <a:off x="457200" y="5882002"/>
            <a:ext cx="8264439" cy="553998"/>
          </a:xfrm>
          <a:prstGeom prst="rect">
            <a:avLst/>
          </a:prstGeom>
        </p:spPr>
        <p:txBody>
          <a:bodyPr wrap="square" lIns="0" tIns="0" rIns="0" bIns="0">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800" b="0" i="0" u="none" strike="noStrike" kern="1200" cap="none" spc="0" normalizeH="0" baseline="0" noProof="0" dirty="0">
                <a:ln>
                  <a:noFill/>
                </a:ln>
                <a:solidFill>
                  <a:srgbClr val="2B303A"/>
                </a:solidFill>
                <a:effectLst/>
                <a:uLnTx/>
                <a:uFillTx/>
                <a:latin typeface="Arial" panose="020B0604020202020204" pitchFamily="34" charset="0"/>
                <a:ea typeface="+mn-ea"/>
                <a:cs typeface="+mn-cs"/>
              </a:rPr>
              <a:t>Baker Tilly Advisory Group, LP and Baker Tilly US, LLP, trading as Baker Tilly, operate under an alternative practice structure and are members of the global network of Baker Tilly International Ltd., the members of which are separate and independent legal entities. Baker Tilly US, LLP is a licensed CPA firm that provides assurance services to its clients. Baker Tilly Advisory Group, LP and its subsidiary entities provide tax and consulting services to their clients and are not licensed CPA firms. The name Baker Tilly and its associated logo is used under license from Baker Tilly International limited. The information provided here is of a general nature and is not intended to address the specific circumstances of any individual or entity. In specific circumstances, the services of a professional should be sought. © 2025 Baker Tilly Advisory Group, LP</a:t>
            </a:r>
          </a:p>
        </p:txBody>
      </p:sp>
      <p:pic>
        <p:nvPicPr>
          <p:cNvPr id="5" name="Image">
            <a:extLst>
              <a:ext uri="{FF2B5EF4-FFF2-40B4-BE49-F238E27FC236}">
                <a16:creationId xmlns:a16="http://schemas.microsoft.com/office/drawing/2014/main" id="{C455076A-875E-D7D7-6ABA-8E9B9A9BB2FA}"/>
              </a:ext>
            </a:extLst>
          </p:cNvPr>
          <p:cNvPicPr>
            <a:picLocks noChangeAspect="1"/>
          </p:cNvPicPr>
          <p:nvPr userDrawn="1"/>
        </p:nvPicPr>
        <p:blipFill>
          <a:blip r:embed="rId3" cstate="email">
            <a:extLst>
              <a:ext uri="{28A0092B-C50C-407E-A947-70E740481C1C}">
                <a14:useLocalDpi xmlns:a14="http://schemas.microsoft.com/office/drawing/2010/main" val="0"/>
              </a:ext>
            </a:extLst>
          </a:blip>
          <a:srcRect/>
          <a:stretch/>
        </p:blipFill>
        <p:spPr>
          <a:xfrm>
            <a:off x="9900377" y="5918805"/>
            <a:ext cx="1821233" cy="480392"/>
          </a:xfrm>
          <a:prstGeom prst="rect">
            <a:avLst/>
          </a:prstGeom>
          <a:ln w="12700">
            <a:miter lim="400000"/>
          </a:ln>
        </p:spPr>
      </p:pic>
    </p:spTree>
    <p:extLst>
      <p:ext uri="{BB962C8B-B14F-4D97-AF65-F5344CB8AC3E}">
        <p14:creationId xmlns:p14="http://schemas.microsoft.com/office/powerpoint/2010/main" val="32128796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4008">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_Title Slide 1">
    <p:spTree>
      <p:nvGrpSpPr>
        <p:cNvPr id="1" name=""/>
        <p:cNvGrpSpPr/>
        <p:nvPr/>
      </p:nvGrpSpPr>
      <p:grpSpPr>
        <a:xfrm>
          <a:off x="0" y="0"/>
          <a:ext cx="0" cy="0"/>
          <a:chOff x="0" y="0"/>
          <a:chExt cx="0" cy="0"/>
        </a:xfrm>
      </p:grpSpPr>
      <p:sp>
        <p:nvSpPr>
          <p:cNvPr id="10" name="Rectangle 9"/>
          <p:cNvSpPr/>
          <p:nvPr userDrawn="1"/>
        </p:nvSpPr>
        <p:spPr>
          <a:xfrm>
            <a:off x="7617489" y="0"/>
            <a:ext cx="457451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3C539209-AB5D-ADF8-2336-EE818E2C5879}"/>
              </a:ext>
            </a:extLst>
          </p:cNvPr>
          <p:cNvSpPr>
            <a:spLocks noGrp="1"/>
          </p:cNvSpPr>
          <p:nvPr>
            <p:ph type="ctrTitle" hasCustomPrompt="1"/>
          </p:nvPr>
        </p:nvSpPr>
        <p:spPr>
          <a:xfrm>
            <a:off x="457200" y="3606814"/>
            <a:ext cx="6703089" cy="830997"/>
          </a:xfrm>
        </p:spPr>
        <p:txBody>
          <a:bodyPr wrap="square" lIns="0" tIns="0" rIns="0" bIns="0" anchor="b">
            <a:spAutoFit/>
          </a:bodyPr>
          <a:lstStyle>
            <a:lvl1pPr algn="l">
              <a:defRPr sz="6000" spc="-100" baseline="0">
                <a:solidFill>
                  <a:schemeClr val="tx1"/>
                </a:solidFill>
                <a:latin typeface="Arial Black" panose="020B0A04020102020204" pitchFamily="34" charset="0"/>
              </a:defRPr>
            </a:lvl1pPr>
          </a:lstStyle>
          <a:p>
            <a:r>
              <a:rPr lang="en-US" dirty="0"/>
              <a:t>Title slide</a:t>
            </a:r>
          </a:p>
        </p:txBody>
      </p:sp>
      <p:sp>
        <p:nvSpPr>
          <p:cNvPr id="5" name="Subtitle 2">
            <a:extLst>
              <a:ext uri="{FF2B5EF4-FFF2-40B4-BE49-F238E27FC236}">
                <a16:creationId xmlns:a16="http://schemas.microsoft.com/office/drawing/2014/main" id="{A93CEA64-6AF7-8C06-5040-7EEB1ED7083C}"/>
              </a:ext>
            </a:extLst>
          </p:cNvPr>
          <p:cNvSpPr>
            <a:spLocks noGrp="1"/>
          </p:cNvSpPr>
          <p:nvPr>
            <p:ph type="subTitle" idx="1" hasCustomPrompt="1"/>
          </p:nvPr>
        </p:nvSpPr>
        <p:spPr>
          <a:xfrm>
            <a:off x="457200" y="4529885"/>
            <a:ext cx="6703089" cy="332399"/>
          </a:xfrm>
        </p:spPr>
        <p:txBody>
          <a:bodyPr wrap="square" lIns="0" tIns="0" rIns="0" bIns="0">
            <a:spAutoFit/>
          </a:bodyPr>
          <a:lstStyle>
            <a:lvl1pPr marL="0" indent="0" algn="l">
              <a:buNone/>
              <a:defRPr sz="2400" b="0" i="0">
                <a:solidFill>
                  <a:schemeClr val="tx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Subhead text</a:t>
            </a:r>
          </a:p>
        </p:txBody>
      </p:sp>
      <p:pic>
        <p:nvPicPr>
          <p:cNvPr id="6" name="Picture 5">
            <a:extLst>
              <a:ext uri="{FF2B5EF4-FFF2-40B4-BE49-F238E27FC236}">
                <a16:creationId xmlns:a16="http://schemas.microsoft.com/office/drawing/2014/main" id="{4E3B0C8A-D24A-0450-3665-C74DE2AF0A85}"/>
              </a:ext>
            </a:extLst>
          </p:cNvPr>
          <p:cNvPicPr>
            <a:picLocks noChangeAspect="1"/>
          </p:cNvPicPr>
          <p:nvPr userDrawn="1"/>
        </p:nvPicPr>
        <p:blipFill>
          <a:blip r:embed="rId2" cstate="email">
            <a:extLst>
              <a:ext uri="{28A0092B-C50C-407E-A947-70E740481C1C}">
                <a14:useLocalDpi xmlns:a14="http://schemas.microsoft.com/office/drawing/2010/main" val="0"/>
              </a:ext>
            </a:extLst>
          </a:blip>
          <a:srcRect/>
          <a:stretch/>
        </p:blipFill>
        <p:spPr>
          <a:xfrm>
            <a:off x="459836" y="453025"/>
            <a:ext cx="2066925" cy="545199"/>
          </a:xfrm>
          <a:prstGeom prst="rect">
            <a:avLst/>
          </a:prstGeom>
        </p:spPr>
      </p:pic>
      <p:sp>
        <p:nvSpPr>
          <p:cNvPr id="7" name="Rectangle 6">
            <a:extLst>
              <a:ext uri="{FF2B5EF4-FFF2-40B4-BE49-F238E27FC236}">
                <a16:creationId xmlns:a16="http://schemas.microsoft.com/office/drawing/2014/main" id="{965C903F-1664-69E1-D38B-45754E425792}"/>
              </a:ext>
            </a:extLst>
          </p:cNvPr>
          <p:cNvSpPr/>
          <p:nvPr userDrawn="1"/>
        </p:nvSpPr>
        <p:spPr>
          <a:xfrm>
            <a:off x="457200" y="6158753"/>
            <a:ext cx="6703089" cy="492443"/>
          </a:xfrm>
          <a:prstGeom prst="rect">
            <a:avLst/>
          </a:prstGeom>
        </p:spPr>
        <p:txBody>
          <a:bodyPr wrap="square" lIns="0" tIns="0" rIns="0" bIns="0">
            <a:spAutoFit/>
          </a:bodyPr>
          <a:lstStyle/>
          <a:p>
            <a:r>
              <a:rPr lang="en-US" sz="800" dirty="0">
                <a:solidFill>
                  <a:schemeClr val="tx1"/>
                </a:solidFill>
                <a:latin typeface="Arial" panose="020B0604020202020204" pitchFamily="34" charset="0"/>
                <a:cs typeface="Arial" panose="020B0604020202020204" pitchFamily="34" charset="0"/>
              </a:rPr>
              <a:t>Baker Tilly Advisory Group, LP and Baker Tilly US, LLP, trading as Baker Tilly, are members of the global network of Baker Tilly International Ltd., the members of which are separate and independent legal entities. Baker Tilly US, LLP is a licensed CPA firm that provides assurance services to its clients. Baker Tilly Advisory Group, LP and its subsidiary entities provide tax and consulting services to their clients and are not licensed CPA firms.</a:t>
            </a:r>
          </a:p>
        </p:txBody>
      </p:sp>
      <p:pic>
        <p:nvPicPr>
          <p:cNvPr id="13" name="Picture 12">
            <a:extLst>
              <a:ext uri="{FF2B5EF4-FFF2-40B4-BE49-F238E27FC236}">
                <a16:creationId xmlns:a16="http://schemas.microsoft.com/office/drawing/2014/main" id="{6A22F544-8400-08A1-DDD0-FD3CB3E476BE}"/>
              </a:ext>
            </a:extLst>
          </p:cNvPr>
          <p:cNvPicPr>
            <a:picLocks noChangeAspect="1"/>
          </p:cNvPicPr>
          <p:nvPr userDrawn="1"/>
        </p:nvPicPr>
        <p:blipFill>
          <a:blip r:embed="rId3" cstate="email">
            <a:grayscl/>
            <a:alphaModFix amt="15000"/>
            <a:extLst>
              <a:ext uri="{28A0092B-C50C-407E-A947-70E740481C1C}">
                <a14:useLocalDpi xmlns:a14="http://schemas.microsoft.com/office/drawing/2010/main" val="0"/>
              </a:ext>
            </a:extLst>
          </a:blip>
          <a:srcRect/>
          <a:stretch/>
        </p:blipFill>
        <p:spPr>
          <a:xfrm rot="16200000">
            <a:off x="6474488" y="1145815"/>
            <a:ext cx="6858001" cy="4572000"/>
          </a:xfrm>
          <a:prstGeom prst="rect">
            <a:avLst/>
          </a:prstGeom>
        </p:spPr>
      </p:pic>
    </p:spTree>
    <p:extLst>
      <p:ext uri="{BB962C8B-B14F-4D97-AF65-F5344CB8AC3E}">
        <p14:creationId xmlns:p14="http://schemas.microsoft.com/office/powerpoint/2010/main" val="1573784440"/>
      </p:ext>
    </p:extLst>
  </p:cSld>
  <p:clrMapOvr>
    <a:masterClrMapping/>
  </p:clrMapOvr>
  <p:extLst>
    <p:ext uri="{DCECCB84-F9BA-43D5-87BE-67443E8EF086}">
      <p15:sldGuideLst xmlns:p15="http://schemas.microsoft.com/office/powerpoint/2012/main">
        <p15:guide id="1" pos="3840">
          <p15:clr>
            <a:srgbClr val="FBAE40"/>
          </p15:clr>
        </p15:guide>
        <p15:guide id="2" pos="504">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_Title Slide 2">
    <p:spTree>
      <p:nvGrpSpPr>
        <p:cNvPr id="1" name=""/>
        <p:cNvGrpSpPr/>
        <p:nvPr/>
      </p:nvGrpSpPr>
      <p:grpSpPr>
        <a:xfrm>
          <a:off x="0" y="0"/>
          <a:ext cx="0" cy="0"/>
          <a:chOff x="0" y="0"/>
          <a:chExt cx="0" cy="0"/>
        </a:xfrm>
      </p:grpSpPr>
      <p:sp>
        <p:nvSpPr>
          <p:cNvPr id="13" name="Rectangle 12"/>
          <p:cNvSpPr/>
          <p:nvPr userDrawn="1"/>
        </p:nvSpPr>
        <p:spPr>
          <a:xfrm>
            <a:off x="7619999" y="0"/>
            <a:ext cx="4572001" cy="6858000"/>
          </a:xfrm>
          <a:prstGeom prst="rect">
            <a:avLst/>
          </a:prstGeom>
          <a:solidFill>
            <a:srgbClr val="00BA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3521A451-06B4-939C-11FD-48400C6C6762}"/>
              </a:ext>
            </a:extLst>
          </p:cNvPr>
          <p:cNvSpPr>
            <a:spLocks noGrp="1"/>
          </p:cNvSpPr>
          <p:nvPr>
            <p:ph type="ctrTitle" hasCustomPrompt="1"/>
          </p:nvPr>
        </p:nvSpPr>
        <p:spPr>
          <a:xfrm>
            <a:off x="457200" y="3606814"/>
            <a:ext cx="6703089" cy="830997"/>
          </a:xfrm>
        </p:spPr>
        <p:txBody>
          <a:bodyPr wrap="square" lIns="0" tIns="0" rIns="0" bIns="0" anchor="b">
            <a:spAutoFit/>
          </a:bodyPr>
          <a:lstStyle>
            <a:lvl1pPr algn="l">
              <a:defRPr sz="6000" spc="-100" baseline="0">
                <a:solidFill>
                  <a:schemeClr val="tx1"/>
                </a:solidFill>
                <a:latin typeface="Arial Black" panose="020B0A04020102020204" pitchFamily="34" charset="0"/>
              </a:defRPr>
            </a:lvl1pPr>
          </a:lstStyle>
          <a:p>
            <a:r>
              <a:rPr lang="en-US" dirty="0"/>
              <a:t>Title slide</a:t>
            </a:r>
          </a:p>
        </p:txBody>
      </p:sp>
      <p:sp>
        <p:nvSpPr>
          <p:cNvPr id="5" name="Subtitle 2">
            <a:extLst>
              <a:ext uri="{FF2B5EF4-FFF2-40B4-BE49-F238E27FC236}">
                <a16:creationId xmlns:a16="http://schemas.microsoft.com/office/drawing/2014/main" id="{8E327FF9-1070-E023-D282-F0CED8D24A82}"/>
              </a:ext>
            </a:extLst>
          </p:cNvPr>
          <p:cNvSpPr>
            <a:spLocks noGrp="1"/>
          </p:cNvSpPr>
          <p:nvPr>
            <p:ph type="subTitle" idx="1" hasCustomPrompt="1"/>
          </p:nvPr>
        </p:nvSpPr>
        <p:spPr>
          <a:xfrm>
            <a:off x="457200" y="4529885"/>
            <a:ext cx="6703089" cy="332399"/>
          </a:xfrm>
        </p:spPr>
        <p:txBody>
          <a:bodyPr wrap="square" lIns="0" tIns="0" rIns="0" bIns="0">
            <a:spAutoFit/>
          </a:bodyPr>
          <a:lstStyle>
            <a:lvl1pPr marL="0" indent="0" algn="l">
              <a:buNone/>
              <a:defRPr sz="2400" b="0" i="0">
                <a:solidFill>
                  <a:schemeClr val="tx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Subhead text</a:t>
            </a:r>
          </a:p>
        </p:txBody>
      </p:sp>
      <p:pic>
        <p:nvPicPr>
          <p:cNvPr id="6" name="Picture 5">
            <a:extLst>
              <a:ext uri="{FF2B5EF4-FFF2-40B4-BE49-F238E27FC236}">
                <a16:creationId xmlns:a16="http://schemas.microsoft.com/office/drawing/2014/main" id="{0341A0B3-A896-7211-794F-C616453EA880}"/>
              </a:ext>
            </a:extLst>
          </p:cNvPr>
          <p:cNvPicPr>
            <a:picLocks noChangeAspect="1"/>
          </p:cNvPicPr>
          <p:nvPr userDrawn="1"/>
        </p:nvPicPr>
        <p:blipFill>
          <a:blip r:embed="rId2" cstate="email">
            <a:extLst>
              <a:ext uri="{28A0092B-C50C-407E-A947-70E740481C1C}">
                <a14:useLocalDpi xmlns:a14="http://schemas.microsoft.com/office/drawing/2010/main" val="0"/>
              </a:ext>
            </a:extLst>
          </a:blip>
          <a:srcRect/>
          <a:stretch/>
        </p:blipFill>
        <p:spPr>
          <a:xfrm>
            <a:off x="459836" y="453025"/>
            <a:ext cx="2066925" cy="545199"/>
          </a:xfrm>
          <a:prstGeom prst="rect">
            <a:avLst/>
          </a:prstGeom>
        </p:spPr>
      </p:pic>
      <p:sp>
        <p:nvSpPr>
          <p:cNvPr id="9" name="Rectangle 8">
            <a:extLst>
              <a:ext uri="{FF2B5EF4-FFF2-40B4-BE49-F238E27FC236}">
                <a16:creationId xmlns:a16="http://schemas.microsoft.com/office/drawing/2014/main" id="{7A36AF51-3905-1FB0-C3B2-5EFDC6635FBA}"/>
              </a:ext>
            </a:extLst>
          </p:cNvPr>
          <p:cNvSpPr/>
          <p:nvPr userDrawn="1"/>
        </p:nvSpPr>
        <p:spPr>
          <a:xfrm>
            <a:off x="457199" y="6158753"/>
            <a:ext cx="6703089" cy="492443"/>
          </a:xfrm>
          <a:prstGeom prst="rect">
            <a:avLst/>
          </a:prstGeom>
        </p:spPr>
        <p:txBody>
          <a:bodyPr wrap="square" lIns="0" tIns="0" rIns="0" bIns="0">
            <a:spAutoFit/>
          </a:bodyPr>
          <a:lstStyle/>
          <a:p>
            <a:r>
              <a:rPr lang="en-US" sz="800" dirty="0">
                <a:solidFill>
                  <a:schemeClr val="tx1"/>
                </a:solidFill>
                <a:latin typeface="Arial" panose="020B0604020202020204" pitchFamily="34" charset="0"/>
                <a:cs typeface="Arial" panose="020B0604020202020204" pitchFamily="34" charset="0"/>
              </a:rPr>
              <a:t>Baker Tilly Advisory Group, LP and Baker Tilly US, LLP, trading as Baker Tilly, are members of the global network of Baker Tilly International Ltd., the members of which are separate and independent legal entities. Baker Tilly US, LLP is a licensed CPA firm that provides assurance services to its clients. Baker Tilly Advisory Group, LP and its subsidiary entities provide tax and consulting services to their clients and are not licensed CPA firms.</a:t>
            </a:r>
          </a:p>
        </p:txBody>
      </p:sp>
      <p:pic>
        <p:nvPicPr>
          <p:cNvPr id="2" name="Picture 1">
            <a:extLst>
              <a:ext uri="{FF2B5EF4-FFF2-40B4-BE49-F238E27FC236}">
                <a16:creationId xmlns:a16="http://schemas.microsoft.com/office/drawing/2014/main" id="{1A6A1BA6-0D0C-6937-D0C8-40158B8AADB2}"/>
              </a:ext>
            </a:extLst>
          </p:cNvPr>
          <p:cNvPicPr>
            <a:picLocks noChangeAspect="1"/>
          </p:cNvPicPr>
          <p:nvPr userDrawn="1"/>
        </p:nvPicPr>
        <p:blipFill>
          <a:blip r:embed="rId3" cstate="email">
            <a:grayscl/>
            <a:alphaModFix amt="15000"/>
            <a:extLst>
              <a:ext uri="{28A0092B-C50C-407E-A947-70E740481C1C}">
                <a14:useLocalDpi xmlns:a14="http://schemas.microsoft.com/office/drawing/2010/main" val="0"/>
              </a:ext>
            </a:extLst>
          </a:blip>
          <a:srcRect/>
          <a:stretch/>
        </p:blipFill>
        <p:spPr>
          <a:xfrm>
            <a:off x="7620000" y="0"/>
            <a:ext cx="4572000" cy="6858000"/>
          </a:xfrm>
          <a:prstGeom prst="rect">
            <a:avLst/>
          </a:prstGeom>
        </p:spPr>
      </p:pic>
    </p:spTree>
    <p:extLst>
      <p:ext uri="{BB962C8B-B14F-4D97-AF65-F5344CB8AC3E}">
        <p14:creationId xmlns:p14="http://schemas.microsoft.com/office/powerpoint/2010/main" val="1744945199"/>
      </p:ext>
    </p:extLst>
  </p:cSld>
  <p:clrMapOvr>
    <a:masterClrMapping/>
  </p:clrMapOvr>
  <p:extLst>
    <p:ext uri="{DCECCB84-F9BA-43D5-87BE-67443E8EF086}">
      <p15:sldGuideLst xmlns:p15="http://schemas.microsoft.com/office/powerpoint/2012/main">
        <p15:guide id="1" pos="3840">
          <p15:clr>
            <a:srgbClr val="FBAE40"/>
          </p15:clr>
        </p15:guide>
        <p15:guide id="2" pos="504">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1_Title Slide 3">
    <p:spTree>
      <p:nvGrpSpPr>
        <p:cNvPr id="1" name=""/>
        <p:cNvGrpSpPr/>
        <p:nvPr/>
      </p:nvGrpSpPr>
      <p:grpSpPr>
        <a:xfrm>
          <a:off x="0" y="0"/>
          <a:ext cx="0" cy="0"/>
          <a:chOff x="0" y="0"/>
          <a:chExt cx="0" cy="0"/>
        </a:xfrm>
      </p:grpSpPr>
      <p:sp>
        <p:nvSpPr>
          <p:cNvPr id="10" name="Rectangle 9"/>
          <p:cNvSpPr/>
          <p:nvPr userDrawn="1"/>
        </p:nvSpPr>
        <p:spPr>
          <a:xfrm>
            <a:off x="7617489" y="0"/>
            <a:ext cx="457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457200" y="3606814"/>
            <a:ext cx="6703089" cy="830997"/>
          </a:xfrm>
        </p:spPr>
        <p:txBody>
          <a:bodyPr wrap="square" lIns="0" tIns="0" rIns="0" bIns="0" anchor="b">
            <a:spAutoFit/>
          </a:bodyPr>
          <a:lstStyle>
            <a:lvl1pPr algn="l">
              <a:defRPr sz="6000" spc="-100" baseline="0">
                <a:solidFill>
                  <a:schemeClr val="tx1"/>
                </a:solidFill>
                <a:latin typeface="Arial Black" panose="020B0A04020102020204" pitchFamily="34" charset="0"/>
              </a:defRPr>
            </a:lvl1pPr>
          </a:lstStyle>
          <a:p>
            <a:r>
              <a:rPr lang="en-US" dirty="0"/>
              <a:t>Title slide</a:t>
            </a:r>
          </a:p>
        </p:txBody>
      </p:sp>
      <p:sp>
        <p:nvSpPr>
          <p:cNvPr id="3" name="Subtitle 2"/>
          <p:cNvSpPr>
            <a:spLocks noGrp="1"/>
          </p:cNvSpPr>
          <p:nvPr>
            <p:ph type="subTitle" idx="1" hasCustomPrompt="1"/>
          </p:nvPr>
        </p:nvSpPr>
        <p:spPr>
          <a:xfrm>
            <a:off x="457200" y="4529885"/>
            <a:ext cx="6703089" cy="332399"/>
          </a:xfrm>
        </p:spPr>
        <p:txBody>
          <a:bodyPr wrap="square" lIns="0" tIns="0" rIns="0" bIns="0">
            <a:spAutoFit/>
          </a:bodyPr>
          <a:lstStyle>
            <a:lvl1pPr marL="0" indent="0" algn="l">
              <a:buNone/>
              <a:defRPr sz="2400" b="0" i="0">
                <a:solidFill>
                  <a:schemeClr val="tx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Subhead text</a:t>
            </a:r>
          </a:p>
        </p:txBody>
      </p:sp>
      <p:pic>
        <p:nvPicPr>
          <p:cNvPr id="8" name="Picture 7"/>
          <p:cNvPicPr>
            <a:picLocks noChangeAspect="1"/>
          </p:cNvPicPr>
          <p:nvPr userDrawn="1"/>
        </p:nvPicPr>
        <p:blipFill>
          <a:blip r:embed="rId2" cstate="email">
            <a:extLst>
              <a:ext uri="{28A0092B-C50C-407E-A947-70E740481C1C}">
                <a14:useLocalDpi xmlns:a14="http://schemas.microsoft.com/office/drawing/2010/main" val="0"/>
              </a:ext>
            </a:extLst>
          </a:blip>
          <a:srcRect/>
          <a:stretch/>
        </p:blipFill>
        <p:spPr>
          <a:xfrm>
            <a:off x="459836" y="453025"/>
            <a:ext cx="2066925" cy="545199"/>
          </a:xfrm>
          <a:prstGeom prst="rect">
            <a:avLst/>
          </a:prstGeom>
        </p:spPr>
      </p:pic>
      <p:sp>
        <p:nvSpPr>
          <p:cNvPr id="12" name="Rectangle 11"/>
          <p:cNvSpPr/>
          <p:nvPr userDrawn="1"/>
        </p:nvSpPr>
        <p:spPr>
          <a:xfrm>
            <a:off x="457200" y="6158753"/>
            <a:ext cx="6703089" cy="492443"/>
          </a:xfrm>
          <a:prstGeom prst="rect">
            <a:avLst/>
          </a:prstGeom>
        </p:spPr>
        <p:txBody>
          <a:bodyPr wrap="square" lIns="0" tIns="0" rIns="0" bIns="0">
            <a:spAutoFit/>
          </a:bodyPr>
          <a:lstStyle/>
          <a:p>
            <a:r>
              <a:rPr lang="en-US" sz="800" dirty="0">
                <a:solidFill>
                  <a:schemeClr val="tx1"/>
                </a:solidFill>
                <a:latin typeface="Arial" panose="020B0604020202020204" pitchFamily="34" charset="0"/>
                <a:cs typeface="Arial" panose="020B0604020202020204" pitchFamily="34" charset="0"/>
              </a:rPr>
              <a:t>Baker Tilly Advisory Group, LP and Baker Tilly US, LLP, trading as Baker Tilly, are members of the global network of Baker Tilly International Ltd., the members of which are separate and independent legal entities. Baker Tilly US, LLP is a licensed CPA firm that provides assurance services to its clients. Baker Tilly Advisory Group, LP and its subsidiary entities provide tax and consulting services to their clients and are not licensed CPA firms.</a:t>
            </a:r>
          </a:p>
        </p:txBody>
      </p:sp>
      <p:pic>
        <p:nvPicPr>
          <p:cNvPr id="4" name="Picture 3">
            <a:extLst>
              <a:ext uri="{FF2B5EF4-FFF2-40B4-BE49-F238E27FC236}">
                <a16:creationId xmlns:a16="http://schemas.microsoft.com/office/drawing/2014/main" id="{8ECF6BEB-3251-31ED-828B-37E97979300C}"/>
              </a:ext>
            </a:extLst>
          </p:cNvPr>
          <p:cNvPicPr>
            <a:picLocks noChangeAspect="1"/>
          </p:cNvPicPr>
          <p:nvPr userDrawn="1"/>
        </p:nvPicPr>
        <p:blipFill>
          <a:blip r:embed="rId3" cstate="email">
            <a:grayscl/>
            <a:alphaModFix amt="15000"/>
            <a:extLst>
              <a:ext uri="{28A0092B-C50C-407E-A947-70E740481C1C}">
                <a14:useLocalDpi xmlns:a14="http://schemas.microsoft.com/office/drawing/2010/main" val="0"/>
              </a:ext>
            </a:extLst>
          </a:blip>
          <a:srcRect/>
          <a:stretch/>
        </p:blipFill>
        <p:spPr>
          <a:xfrm rot="16200000">
            <a:off x="6474488" y="1145815"/>
            <a:ext cx="6858001" cy="4572000"/>
          </a:xfrm>
          <a:prstGeom prst="rect">
            <a:avLst/>
          </a:prstGeom>
        </p:spPr>
      </p:pic>
    </p:spTree>
    <p:extLst>
      <p:ext uri="{BB962C8B-B14F-4D97-AF65-F5344CB8AC3E}">
        <p14:creationId xmlns:p14="http://schemas.microsoft.com/office/powerpoint/2010/main" val="277565849"/>
      </p:ext>
    </p:extLst>
  </p:cSld>
  <p:clrMapOvr>
    <a:masterClrMapping/>
  </p:clrMapOvr>
  <p:extLst>
    <p:ext uri="{DCECCB84-F9BA-43D5-87BE-67443E8EF086}">
      <p15:sldGuideLst xmlns:p15="http://schemas.microsoft.com/office/powerpoint/2012/main">
        <p15:guide id="1" pos="3840">
          <p15:clr>
            <a:srgbClr val="FBAE40"/>
          </p15:clr>
        </p15:guide>
        <p15:guide id="2" pos="504">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_Title Slide 4">
    <p:spTree>
      <p:nvGrpSpPr>
        <p:cNvPr id="1" name=""/>
        <p:cNvGrpSpPr/>
        <p:nvPr/>
      </p:nvGrpSpPr>
      <p:grpSpPr>
        <a:xfrm>
          <a:off x="0" y="0"/>
          <a:ext cx="0" cy="0"/>
          <a:chOff x="0" y="0"/>
          <a:chExt cx="0" cy="0"/>
        </a:xfrm>
      </p:grpSpPr>
      <p:sp>
        <p:nvSpPr>
          <p:cNvPr id="13" name="Rectangle 12"/>
          <p:cNvSpPr/>
          <p:nvPr userDrawn="1"/>
        </p:nvSpPr>
        <p:spPr>
          <a:xfrm>
            <a:off x="7619999" y="0"/>
            <a:ext cx="457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userDrawn="1"/>
        </p:nvPicPr>
        <p:blipFill>
          <a:blip r:embed="rId2" cstate="email">
            <a:grayscl/>
            <a:alphaModFix amt="15000"/>
            <a:extLst>
              <a:ext uri="{28A0092B-C50C-407E-A947-70E740481C1C}">
                <a14:useLocalDpi xmlns:a14="http://schemas.microsoft.com/office/drawing/2010/main" val="0"/>
              </a:ext>
            </a:extLst>
          </a:blip>
          <a:srcRect/>
          <a:stretch/>
        </p:blipFill>
        <p:spPr>
          <a:xfrm>
            <a:off x="7620000" y="0"/>
            <a:ext cx="4572000" cy="6858000"/>
          </a:xfrm>
          <a:prstGeom prst="rect">
            <a:avLst/>
          </a:prstGeom>
        </p:spPr>
      </p:pic>
      <p:sp>
        <p:nvSpPr>
          <p:cNvPr id="4" name="Title 1">
            <a:extLst>
              <a:ext uri="{FF2B5EF4-FFF2-40B4-BE49-F238E27FC236}">
                <a16:creationId xmlns:a16="http://schemas.microsoft.com/office/drawing/2014/main" id="{4FA6A0F9-FA2C-E128-11D7-41CC97060F59}"/>
              </a:ext>
            </a:extLst>
          </p:cNvPr>
          <p:cNvSpPr>
            <a:spLocks noGrp="1"/>
          </p:cNvSpPr>
          <p:nvPr>
            <p:ph type="ctrTitle" hasCustomPrompt="1"/>
          </p:nvPr>
        </p:nvSpPr>
        <p:spPr>
          <a:xfrm>
            <a:off x="457200" y="3606814"/>
            <a:ext cx="6703089" cy="830997"/>
          </a:xfrm>
        </p:spPr>
        <p:txBody>
          <a:bodyPr wrap="square" lIns="0" tIns="0" rIns="0" bIns="0" anchor="b">
            <a:spAutoFit/>
          </a:bodyPr>
          <a:lstStyle>
            <a:lvl1pPr algn="l">
              <a:defRPr sz="6000" spc="-100" baseline="0">
                <a:solidFill>
                  <a:schemeClr val="tx1"/>
                </a:solidFill>
                <a:latin typeface="Arial Black" panose="020B0A04020102020204" pitchFamily="34" charset="0"/>
              </a:defRPr>
            </a:lvl1pPr>
          </a:lstStyle>
          <a:p>
            <a:r>
              <a:rPr lang="en-US" dirty="0"/>
              <a:t>Title slide</a:t>
            </a:r>
          </a:p>
        </p:txBody>
      </p:sp>
      <p:sp>
        <p:nvSpPr>
          <p:cNvPr id="5" name="Subtitle 2">
            <a:extLst>
              <a:ext uri="{FF2B5EF4-FFF2-40B4-BE49-F238E27FC236}">
                <a16:creationId xmlns:a16="http://schemas.microsoft.com/office/drawing/2014/main" id="{BB3C994C-AC7C-68A9-A866-C16A0503C103}"/>
              </a:ext>
            </a:extLst>
          </p:cNvPr>
          <p:cNvSpPr>
            <a:spLocks noGrp="1"/>
          </p:cNvSpPr>
          <p:nvPr>
            <p:ph type="subTitle" idx="1" hasCustomPrompt="1"/>
          </p:nvPr>
        </p:nvSpPr>
        <p:spPr>
          <a:xfrm>
            <a:off x="457200" y="4529885"/>
            <a:ext cx="6703089" cy="332399"/>
          </a:xfrm>
        </p:spPr>
        <p:txBody>
          <a:bodyPr wrap="square" lIns="0" tIns="0" rIns="0" bIns="0">
            <a:spAutoFit/>
          </a:bodyPr>
          <a:lstStyle>
            <a:lvl1pPr marL="0" indent="0" algn="l">
              <a:buNone/>
              <a:defRPr sz="2400" b="0" i="0">
                <a:solidFill>
                  <a:schemeClr val="tx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Subhead text</a:t>
            </a:r>
          </a:p>
        </p:txBody>
      </p:sp>
      <p:pic>
        <p:nvPicPr>
          <p:cNvPr id="6" name="Picture 5">
            <a:extLst>
              <a:ext uri="{FF2B5EF4-FFF2-40B4-BE49-F238E27FC236}">
                <a16:creationId xmlns:a16="http://schemas.microsoft.com/office/drawing/2014/main" id="{B0AD0490-2713-384A-1524-B87FDFEF5621}"/>
              </a:ext>
            </a:extLst>
          </p:cNvPr>
          <p:cNvPicPr>
            <a:picLocks noChangeAspect="1"/>
          </p:cNvPicPr>
          <p:nvPr userDrawn="1"/>
        </p:nvPicPr>
        <p:blipFill>
          <a:blip r:embed="rId3" cstate="email">
            <a:extLst>
              <a:ext uri="{28A0092B-C50C-407E-A947-70E740481C1C}">
                <a14:useLocalDpi xmlns:a14="http://schemas.microsoft.com/office/drawing/2010/main" val="0"/>
              </a:ext>
            </a:extLst>
          </a:blip>
          <a:srcRect/>
          <a:stretch/>
        </p:blipFill>
        <p:spPr>
          <a:xfrm>
            <a:off x="459836" y="453025"/>
            <a:ext cx="2066925" cy="545199"/>
          </a:xfrm>
          <a:prstGeom prst="rect">
            <a:avLst/>
          </a:prstGeom>
        </p:spPr>
      </p:pic>
      <p:sp>
        <p:nvSpPr>
          <p:cNvPr id="9" name="Rectangle 8">
            <a:extLst>
              <a:ext uri="{FF2B5EF4-FFF2-40B4-BE49-F238E27FC236}">
                <a16:creationId xmlns:a16="http://schemas.microsoft.com/office/drawing/2014/main" id="{6EB0E01D-9697-DC0D-EF4F-8972BF7D399D}"/>
              </a:ext>
            </a:extLst>
          </p:cNvPr>
          <p:cNvSpPr/>
          <p:nvPr userDrawn="1"/>
        </p:nvSpPr>
        <p:spPr>
          <a:xfrm>
            <a:off x="457200" y="6158753"/>
            <a:ext cx="6703089" cy="492443"/>
          </a:xfrm>
          <a:prstGeom prst="rect">
            <a:avLst/>
          </a:prstGeom>
        </p:spPr>
        <p:txBody>
          <a:bodyPr wrap="square" lIns="0" tIns="0" rIns="0" bIns="0">
            <a:spAutoFit/>
          </a:bodyPr>
          <a:lstStyle/>
          <a:p>
            <a:r>
              <a:rPr lang="en-US" sz="800" dirty="0">
                <a:solidFill>
                  <a:schemeClr val="tx1"/>
                </a:solidFill>
                <a:latin typeface="Arial" panose="020B0604020202020204" pitchFamily="34" charset="0"/>
                <a:cs typeface="Arial" panose="020B0604020202020204" pitchFamily="34" charset="0"/>
              </a:rPr>
              <a:t>Baker Tilly Advisory Group, LP and Baker Tilly US, LLP, trading as Baker Tilly, are members of the global network of Baker Tilly International Ltd., the members of which are separate and independent legal entities. Baker Tilly US, LLP is a licensed CPA firm that provides assurance services to its clients. Baker Tilly Advisory Group, LP and its subsidiary entities provide tax and consulting services to their clients and are not licensed CPA firms.</a:t>
            </a:r>
          </a:p>
        </p:txBody>
      </p:sp>
    </p:spTree>
    <p:extLst>
      <p:ext uri="{BB962C8B-B14F-4D97-AF65-F5344CB8AC3E}">
        <p14:creationId xmlns:p14="http://schemas.microsoft.com/office/powerpoint/2010/main" val="3614511020"/>
      </p:ext>
    </p:extLst>
  </p:cSld>
  <p:clrMapOvr>
    <a:masterClrMapping/>
  </p:clrMapOvr>
  <p:extLst>
    <p:ext uri="{DCECCB84-F9BA-43D5-87BE-67443E8EF086}">
      <p15:sldGuideLst xmlns:p15="http://schemas.microsoft.com/office/powerpoint/2012/main">
        <p15:guide id="1" pos="3840">
          <p15:clr>
            <a:srgbClr val="FBAE40"/>
          </p15:clr>
        </p15:guide>
        <p15:guide id="2" pos="504">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Section 1">
    <p:bg>
      <p:bgPr>
        <a:solidFill>
          <a:schemeClr val="accent1"/>
        </a:solidFill>
        <a:effectLst/>
      </p:bgPr>
    </p:bg>
    <p:spTree>
      <p:nvGrpSpPr>
        <p:cNvPr id="1" name=""/>
        <p:cNvGrpSpPr/>
        <p:nvPr/>
      </p:nvGrpSpPr>
      <p:grpSpPr>
        <a:xfrm>
          <a:off x="0" y="0"/>
          <a:ext cx="0" cy="0"/>
          <a:chOff x="0" y="0"/>
          <a:chExt cx="0" cy="0"/>
        </a:xfrm>
      </p:grpSpPr>
      <p:grpSp>
        <p:nvGrpSpPr>
          <p:cNvPr id="11" name="Group 10"/>
          <p:cNvGrpSpPr/>
          <p:nvPr userDrawn="1"/>
        </p:nvGrpSpPr>
        <p:grpSpPr>
          <a:xfrm>
            <a:off x="4165600" y="3175"/>
            <a:ext cx="8029576" cy="6851651"/>
            <a:chOff x="4165600" y="3175"/>
            <a:chExt cx="8029576" cy="6851651"/>
          </a:xfrm>
          <a:solidFill>
            <a:schemeClr val="bg1">
              <a:alpha val="11000"/>
            </a:schemeClr>
          </a:solidFill>
        </p:grpSpPr>
        <p:sp>
          <p:nvSpPr>
            <p:cNvPr id="12" name="Freeform 9"/>
            <p:cNvSpPr>
              <a:spLocks/>
            </p:cNvSpPr>
            <p:nvPr userDrawn="1"/>
          </p:nvSpPr>
          <p:spPr bwMode="auto">
            <a:xfrm>
              <a:off x="4165600" y="3175"/>
              <a:ext cx="3670300" cy="6851650"/>
            </a:xfrm>
            <a:custGeom>
              <a:avLst/>
              <a:gdLst>
                <a:gd name="T0" fmla="*/ 497 w 1164"/>
                <a:gd name="T1" fmla="*/ 1124 h 2173"/>
                <a:gd name="T2" fmla="*/ 1164 w 1164"/>
                <a:gd name="T3" fmla="*/ 0 h 2173"/>
                <a:gd name="T4" fmla="*/ 555 w 1164"/>
                <a:gd name="T5" fmla="*/ 0 h 2173"/>
                <a:gd name="T6" fmla="*/ 0 w 1164"/>
                <a:gd name="T7" fmla="*/ 987 h 2173"/>
                <a:gd name="T8" fmla="*/ 239 w 1164"/>
                <a:gd name="T9" fmla="*/ 1846 h 2173"/>
                <a:gd name="T10" fmla="*/ 455 w 1164"/>
                <a:gd name="T11" fmla="*/ 2173 h 2173"/>
                <a:gd name="T12" fmla="*/ 860 w 1164"/>
                <a:gd name="T13" fmla="*/ 2173 h 2173"/>
                <a:gd name="T14" fmla="*/ 614 w 1164"/>
                <a:gd name="T15" fmla="*/ 1719 h 2173"/>
                <a:gd name="T16" fmla="*/ 497 w 1164"/>
                <a:gd name="T17" fmla="*/ 1124 h 2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64" h="2173">
                  <a:moveTo>
                    <a:pt x="497" y="1124"/>
                  </a:moveTo>
                  <a:cubicBezTo>
                    <a:pt x="497" y="595"/>
                    <a:pt x="779" y="214"/>
                    <a:pt x="1164" y="0"/>
                  </a:cubicBezTo>
                  <a:cubicBezTo>
                    <a:pt x="555" y="0"/>
                    <a:pt x="555" y="0"/>
                    <a:pt x="555" y="0"/>
                  </a:cubicBezTo>
                  <a:cubicBezTo>
                    <a:pt x="223" y="220"/>
                    <a:pt x="0" y="557"/>
                    <a:pt x="0" y="987"/>
                  </a:cubicBezTo>
                  <a:cubicBezTo>
                    <a:pt x="0" y="1271"/>
                    <a:pt x="87" y="1574"/>
                    <a:pt x="239" y="1846"/>
                  </a:cubicBezTo>
                  <a:cubicBezTo>
                    <a:pt x="302" y="1960"/>
                    <a:pt x="375" y="2070"/>
                    <a:pt x="455" y="2173"/>
                  </a:cubicBezTo>
                  <a:cubicBezTo>
                    <a:pt x="860" y="2173"/>
                    <a:pt x="860" y="2173"/>
                    <a:pt x="860" y="2173"/>
                  </a:cubicBezTo>
                  <a:cubicBezTo>
                    <a:pt x="751" y="2021"/>
                    <a:pt x="668" y="1861"/>
                    <a:pt x="614" y="1719"/>
                  </a:cubicBezTo>
                  <a:cubicBezTo>
                    <a:pt x="547" y="1543"/>
                    <a:pt x="497" y="1333"/>
                    <a:pt x="497" y="11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10"/>
            <p:cNvSpPr>
              <a:spLocks/>
            </p:cNvSpPr>
            <p:nvPr userDrawn="1"/>
          </p:nvSpPr>
          <p:spPr bwMode="auto">
            <a:xfrm>
              <a:off x="9067800" y="3363913"/>
              <a:ext cx="3127375" cy="3490913"/>
            </a:xfrm>
            <a:custGeom>
              <a:avLst/>
              <a:gdLst>
                <a:gd name="T0" fmla="*/ 0 w 992"/>
                <a:gd name="T1" fmla="*/ 642 h 1107"/>
                <a:gd name="T2" fmla="*/ 190 w 992"/>
                <a:gd name="T3" fmla="*/ 1107 h 1107"/>
                <a:gd name="T4" fmla="*/ 992 w 992"/>
                <a:gd name="T5" fmla="*/ 1107 h 1107"/>
                <a:gd name="T6" fmla="*/ 992 w 992"/>
                <a:gd name="T7" fmla="*/ 95 h 1107"/>
                <a:gd name="T8" fmla="*/ 654 w 992"/>
                <a:gd name="T9" fmla="*/ 0 h 1107"/>
                <a:gd name="T10" fmla="*/ 0 w 992"/>
                <a:gd name="T11" fmla="*/ 642 h 1107"/>
              </a:gdLst>
              <a:ahLst/>
              <a:cxnLst>
                <a:cxn ang="0">
                  <a:pos x="T0" y="T1"/>
                </a:cxn>
                <a:cxn ang="0">
                  <a:pos x="T2" y="T3"/>
                </a:cxn>
                <a:cxn ang="0">
                  <a:pos x="T4" y="T5"/>
                </a:cxn>
                <a:cxn ang="0">
                  <a:pos x="T6" y="T7"/>
                </a:cxn>
                <a:cxn ang="0">
                  <a:pos x="T8" y="T9"/>
                </a:cxn>
                <a:cxn ang="0">
                  <a:pos x="T10" y="T11"/>
                </a:cxn>
              </a:cxnLst>
              <a:rect l="0" t="0" r="r" b="b"/>
              <a:pathLst>
                <a:path w="992" h="1107">
                  <a:moveTo>
                    <a:pt x="0" y="642"/>
                  </a:moveTo>
                  <a:cubicBezTo>
                    <a:pt x="0" y="815"/>
                    <a:pt x="70" y="983"/>
                    <a:pt x="190" y="1107"/>
                  </a:cubicBezTo>
                  <a:cubicBezTo>
                    <a:pt x="992" y="1107"/>
                    <a:pt x="992" y="1107"/>
                    <a:pt x="992" y="1107"/>
                  </a:cubicBezTo>
                  <a:cubicBezTo>
                    <a:pt x="992" y="95"/>
                    <a:pt x="992" y="95"/>
                    <a:pt x="992" y="95"/>
                  </a:cubicBezTo>
                  <a:cubicBezTo>
                    <a:pt x="902" y="40"/>
                    <a:pt x="790" y="0"/>
                    <a:pt x="654" y="0"/>
                  </a:cubicBezTo>
                  <a:cubicBezTo>
                    <a:pt x="297" y="0"/>
                    <a:pt x="0" y="275"/>
                    <a:pt x="0" y="64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11"/>
            <p:cNvSpPr>
              <a:spLocks/>
            </p:cNvSpPr>
            <p:nvPr userDrawn="1"/>
          </p:nvSpPr>
          <p:spPr bwMode="auto">
            <a:xfrm>
              <a:off x="6516688" y="601663"/>
              <a:ext cx="5678488" cy="6253163"/>
            </a:xfrm>
            <a:custGeom>
              <a:avLst/>
              <a:gdLst>
                <a:gd name="T0" fmla="*/ 1392 w 1801"/>
                <a:gd name="T1" fmla="*/ 653 h 1983"/>
                <a:gd name="T2" fmla="*/ 1801 w 1801"/>
                <a:gd name="T3" fmla="*/ 770 h 1983"/>
                <a:gd name="T4" fmla="*/ 1801 w 1801"/>
                <a:gd name="T5" fmla="*/ 276 h 1983"/>
                <a:gd name="T6" fmla="*/ 1131 w 1801"/>
                <a:gd name="T7" fmla="*/ 0 h 1983"/>
                <a:gd name="T8" fmla="*/ 0 w 1801"/>
                <a:gd name="T9" fmla="*/ 1018 h 1983"/>
                <a:gd name="T10" fmla="*/ 283 w 1801"/>
                <a:gd name="T11" fmla="*/ 1905 h 1983"/>
                <a:gd name="T12" fmla="*/ 336 w 1801"/>
                <a:gd name="T13" fmla="*/ 1983 h 1983"/>
                <a:gd name="T14" fmla="*/ 820 w 1801"/>
                <a:gd name="T15" fmla="*/ 1983 h 1983"/>
                <a:gd name="T16" fmla="*/ 645 w 1801"/>
                <a:gd name="T17" fmla="*/ 1476 h 1983"/>
                <a:gd name="T18" fmla="*/ 1392 w 1801"/>
                <a:gd name="T19" fmla="*/ 653 h 19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01" h="1983">
                  <a:moveTo>
                    <a:pt x="1392" y="653"/>
                  </a:moveTo>
                  <a:cubicBezTo>
                    <a:pt x="1538" y="653"/>
                    <a:pt x="1680" y="694"/>
                    <a:pt x="1801" y="770"/>
                  </a:cubicBezTo>
                  <a:cubicBezTo>
                    <a:pt x="1801" y="276"/>
                    <a:pt x="1801" y="276"/>
                    <a:pt x="1801" y="276"/>
                  </a:cubicBezTo>
                  <a:cubicBezTo>
                    <a:pt x="1651" y="115"/>
                    <a:pt x="1431" y="0"/>
                    <a:pt x="1131" y="0"/>
                  </a:cubicBezTo>
                  <a:cubicBezTo>
                    <a:pt x="539" y="0"/>
                    <a:pt x="0" y="346"/>
                    <a:pt x="0" y="1018"/>
                  </a:cubicBezTo>
                  <a:cubicBezTo>
                    <a:pt x="0" y="1355"/>
                    <a:pt x="131" y="1670"/>
                    <a:pt x="283" y="1905"/>
                  </a:cubicBezTo>
                  <a:cubicBezTo>
                    <a:pt x="299" y="1930"/>
                    <a:pt x="317" y="1956"/>
                    <a:pt x="336" y="1983"/>
                  </a:cubicBezTo>
                  <a:cubicBezTo>
                    <a:pt x="820" y="1983"/>
                    <a:pt x="820" y="1983"/>
                    <a:pt x="820" y="1983"/>
                  </a:cubicBezTo>
                  <a:cubicBezTo>
                    <a:pt x="712" y="1849"/>
                    <a:pt x="645" y="1674"/>
                    <a:pt x="645" y="1476"/>
                  </a:cubicBezTo>
                  <a:cubicBezTo>
                    <a:pt x="645" y="1007"/>
                    <a:pt x="1002" y="653"/>
                    <a:pt x="1392" y="65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4" name="Title 1">
            <a:extLst>
              <a:ext uri="{FF2B5EF4-FFF2-40B4-BE49-F238E27FC236}">
                <a16:creationId xmlns:a16="http://schemas.microsoft.com/office/drawing/2014/main" id="{9FBA44DE-A9AE-7510-CF81-958F25C9759A}"/>
              </a:ext>
            </a:extLst>
          </p:cNvPr>
          <p:cNvSpPr>
            <a:spLocks noGrp="1"/>
          </p:cNvSpPr>
          <p:nvPr>
            <p:ph type="ctrTitle" hasCustomPrompt="1"/>
          </p:nvPr>
        </p:nvSpPr>
        <p:spPr>
          <a:xfrm>
            <a:off x="682293" y="2775818"/>
            <a:ext cx="5413707" cy="1661993"/>
          </a:xfrm>
        </p:spPr>
        <p:txBody>
          <a:bodyPr wrap="square" lIns="0" anchor="b">
            <a:spAutoFit/>
          </a:bodyPr>
          <a:lstStyle>
            <a:lvl1pPr algn="l">
              <a:defRPr sz="6000" spc="-100" baseline="0">
                <a:solidFill>
                  <a:schemeClr val="bg1"/>
                </a:solidFill>
                <a:latin typeface="Arial Black" panose="020B0A04020102020204" pitchFamily="34" charset="0"/>
              </a:defRPr>
            </a:lvl1pPr>
          </a:lstStyle>
          <a:p>
            <a:r>
              <a:rPr lang="en-US" dirty="0"/>
              <a:t>Section divider</a:t>
            </a:r>
          </a:p>
        </p:txBody>
      </p:sp>
    </p:spTree>
    <p:extLst>
      <p:ext uri="{BB962C8B-B14F-4D97-AF65-F5344CB8AC3E}">
        <p14:creationId xmlns:p14="http://schemas.microsoft.com/office/powerpoint/2010/main" val="426314462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Section 2">
    <p:bg>
      <p:bgPr>
        <a:solidFill>
          <a:schemeClr val="accent2"/>
        </a:solidFill>
        <a:effectLst/>
      </p:bgPr>
    </p:bg>
    <p:spTree>
      <p:nvGrpSpPr>
        <p:cNvPr id="1" name=""/>
        <p:cNvGrpSpPr/>
        <p:nvPr/>
      </p:nvGrpSpPr>
      <p:grpSpPr>
        <a:xfrm>
          <a:off x="0" y="0"/>
          <a:ext cx="0" cy="0"/>
          <a:chOff x="0" y="0"/>
          <a:chExt cx="0" cy="0"/>
        </a:xfrm>
      </p:grpSpPr>
      <p:grpSp>
        <p:nvGrpSpPr>
          <p:cNvPr id="11" name="Group 10"/>
          <p:cNvGrpSpPr/>
          <p:nvPr userDrawn="1"/>
        </p:nvGrpSpPr>
        <p:grpSpPr>
          <a:xfrm>
            <a:off x="4165600" y="3175"/>
            <a:ext cx="8029576" cy="6851651"/>
            <a:chOff x="4165600" y="3175"/>
            <a:chExt cx="8029576" cy="6851651"/>
          </a:xfrm>
          <a:solidFill>
            <a:schemeClr val="bg1">
              <a:alpha val="11000"/>
            </a:schemeClr>
          </a:solidFill>
        </p:grpSpPr>
        <p:sp>
          <p:nvSpPr>
            <p:cNvPr id="12" name="Freeform 9"/>
            <p:cNvSpPr>
              <a:spLocks/>
            </p:cNvSpPr>
            <p:nvPr userDrawn="1"/>
          </p:nvSpPr>
          <p:spPr bwMode="auto">
            <a:xfrm>
              <a:off x="4165600" y="3175"/>
              <a:ext cx="3670300" cy="6851650"/>
            </a:xfrm>
            <a:custGeom>
              <a:avLst/>
              <a:gdLst>
                <a:gd name="T0" fmla="*/ 497 w 1164"/>
                <a:gd name="T1" fmla="*/ 1124 h 2173"/>
                <a:gd name="T2" fmla="*/ 1164 w 1164"/>
                <a:gd name="T3" fmla="*/ 0 h 2173"/>
                <a:gd name="T4" fmla="*/ 555 w 1164"/>
                <a:gd name="T5" fmla="*/ 0 h 2173"/>
                <a:gd name="T6" fmla="*/ 0 w 1164"/>
                <a:gd name="T7" fmla="*/ 987 h 2173"/>
                <a:gd name="T8" fmla="*/ 239 w 1164"/>
                <a:gd name="T9" fmla="*/ 1846 h 2173"/>
                <a:gd name="T10" fmla="*/ 455 w 1164"/>
                <a:gd name="T11" fmla="*/ 2173 h 2173"/>
                <a:gd name="T12" fmla="*/ 860 w 1164"/>
                <a:gd name="T13" fmla="*/ 2173 h 2173"/>
                <a:gd name="T14" fmla="*/ 614 w 1164"/>
                <a:gd name="T15" fmla="*/ 1719 h 2173"/>
                <a:gd name="T16" fmla="*/ 497 w 1164"/>
                <a:gd name="T17" fmla="*/ 1124 h 2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64" h="2173">
                  <a:moveTo>
                    <a:pt x="497" y="1124"/>
                  </a:moveTo>
                  <a:cubicBezTo>
                    <a:pt x="497" y="595"/>
                    <a:pt x="779" y="214"/>
                    <a:pt x="1164" y="0"/>
                  </a:cubicBezTo>
                  <a:cubicBezTo>
                    <a:pt x="555" y="0"/>
                    <a:pt x="555" y="0"/>
                    <a:pt x="555" y="0"/>
                  </a:cubicBezTo>
                  <a:cubicBezTo>
                    <a:pt x="223" y="220"/>
                    <a:pt x="0" y="557"/>
                    <a:pt x="0" y="987"/>
                  </a:cubicBezTo>
                  <a:cubicBezTo>
                    <a:pt x="0" y="1271"/>
                    <a:pt x="87" y="1574"/>
                    <a:pt x="239" y="1846"/>
                  </a:cubicBezTo>
                  <a:cubicBezTo>
                    <a:pt x="302" y="1960"/>
                    <a:pt x="375" y="2070"/>
                    <a:pt x="455" y="2173"/>
                  </a:cubicBezTo>
                  <a:cubicBezTo>
                    <a:pt x="860" y="2173"/>
                    <a:pt x="860" y="2173"/>
                    <a:pt x="860" y="2173"/>
                  </a:cubicBezTo>
                  <a:cubicBezTo>
                    <a:pt x="751" y="2021"/>
                    <a:pt x="668" y="1861"/>
                    <a:pt x="614" y="1719"/>
                  </a:cubicBezTo>
                  <a:cubicBezTo>
                    <a:pt x="547" y="1543"/>
                    <a:pt x="497" y="1333"/>
                    <a:pt x="497" y="11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10"/>
            <p:cNvSpPr>
              <a:spLocks/>
            </p:cNvSpPr>
            <p:nvPr userDrawn="1"/>
          </p:nvSpPr>
          <p:spPr bwMode="auto">
            <a:xfrm>
              <a:off x="9067800" y="3363913"/>
              <a:ext cx="3127375" cy="3490913"/>
            </a:xfrm>
            <a:custGeom>
              <a:avLst/>
              <a:gdLst>
                <a:gd name="T0" fmla="*/ 0 w 992"/>
                <a:gd name="T1" fmla="*/ 642 h 1107"/>
                <a:gd name="T2" fmla="*/ 190 w 992"/>
                <a:gd name="T3" fmla="*/ 1107 h 1107"/>
                <a:gd name="T4" fmla="*/ 992 w 992"/>
                <a:gd name="T5" fmla="*/ 1107 h 1107"/>
                <a:gd name="T6" fmla="*/ 992 w 992"/>
                <a:gd name="T7" fmla="*/ 95 h 1107"/>
                <a:gd name="T8" fmla="*/ 654 w 992"/>
                <a:gd name="T9" fmla="*/ 0 h 1107"/>
                <a:gd name="T10" fmla="*/ 0 w 992"/>
                <a:gd name="T11" fmla="*/ 642 h 1107"/>
              </a:gdLst>
              <a:ahLst/>
              <a:cxnLst>
                <a:cxn ang="0">
                  <a:pos x="T0" y="T1"/>
                </a:cxn>
                <a:cxn ang="0">
                  <a:pos x="T2" y="T3"/>
                </a:cxn>
                <a:cxn ang="0">
                  <a:pos x="T4" y="T5"/>
                </a:cxn>
                <a:cxn ang="0">
                  <a:pos x="T6" y="T7"/>
                </a:cxn>
                <a:cxn ang="0">
                  <a:pos x="T8" y="T9"/>
                </a:cxn>
                <a:cxn ang="0">
                  <a:pos x="T10" y="T11"/>
                </a:cxn>
              </a:cxnLst>
              <a:rect l="0" t="0" r="r" b="b"/>
              <a:pathLst>
                <a:path w="992" h="1107">
                  <a:moveTo>
                    <a:pt x="0" y="642"/>
                  </a:moveTo>
                  <a:cubicBezTo>
                    <a:pt x="0" y="815"/>
                    <a:pt x="70" y="983"/>
                    <a:pt x="190" y="1107"/>
                  </a:cubicBezTo>
                  <a:cubicBezTo>
                    <a:pt x="992" y="1107"/>
                    <a:pt x="992" y="1107"/>
                    <a:pt x="992" y="1107"/>
                  </a:cubicBezTo>
                  <a:cubicBezTo>
                    <a:pt x="992" y="95"/>
                    <a:pt x="992" y="95"/>
                    <a:pt x="992" y="95"/>
                  </a:cubicBezTo>
                  <a:cubicBezTo>
                    <a:pt x="902" y="40"/>
                    <a:pt x="790" y="0"/>
                    <a:pt x="654" y="0"/>
                  </a:cubicBezTo>
                  <a:cubicBezTo>
                    <a:pt x="297" y="0"/>
                    <a:pt x="0" y="275"/>
                    <a:pt x="0" y="64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11"/>
            <p:cNvSpPr>
              <a:spLocks/>
            </p:cNvSpPr>
            <p:nvPr userDrawn="1"/>
          </p:nvSpPr>
          <p:spPr bwMode="auto">
            <a:xfrm>
              <a:off x="6516688" y="601663"/>
              <a:ext cx="5678488" cy="6253163"/>
            </a:xfrm>
            <a:custGeom>
              <a:avLst/>
              <a:gdLst>
                <a:gd name="T0" fmla="*/ 1392 w 1801"/>
                <a:gd name="T1" fmla="*/ 653 h 1983"/>
                <a:gd name="T2" fmla="*/ 1801 w 1801"/>
                <a:gd name="T3" fmla="*/ 770 h 1983"/>
                <a:gd name="T4" fmla="*/ 1801 w 1801"/>
                <a:gd name="T5" fmla="*/ 276 h 1983"/>
                <a:gd name="T6" fmla="*/ 1131 w 1801"/>
                <a:gd name="T7" fmla="*/ 0 h 1983"/>
                <a:gd name="T8" fmla="*/ 0 w 1801"/>
                <a:gd name="T9" fmla="*/ 1018 h 1983"/>
                <a:gd name="T10" fmla="*/ 283 w 1801"/>
                <a:gd name="T11" fmla="*/ 1905 h 1983"/>
                <a:gd name="T12" fmla="*/ 336 w 1801"/>
                <a:gd name="T13" fmla="*/ 1983 h 1983"/>
                <a:gd name="T14" fmla="*/ 820 w 1801"/>
                <a:gd name="T15" fmla="*/ 1983 h 1983"/>
                <a:gd name="T16" fmla="*/ 645 w 1801"/>
                <a:gd name="T17" fmla="*/ 1476 h 1983"/>
                <a:gd name="T18" fmla="*/ 1392 w 1801"/>
                <a:gd name="T19" fmla="*/ 653 h 19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01" h="1983">
                  <a:moveTo>
                    <a:pt x="1392" y="653"/>
                  </a:moveTo>
                  <a:cubicBezTo>
                    <a:pt x="1538" y="653"/>
                    <a:pt x="1680" y="694"/>
                    <a:pt x="1801" y="770"/>
                  </a:cubicBezTo>
                  <a:cubicBezTo>
                    <a:pt x="1801" y="276"/>
                    <a:pt x="1801" y="276"/>
                    <a:pt x="1801" y="276"/>
                  </a:cubicBezTo>
                  <a:cubicBezTo>
                    <a:pt x="1651" y="115"/>
                    <a:pt x="1431" y="0"/>
                    <a:pt x="1131" y="0"/>
                  </a:cubicBezTo>
                  <a:cubicBezTo>
                    <a:pt x="539" y="0"/>
                    <a:pt x="0" y="346"/>
                    <a:pt x="0" y="1018"/>
                  </a:cubicBezTo>
                  <a:cubicBezTo>
                    <a:pt x="0" y="1355"/>
                    <a:pt x="131" y="1670"/>
                    <a:pt x="283" y="1905"/>
                  </a:cubicBezTo>
                  <a:cubicBezTo>
                    <a:pt x="299" y="1930"/>
                    <a:pt x="317" y="1956"/>
                    <a:pt x="336" y="1983"/>
                  </a:cubicBezTo>
                  <a:cubicBezTo>
                    <a:pt x="820" y="1983"/>
                    <a:pt x="820" y="1983"/>
                    <a:pt x="820" y="1983"/>
                  </a:cubicBezTo>
                  <a:cubicBezTo>
                    <a:pt x="712" y="1849"/>
                    <a:pt x="645" y="1674"/>
                    <a:pt x="645" y="1476"/>
                  </a:cubicBezTo>
                  <a:cubicBezTo>
                    <a:pt x="645" y="1007"/>
                    <a:pt x="1002" y="653"/>
                    <a:pt x="1392" y="65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4" name="Title 1">
            <a:extLst>
              <a:ext uri="{FF2B5EF4-FFF2-40B4-BE49-F238E27FC236}">
                <a16:creationId xmlns:a16="http://schemas.microsoft.com/office/drawing/2014/main" id="{10C4C24A-2A32-D901-88FE-05C78A52C4E4}"/>
              </a:ext>
            </a:extLst>
          </p:cNvPr>
          <p:cNvSpPr>
            <a:spLocks noGrp="1"/>
          </p:cNvSpPr>
          <p:nvPr>
            <p:ph type="ctrTitle" hasCustomPrompt="1"/>
          </p:nvPr>
        </p:nvSpPr>
        <p:spPr>
          <a:xfrm>
            <a:off x="682293" y="2775818"/>
            <a:ext cx="5413707" cy="1661993"/>
          </a:xfrm>
        </p:spPr>
        <p:txBody>
          <a:bodyPr wrap="square" lIns="0" anchor="b">
            <a:spAutoFit/>
          </a:bodyPr>
          <a:lstStyle>
            <a:lvl1pPr algn="l">
              <a:defRPr sz="6000" spc="-100" baseline="0">
                <a:solidFill>
                  <a:schemeClr val="bg1"/>
                </a:solidFill>
                <a:latin typeface="Arial Black" panose="020B0A04020102020204" pitchFamily="34" charset="0"/>
              </a:defRPr>
            </a:lvl1pPr>
          </a:lstStyle>
          <a:p>
            <a:r>
              <a:rPr lang="en-US" dirty="0"/>
              <a:t>Section divider</a:t>
            </a:r>
          </a:p>
        </p:txBody>
      </p:sp>
    </p:spTree>
    <p:extLst>
      <p:ext uri="{BB962C8B-B14F-4D97-AF65-F5344CB8AC3E}">
        <p14:creationId xmlns:p14="http://schemas.microsoft.com/office/powerpoint/2010/main" val="242404587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Section 3">
    <p:bg>
      <p:bgPr>
        <a:solidFill>
          <a:schemeClr val="tx1"/>
        </a:solidFill>
        <a:effectLst/>
      </p:bgPr>
    </p:bg>
    <p:spTree>
      <p:nvGrpSpPr>
        <p:cNvPr id="1" name=""/>
        <p:cNvGrpSpPr/>
        <p:nvPr/>
      </p:nvGrpSpPr>
      <p:grpSpPr>
        <a:xfrm>
          <a:off x="0" y="0"/>
          <a:ext cx="0" cy="0"/>
          <a:chOff x="0" y="0"/>
          <a:chExt cx="0" cy="0"/>
        </a:xfrm>
      </p:grpSpPr>
      <p:grpSp>
        <p:nvGrpSpPr>
          <p:cNvPr id="11" name="Group 10"/>
          <p:cNvGrpSpPr/>
          <p:nvPr userDrawn="1"/>
        </p:nvGrpSpPr>
        <p:grpSpPr>
          <a:xfrm>
            <a:off x="4165600" y="3175"/>
            <a:ext cx="8029576" cy="6851651"/>
            <a:chOff x="4165600" y="3175"/>
            <a:chExt cx="8029576" cy="6851651"/>
          </a:xfrm>
          <a:solidFill>
            <a:schemeClr val="bg1">
              <a:alpha val="11000"/>
            </a:schemeClr>
          </a:solidFill>
        </p:grpSpPr>
        <p:sp>
          <p:nvSpPr>
            <p:cNvPr id="12" name="Freeform 9"/>
            <p:cNvSpPr>
              <a:spLocks/>
            </p:cNvSpPr>
            <p:nvPr userDrawn="1"/>
          </p:nvSpPr>
          <p:spPr bwMode="auto">
            <a:xfrm>
              <a:off x="4165600" y="3175"/>
              <a:ext cx="3670300" cy="6851650"/>
            </a:xfrm>
            <a:custGeom>
              <a:avLst/>
              <a:gdLst>
                <a:gd name="T0" fmla="*/ 497 w 1164"/>
                <a:gd name="T1" fmla="*/ 1124 h 2173"/>
                <a:gd name="T2" fmla="*/ 1164 w 1164"/>
                <a:gd name="T3" fmla="*/ 0 h 2173"/>
                <a:gd name="T4" fmla="*/ 555 w 1164"/>
                <a:gd name="T5" fmla="*/ 0 h 2173"/>
                <a:gd name="T6" fmla="*/ 0 w 1164"/>
                <a:gd name="T7" fmla="*/ 987 h 2173"/>
                <a:gd name="T8" fmla="*/ 239 w 1164"/>
                <a:gd name="T9" fmla="*/ 1846 h 2173"/>
                <a:gd name="T10" fmla="*/ 455 w 1164"/>
                <a:gd name="T11" fmla="*/ 2173 h 2173"/>
                <a:gd name="T12" fmla="*/ 860 w 1164"/>
                <a:gd name="T13" fmla="*/ 2173 h 2173"/>
                <a:gd name="T14" fmla="*/ 614 w 1164"/>
                <a:gd name="T15" fmla="*/ 1719 h 2173"/>
                <a:gd name="T16" fmla="*/ 497 w 1164"/>
                <a:gd name="T17" fmla="*/ 1124 h 2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64" h="2173">
                  <a:moveTo>
                    <a:pt x="497" y="1124"/>
                  </a:moveTo>
                  <a:cubicBezTo>
                    <a:pt x="497" y="595"/>
                    <a:pt x="779" y="214"/>
                    <a:pt x="1164" y="0"/>
                  </a:cubicBezTo>
                  <a:cubicBezTo>
                    <a:pt x="555" y="0"/>
                    <a:pt x="555" y="0"/>
                    <a:pt x="555" y="0"/>
                  </a:cubicBezTo>
                  <a:cubicBezTo>
                    <a:pt x="223" y="220"/>
                    <a:pt x="0" y="557"/>
                    <a:pt x="0" y="987"/>
                  </a:cubicBezTo>
                  <a:cubicBezTo>
                    <a:pt x="0" y="1271"/>
                    <a:pt x="87" y="1574"/>
                    <a:pt x="239" y="1846"/>
                  </a:cubicBezTo>
                  <a:cubicBezTo>
                    <a:pt x="302" y="1960"/>
                    <a:pt x="375" y="2070"/>
                    <a:pt x="455" y="2173"/>
                  </a:cubicBezTo>
                  <a:cubicBezTo>
                    <a:pt x="860" y="2173"/>
                    <a:pt x="860" y="2173"/>
                    <a:pt x="860" y="2173"/>
                  </a:cubicBezTo>
                  <a:cubicBezTo>
                    <a:pt x="751" y="2021"/>
                    <a:pt x="668" y="1861"/>
                    <a:pt x="614" y="1719"/>
                  </a:cubicBezTo>
                  <a:cubicBezTo>
                    <a:pt x="547" y="1543"/>
                    <a:pt x="497" y="1333"/>
                    <a:pt x="497" y="11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10"/>
            <p:cNvSpPr>
              <a:spLocks/>
            </p:cNvSpPr>
            <p:nvPr userDrawn="1"/>
          </p:nvSpPr>
          <p:spPr bwMode="auto">
            <a:xfrm>
              <a:off x="9067800" y="3363913"/>
              <a:ext cx="3127375" cy="3490913"/>
            </a:xfrm>
            <a:custGeom>
              <a:avLst/>
              <a:gdLst>
                <a:gd name="T0" fmla="*/ 0 w 992"/>
                <a:gd name="T1" fmla="*/ 642 h 1107"/>
                <a:gd name="T2" fmla="*/ 190 w 992"/>
                <a:gd name="T3" fmla="*/ 1107 h 1107"/>
                <a:gd name="T4" fmla="*/ 992 w 992"/>
                <a:gd name="T5" fmla="*/ 1107 h 1107"/>
                <a:gd name="T6" fmla="*/ 992 w 992"/>
                <a:gd name="T7" fmla="*/ 95 h 1107"/>
                <a:gd name="T8" fmla="*/ 654 w 992"/>
                <a:gd name="T9" fmla="*/ 0 h 1107"/>
                <a:gd name="T10" fmla="*/ 0 w 992"/>
                <a:gd name="T11" fmla="*/ 642 h 1107"/>
              </a:gdLst>
              <a:ahLst/>
              <a:cxnLst>
                <a:cxn ang="0">
                  <a:pos x="T0" y="T1"/>
                </a:cxn>
                <a:cxn ang="0">
                  <a:pos x="T2" y="T3"/>
                </a:cxn>
                <a:cxn ang="0">
                  <a:pos x="T4" y="T5"/>
                </a:cxn>
                <a:cxn ang="0">
                  <a:pos x="T6" y="T7"/>
                </a:cxn>
                <a:cxn ang="0">
                  <a:pos x="T8" y="T9"/>
                </a:cxn>
                <a:cxn ang="0">
                  <a:pos x="T10" y="T11"/>
                </a:cxn>
              </a:cxnLst>
              <a:rect l="0" t="0" r="r" b="b"/>
              <a:pathLst>
                <a:path w="992" h="1107">
                  <a:moveTo>
                    <a:pt x="0" y="642"/>
                  </a:moveTo>
                  <a:cubicBezTo>
                    <a:pt x="0" y="815"/>
                    <a:pt x="70" y="983"/>
                    <a:pt x="190" y="1107"/>
                  </a:cubicBezTo>
                  <a:cubicBezTo>
                    <a:pt x="992" y="1107"/>
                    <a:pt x="992" y="1107"/>
                    <a:pt x="992" y="1107"/>
                  </a:cubicBezTo>
                  <a:cubicBezTo>
                    <a:pt x="992" y="95"/>
                    <a:pt x="992" y="95"/>
                    <a:pt x="992" y="95"/>
                  </a:cubicBezTo>
                  <a:cubicBezTo>
                    <a:pt x="902" y="40"/>
                    <a:pt x="790" y="0"/>
                    <a:pt x="654" y="0"/>
                  </a:cubicBezTo>
                  <a:cubicBezTo>
                    <a:pt x="297" y="0"/>
                    <a:pt x="0" y="275"/>
                    <a:pt x="0" y="64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11"/>
            <p:cNvSpPr>
              <a:spLocks/>
            </p:cNvSpPr>
            <p:nvPr userDrawn="1"/>
          </p:nvSpPr>
          <p:spPr bwMode="auto">
            <a:xfrm>
              <a:off x="6516688" y="601663"/>
              <a:ext cx="5678488" cy="6253163"/>
            </a:xfrm>
            <a:custGeom>
              <a:avLst/>
              <a:gdLst>
                <a:gd name="T0" fmla="*/ 1392 w 1801"/>
                <a:gd name="T1" fmla="*/ 653 h 1983"/>
                <a:gd name="T2" fmla="*/ 1801 w 1801"/>
                <a:gd name="T3" fmla="*/ 770 h 1983"/>
                <a:gd name="T4" fmla="*/ 1801 w 1801"/>
                <a:gd name="T5" fmla="*/ 276 h 1983"/>
                <a:gd name="T6" fmla="*/ 1131 w 1801"/>
                <a:gd name="T7" fmla="*/ 0 h 1983"/>
                <a:gd name="T8" fmla="*/ 0 w 1801"/>
                <a:gd name="T9" fmla="*/ 1018 h 1983"/>
                <a:gd name="T10" fmla="*/ 283 w 1801"/>
                <a:gd name="T11" fmla="*/ 1905 h 1983"/>
                <a:gd name="T12" fmla="*/ 336 w 1801"/>
                <a:gd name="T13" fmla="*/ 1983 h 1983"/>
                <a:gd name="T14" fmla="*/ 820 w 1801"/>
                <a:gd name="T15" fmla="*/ 1983 h 1983"/>
                <a:gd name="T16" fmla="*/ 645 w 1801"/>
                <a:gd name="T17" fmla="*/ 1476 h 1983"/>
                <a:gd name="T18" fmla="*/ 1392 w 1801"/>
                <a:gd name="T19" fmla="*/ 653 h 19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01" h="1983">
                  <a:moveTo>
                    <a:pt x="1392" y="653"/>
                  </a:moveTo>
                  <a:cubicBezTo>
                    <a:pt x="1538" y="653"/>
                    <a:pt x="1680" y="694"/>
                    <a:pt x="1801" y="770"/>
                  </a:cubicBezTo>
                  <a:cubicBezTo>
                    <a:pt x="1801" y="276"/>
                    <a:pt x="1801" y="276"/>
                    <a:pt x="1801" y="276"/>
                  </a:cubicBezTo>
                  <a:cubicBezTo>
                    <a:pt x="1651" y="115"/>
                    <a:pt x="1431" y="0"/>
                    <a:pt x="1131" y="0"/>
                  </a:cubicBezTo>
                  <a:cubicBezTo>
                    <a:pt x="539" y="0"/>
                    <a:pt x="0" y="346"/>
                    <a:pt x="0" y="1018"/>
                  </a:cubicBezTo>
                  <a:cubicBezTo>
                    <a:pt x="0" y="1355"/>
                    <a:pt x="131" y="1670"/>
                    <a:pt x="283" y="1905"/>
                  </a:cubicBezTo>
                  <a:cubicBezTo>
                    <a:pt x="299" y="1930"/>
                    <a:pt x="317" y="1956"/>
                    <a:pt x="336" y="1983"/>
                  </a:cubicBezTo>
                  <a:cubicBezTo>
                    <a:pt x="820" y="1983"/>
                    <a:pt x="820" y="1983"/>
                    <a:pt x="820" y="1983"/>
                  </a:cubicBezTo>
                  <a:cubicBezTo>
                    <a:pt x="712" y="1849"/>
                    <a:pt x="645" y="1674"/>
                    <a:pt x="645" y="1476"/>
                  </a:cubicBezTo>
                  <a:cubicBezTo>
                    <a:pt x="645" y="1007"/>
                    <a:pt x="1002" y="653"/>
                    <a:pt x="1392" y="65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4" name="Title 1">
            <a:extLst>
              <a:ext uri="{FF2B5EF4-FFF2-40B4-BE49-F238E27FC236}">
                <a16:creationId xmlns:a16="http://schemas.microsoft.com/office/drawing/2014/main" id="{AE12E8A6-A1BD-CAB2-475D-88271629FDF7}"/>
              </a:ext>
            </a:extLst>
          </p:cNvPr>
          <p:cNvSpPr>
            <a:spLocks noGrp="1"/>
          </p:cNvSpPr>
          <p:nvPr>
            <p:ph type="ctrTitle" hasCustomPrompt="1"/>
          </p:nvPr>
        </p:nvSpPr>
        <p:spPr>
          <a:xfrm>
            <a:off x="682293" y="2775818"/>
            <a:ext cx="5413707" cy="1661993"/>
          </a:xfrm>
        </p:spPr>
        <p:txBody>
          <a:bodyPr wrap="square" lIns="0" anchor="b">
            <a:spAutoFit/>
          </a:bodyPr>
          <a:lstStyle>
            <a:lvl1pPr algn="l">
              <a:defRPr sz="6000" spc="-100" baseline="0">
                <a:solidFill>
                  <a:schemeClr val="bg1"/>
                </a:solidFill>
                <a:latin typeface="Arial Black" panose="020B0A04020102020204" pitchFamily="34" charset="0"/>
              </a:defRPr>
            </a:lvl1pPr>
          </a:lstStyle>
          <a:p>
            <a:r>
              <a:rPr lang="en-US" dirty="0"/>
              <a:t>Section divider</a:t>
            </a:r>
          </a:p>
        </p:txBody>
      </p:sp>
    </p:spTree>
    <p:extLst>
      <p:ext uri="{BB962C8B-B14F-4D97-AF65-F5344CB8AC3E}">
        <p14:creationId xmlns:p14="http://schemas.microsoft.com/office/powerpoint/2010/main" val="3256486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4">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1020354-ECE0-84D2-8D32-2F042EAB7A61}"/>
              </a:ext>
            </a:extLst>
          </p:cNvPr>
          <p:cNvPicPr>
            <a:picLocks noChangeAspect="1"/>
          </p:cNvPicPr>
          <p:nvPr userDrawn="1"/>
        </p:nvPicPr>
        <p:blipFill>
          <a:blip r:embed="rId2">
            <a:alphaModFix/>
            <a:extLst>
              <a:ext uri="{28A0092B-C50C-407E-A947-70E740481C1C}">
                <a14:useLocalDpi xmlns:a14="http://schemas.microsoft.com/office/drawing/2010/main" val="0"/>
              </a:ext>
            </a:extLst>
          </a:blip>
          <a:srcRect l="6875" r="6875"/>
          <a:stretch/>
        </p:blipFill>
        <p:spPr>
          <a:xfrm>
            <a:off x="1676400" y="0"/>
            <a:ext cx="10515600" cy="6858000"/>
          </a:xfrm>
          <a:prstGeom prst="rect">
            <a:avLst/>
          </a:prstGeom>
        </p:spPr>
      </p:pic>
      <p:sp>
        <p:nvSpPr>
          <p:cNvPr id="2" name="Rectangle 1"/>
          <p:cNvSpPr/>
          <p:nvPr userDrawn="1"/>
        </p:nvSpPr>
        <p:spPr>
          <a:xfrm>
            <a:off x="0" y="472480"/>
            <a:ext cx="6949440" cy="5943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i="0" dirty="0">
              <a:latin typeface="Arial" panose="020B0604020202020204" pitchFamily="34" charset="0"/>
            </a:endParaRPr>
          </a:p>
        </p:txBody>
      </p:sp>
      <p:pic>
        <p:nvPicPr>
          <p:cNvPr id="6" name="Picture 5" descr="A picture containing diagram&#10;&#10;Description automatically generated">
            <a:extLst>
              <a:ext uri="{FF2B5EF4-FFF2-40B4-BE49-F238E27FC236}">
                <a16:creationId xmlns:a16="http://schemas.microsoft.com/office/drawing/2014/main" id="{942E0349-2EDB-F874-9F62-018EC978CAC9}"/>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13750" t="6890" r="43000" b="6444"/>
          <a:stretch/>
        </p:blipFill>
        <p:spPr>
          <a:xfrm>
            <a:off x="1676400" y="472480"/>
            <a:ext cx="5273040" cy="5943599"/>
          </a:xfrm>
          <a:prstGeom prst="rect">
            <a:avLst/>
          </a:prstGeom>
        </p:spPr>
      </p:pic>
      <p:sp>
        <p:nvSpPr>
          <p:cNvPr id="3" name="Subtitle 2">
            <a:extLst>
              <a:ext uri="{FF2B5EF4-FFF2-40B4-BE49-F238E27FC236}">
                <a16:creationId xmlns:a16="http://schemas.microsoft.com/office/drawing/2014/main" id="{568F69CF-0664-BF7A-E4EE-9A3B11F01A44}"/>
              </a:ext>
            </a:extLst>
          </p:cNvPr>
          <p:cNvSpPr>
            <a:spLocks noGrp="1"/>
          </p:cNvSpPr>
          <p:nvPr>
            <p:ph type="subTitle" idx="1" hasCustomPrompt="1"/>
          </p:nvPr>
        </p:nvSpPr>
        <p:spPr>
          <a:xfrm>
            <a:off x="457199" y="1524000"/>
            <a:ext cx="6036733" cy="3538224"/>
          </a:xfrm>
        </p:spPr>
        <p:txBody>
          <a:bodyPr lIns="0" tIns="0" rIns="0" bIns="0" anchor="b" anchorCtr="0">
            <a:normAutofit/>
          </a:bodyPr>
          <a:lstStyle>
            <a:lvl1pPr marL="0" indent="0" algn="l" defTabSz="914400" rtl="0" eaLnBrk="1" latinLnBrk="0" hangingPunct="1">
              <a:lnSpc>
                <a:spcPct val="80000"/>
              </a:lnSpc>
              <a:spcBef>
                <a:spcPts val="1000"/>
              </a:spcBef>
              <a:buFont typeface="Arial" panose="020B0604020202020204" pitchFamily="34" charset="0"/>
              <a:buNone/>
              <a:defRPr lang="en-US" sz="7200" b="0" i="0" kern="1200" dirty="0">
                <a:solidFill>
                  <a:schemeClr val="bg1"/>
                </a:solidFill>
                <a:latin typeface="Arial Black" panose="020B0604020202020204" pitchFamily="34" charset="0"/>
                <a:ea typeface="+mn-ea"/>
                <a:cs typeface="Arial Black"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Title slide</a:t>
            </a:r>
          </a:p>
        </p:txBody>
      </p:sp>
      <p:sp>
        <p:nvSpPr>
          <p:cNvPr id="7" name="Title 1">
            <a:extLst>
              <a:ext uri="{FF2B5EF4-FFF2-40B4-BE49-F238E27FC236}">
                <a16:creationId xmlns:a16="http://schemas.microsoft.com/office/drawing/2014/main" id="{8ECDE936-9462-F996-1945-CA71DF2CC8A6}"/>
              </a:ext>
            </a:extLst>
          </p:cNvPr>
          <p:cNvSpPr>
            <a:spLocks noGrp="1"/>
          </p:cNvSpPr>
          <p:nvPr>
            <p:ph type="title" hasCustomPrompt="1"/>
          </p:nvPr>
        </p:nvSpPr>
        <p:spPr>
          <a:xfrm>
            <a:off x="457200" y="5071190"/>
            <a:ext cx="6036732" cy="313932"/>
          </a:xfrm>
        </p:spPr>
        <p:txBody>
          <a:bodyPr lIns="0" tIns="91440" rIns="0" bIns="0" anchor="t" anchorCtr="0">
            <a:spAutoFit/>
          </a:bodyPr>
          <a:lstStyle>
            <a:lvl1pPr>
              <a:defRPr sz="1600" b="0" i="0" spc="0" baseline="0">
                <a:solidFill>
                  <a:schemeClr val="tx1"/>
                </a:solidFill>
                <a:latin typeface="Arial" panose="020B0604020202020204" pitchFamily="34" charset="0"/>
                <a:cs typeface="Arial" panose="020B0604020202020204" pitchFamily="34" charset="0"/>
              </a:defRPr>
            </a:lvl1pPr>
          </a:lstStyle>
          <a:p>
            <a:r>
              <a:rPr lang="en-US" dirty="0"/>
              <a:t>Subhead Text</a:t>
            </a:r>
          </a:p>
        </p:txBody>
      </p:sp>
      <p:pic>
        <p:nvPicPr>
          <p:cNvPr id="5" name="Picture 4">
            <a:extLst>
              <a:ext uri="{FF2B5EF4-FFF2-40B4-BE49-F238E27FC236}">
                <a16:creationId xmlns:a16="http://schemas.microsoft.com/office/drawing/2014/main" id="{4568795B-F707-2E54-7916-1D45E1C6A4D9}"/>
              </a:ext>
            </a:extLst>
          </p:cNvPr>
          <p:cNvPicPr>
            <a:picLocks noChangeAspect="1"/>
          </p:cNvPicPr>
          <p:nvPr userDrawn="1"/>
        </p:nvPicPr>
        <p:blipFill>
          <a:blip r:embed="rId4" cstate="email">
            <a:extLst>
              <a:ext uri="{28A0092B-C50C-407E-A947-70E740481C1C}">
                <a14:useLocalDpi xmlns:a14="http://schemas.microsoft.com/office/drawing/2010/main" val="0"/>
              </a:ext>
            </a:extLst>
          </a:blip>
          <a:srcRect/>
          <a:stretch/>
        </p:blipFill>
        <p:spPr>
          <a:xfrm>
            <a:off x="464134" y="1014800"/>
            <a:ext cx="1386647" cy="365760"/>
          </a:xfrm>
          <a:prstGeom prst="rect">
            <a:avLst/>
          </a:prstGeom>
        </p:spPr>
      </p:pic>
    </p:spTree>
    <p:extLst>
      <p:ext uri="{BB962C8B-B14F-4D97-AF65-F5344CB8AC3E}">
        <p14:creationId xmlns:p14="http://schemas.microsoft.com/office/powerpoint/2010/main" val="1412452155"/>
      </p:ext>
    </p:extLst>
  </p:cSld>
  <p:clrMapOvr>
    <a:overrideClrMapping bg1="dk1" tx1="lt1" bg2="dk2" tx2="lt2" accent1="accent1" accent2="accent2" accent3="accent3" accent4="accent4" accent5="accent5" accent6="accent6" hlink="hlink" folHlink="folHlink"/>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Section 4">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1BE13C7-E458-84D8-3E48-95FD9BE940A3}"/>
              </a:ext>
            </a:extLst>
          </p:cNvPr>
          <p:cNvSpPr/>
          <p:nvPr userDrawn="1"/>
        </p:nvSpPr>
        <p:spPr>
          <a:xfrm>
            <a:off x="0" y="-1"/>
            <a:ext cx="12191999" cy="686997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userDrawn="1"/>
        </p:nvPicPr>
        <p:blipFill rotWithShape="1">
          <a:blip r:embed="rId2" cstate="email">
            <a:alphaModFix amt="15000"/>
            <a:extLst>
              <a:ext uri="{28A0092B-C50C-407E-A947-70E740481C1C}">
                <a14:useLocalDpi xmlns:a14="http://schemas.microsoft.com/office/drawing/2010/main" val="0"/>
              </a:ext>
            </a:extLst>
          </a:blip>
          <a:srcRect l="61" t="5192" r="-1" b="5644"/>
          <a:stretch/>
        </p:blipFill>
        <p:spPr>
          <a:xfrm>
            <a:off x="1" y="-1"/>
            <a:ext cx="12192000" cy="6869977"/>
          </a:xfrm>
          <a:prstGeom prst="rect">
            <a:avLst/>
          </a:prstGeom>
        </p:spPr>
      </p:pic>
      <p:sp>
        <p:nvSpPr>
          <p:cNvPr id="4" name="Title 1">
            <a:extLst>
              <a:ext uri="{FF2B5EF4-FFF2-40B4-BE49-F238E27FC236}">
                <a16:creationId xmlns:a16="http://schemas.microsoft.com/office/drawing/2014/main" id="{BEF41DC8-998A-2003-4371-A50BFBE42467}"/>
              </a:ext>
            </a:extLst>
          </p:cNvPr>
          <p:cNvSpPr>
            <a:spLocks noGrp="1"/>
          </p:cNvSpPr>
          <p:nvPr>
            <p:ph type="ctrTitle" hasCustomPrompt="1"/>
          </p:nvPr>
        </p:nvSpPr>
        <p:spPr>
          <a:xfrm>
            <a:off x="682293" y="2775818"/>
            <a:ext cx="5413707" cy="1661993"/>
          </a:xfrm>
        </p:spPr>
        <p:txBody>
          <a:bodyPr wrap="square" lIns="0" anchor="b">
            <a:spAutoFit/>
          </a:bodyPr>
          <a:lstStyle>
            <a:lvl1pPr algn="l">
              <a:defRPr sz="6000" spc="-100" baseline="0">
                <a:solidFill>
                  <a:schemeClr val="bg1"/>
                </a:solidFill>
                <a:latin typeface="Arial Black" panose="020B0A04020102020204" pitchFamily="34" charset="0"/>
              </a:defRPr>
            </a:lvl1pPr>
          </a:lstStyle>
          <a:p>
            <a:r>
              <a:rPr lang="en-US" dirty="0"/>
              <a:t>Section divider</a:t>
            </a:r>
          </a:p>
        </p:txBody>
      </p:sp>
    </p:spTree>
    <p:extLst>
      <p:ext uri="{BB962C8B-B14F-4D97-AF65-F5344CB8AC3E}">
        <p14:creationId xmlns:p14="http://schemas.microsoft.com/office/powerpoint/2010/main" val="246017682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Section 5">
    <p:bg>
      <p:bgPr>
        <a:solidFill>
          <a:schemeClr val="accent2"/>
        </a:solidFill>
        <a:effectLst/>
      </p:bgPr>
    </p:bg>
    <p:spTree>
      <p:nvGrpSpPr>
        <p:cNvPr id="1" name=""/>
        <p:cNvGrpSpPr/>
        <p:nvPr/>
      </p:nvGrpSpPr>
      <p:grpSpPr>
        <a:xfrm>
          <a:off x="0" y="0"/>
          <a:ext cx="0" cy="0"/>
          <a:chOff x="0" y="0"/>
          <a:chExt cx="0" cy="0"/>
        </a:xfrm>
      </p:grpSpPr>
      <p:sp>
        <p:nvSpPr>
          <p:cNvPr id="5" name="Rectangle 4"/>
          <p:cNvSpPr/>
          <p:nvPr userDrawn="1"/>
        </p:nvSpPr>
        <p:spPr>
          <a:xfrm>
            <a:off x="-1" y="-11979"/>
            <a:ext cx="12192001" cy="686997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userDrawn="1"/>
        </p:nvPicPr>
        <p:blipFill>
          <a:blip r:embed="rId2" cstate="email">
            <a:grayscl/>
            <a:alphaModFix amt="15000"/>
            <a:extLst>
              <a:ext uri="{28A0092B-C50C-407E-A947-70E740481C1C}">
                <a14:useLocalDpi xmlns:a14="http://schemas.microsoft.com/office/drawing/2010/main" val="0"/>
              </a:ext>
            </a:extLst>
          </a:blip>
          <a:srcRect t="21826" b="21826"/>
          <a:stretch/>
        </p:blipFill>
        <p:spPr>
          <a:xfrm>
            <a:off x="-1" y="-14288"/>
            <a:ext cx="12192000" cy="6869977"/>
          </a:xfrm>
          <a:prstGeom prst="rect">
            <a:avLst/>
          </a:prstGeom>
        </p:spPr>
      </p:pic>
      <p:sp>
        <p:nvSpPr>
          <p:cNvPr id="4" name="Title 1">
            <a:extLst>
              <a:ext uri="{FF2B5EF4-FFF2-40B4-BE49-F238E27FC236}">
                <a16:creationId xmlns:a16="http://schemas.microsoft.com/office/drawing/2014/main" id="{0CE58378-8BA7-828B-D909-69E7D28C5973}"/>
              </a:ext>
            </a:extLst>
          </p:cNvPr>
          <p:cNvSpPr>
            <a:spLocks noGrp="1"/>
          </p:cNvSpPr>
          <p:nvPr>
            <p:ph type="ctrTitle" hasCustomPrompt="1"/>
          </p:nvPr>
        </p:nvSpPr>
        <p:spPr>
          <a:xfrm>
            <a:off x="682293" y="2775818"/>
            <a:ext cx="5413707" cy="1661993"/>
          </a:xfrm>
        </p:spPr>
        <p:txBody>
          <a:bodyPr wrap="square" lIns="0" anchor="b">
            <a:spAutoFit/>
          </a:bodyPr>
          <a:lstStyle>
            <a:lvl1pPr algn="l">
              <a:defRPr sz="6000" spc="-100" baseline="0">
                <a:solidFill>
                  <a:schemeClr val="bg1"/>
                </a:solidFill>
                <a:latin typeface="Arial Black" panose="020B0A04020102020204" pitchFamily="34" charset="0"/>
              </a:defRPr>
            </a:lvl1pPr>
          </a:lstStyle>
          <a:p>
            <a:r>
              <a:rPr lang="en-US" dirty="0"/>
              <a:t>Section divider</a:t>
            </a:r>
          </a:p>
        </p:txBody>
      </p:sp>
    </p:spTree>
    <p:extLst>
      <p:ext uri="{BB962C8B-B14F-4D97-AF65-F5344CB8AC3E}">
        <p14:creationId xmlns:p14="http://schemas.microsoft.com/office/powerpoint/2010/main" val="278816105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Section 6">
    <p:spTree>
      <p:nvGrpSpPr>
        <p:cNvPr id="1" name=""/>
        <p:cNvGrpSpPr/>
        <p:nvPr/>
      </p:nvGrpSpPr>
      <p:grpSpPr>
        <a:xfrm>
          <a:off x="0" y="0"/>
          <a:ext cx="0" cy="0"/>
          <a:chOff x="0" y="0"/>
          <a:chExt cx="0" cy="0"/>
        </a:xfrm>
      </p:grpSpPr>
      <p:sp>
        <p:nvSpPr>
          <p:cNvPr id="5" name="Rectangle 4"/>
          <p:cNvSpPr/>
          <p:nvPr userDrawn="1"/>
        </p:nvSpPr>
        <p:spPr>
          <a:xfrm>
            <a:off x="0" y="0"/>
            <a:ext cx="12191999" cy="685799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userDrawn="1"/>
        </p:nvPicPr>
        <p:blipFill rotWithShape="1">
          <a:blip r:embed="rId2" cstate="email">
            <a:alphaModFix amt="15000"/>
            <a:extLst>
              <a:ext uri="{28A0092B-C50C-407E-A947-70E740481C1C}">
                <a14:useLocalDpi xmlns:a14="http://schemas.microsoft.com/office/drawing/2010/main" val="0"/>
              </a:ext>
            </a:extLst>
          </a:blip>
          <a:srcRect r="11127" b="18"/>
          <a:stretch/>
        </p:blipFill>
        <p:spPr>
          <a:xfrm>
            <a:off x="-1" y="1"/>
            <a:ext cx="12192000" cy="6857999"/>
          </a:xfrm>
          <a:prstGeom prst="rect">
            <a:avLst/>
          </a:prstGeom>
        </p:spPr>
      </p:pic>
      <p:sp>
        <p:nvSpPr>
          <p:cNvPr id="12" name="Title 1"/>
          <p:cNvSpPr>
            <a:spLocks noGrp="1"/>
          </p:cNvSpPr>
          <p:nvPr>
            <p:ph type="ctrTitle" hasCustomPrompt="1"/>
          </p:nvPr>
        </p:nvSpPr>
        <p:spPr>
          <a:xfrm>
            <a:off x="682293" y="2775818"/>
            <a:ext cx="5413707" cy="1661993"/>
          </a:xfrm>
        </p:spPr>
        <p:txBody>
          <a:bodyPr wrap="square" lIns="0" anchor="b">
            <a:spAutoFit/>
          </a:bodyPr>
          <a:lstStyle>
            <a:lvl1pPr algn="l">
              <a:defRPr sz="6000" spc="-100" baseline="0">
                <a:solidFill>
                  <a:schemeClr val="bg1"/>
                </a:solidFill>
                <a:latin typeface="Arial Black" panose="020B0A04020102020204" pitchFamily="34" charset="0"/>
              </a:defRPr>
            </a:lvl1pPr>
          </a:lstStyle>
          <a:p>
            <a:r>
              <a:rPr lang="en-US" dirty="0"/>
              <a:t>Section divider</a:t>
            </a:r>
          </a:p>
        </p:txBody>
      </p:sp>
    </p:spTree>
    <p:extLst>
      <p:ext uri="{BB962C8B-B14F-4D97-AF65-F5344CB8AC3E}">
        <p14:creationId xmlns:p14="http://schemas.microsoft.com/office/powerpoint/2010/main" val="175205664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itle and Content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405E02-024A-DD2A-A15C-E41C2FCC7284}"/>
              </a:ext>
            </a:extLst>
          </p:cNvPr>
          <p:cNvSpPr>
            <a:spLocks noGrp="1"/>
          </p:cNvSpPr>
          <p:nvPr>
            <p:ph type="title" hasCustomPrompt="1"/>
          </p:nvPr>
        </p:nvSpPr>
        <p:spPr>
          <a:xfrm>
            <a:off x="456360" y="691228"/>
            <a:ext cx="11277496" cy="535531"/>
          </a:xfrm>
        </p:spPr>
        <p:txBody>
          <a:bodyPr wrap="square" lIns="0" tIns="91440" rIns="0" bIns="0" anchor="t" anchorCtr="0">
            <a:spAutoFit/>
          </a:bodyPr>
          <a:lstStyle>
            <a:lvl1pPr>
              <a:defRPr sz="3200" b="0" i="0">
                <a:solidFill>
                  <a:schemeClr val="tx1"/>
                </a:solidFill>
                <a:latin typeface="Arial Black" panose="020B0604020202020204" pitchFamily="34" charset="0"/>
                <a:cs typeface="Arial Black" panose="020B0604020202020204" pitchFamily="34" charset="0"/>
              </a:defRPr>
            </a:lvl1pPr>
          </a:lstStyle>
          <a:p>
            <a:r>
              <a:rPr lang="en-US" dirty="0"/>
              <a:t>Slide title</a:t>
            </a:r>
          </a:p>
        </p:txBody>
      </p:sp>
      <p:sp>
        <p:nvSpPr>
          <p:cNvPr id="10" name="Text Placeholder 9">
            <a:extLst>
              <a:ext uri="{FF2B5EF4-FFF2-40B4-BE49-F238E27FC236}">
                <a16:creationId xmlns:a16="http://schemas.microsoft.com/office/drawing/2014/main" id="{740D6131-90C3-2B49-3354-1D9CA7C4C4BC}"/>
              </a:ext>
            </a:extLst>
          </p:cNvPr>
          <p:cNvSpPr>
            <a:spLocks noGrp="1"/>
          </p:cNvSpPr>
          <p:nvPr>
            <p:ph type="body" sz="quarter" idx="13" hasCustomPrompt="1"/>
          </p:nvPr>
        </p:nvSpPr>
        <p:spPr>
          <a:xfrm>
            <a:off x="456360" y="480395"/>
            <a:ext cx="11277496" cy="193899"/>
          </a:xfrm>
        </p:spPr>
        <p:txBody>
          <a:bodyPr wrap="square" lIns="0" tIns="0" rIns="0" bIns="0" anchor="b">
            <a:spAutoFit/>
          </a:bodyPr>
          <a:lstStyle>
            <a:lvl1pPr marL="0" indent="0">
              <a:buNone/>
              <a:defRPr sz="1400" b="1" i="0" cap="all" spc="200" baseline="0">
                <a:solidFill>
                  <a:srgbClr val="979797"/>
                </a:solidFill>
                <a:latin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dirty="0"/>
              <a:t>SUBHEAD TEXT</a:t>
            </a:r>
          </a:p>
        </p:txBody>
      </p:sp>
      <p:sp>
        <p:nvSpPr>
          <p:cNvPr id="9" name="Content Placeholder 8">
            <a:extLst>
              <a:ext uri="{FF2B5EF4-FFF2-40B4-BE49-F238E27FC236}">
                <a16:creationId xmlns:a16="http://schemas.microsoft.com/office/drawing/2014/main" id="{7E239899-3EA2-19D1-9BF5-9E6839EF7694}"/>
              </a:ext>
            </a:extLst>
          </p:cNvPr>
          <p:cNvSpPr>
            <a:spLocks noGrp="1"/>
          </p:cNvSpPr>
          <p:nvPr>
            <p:ph sz="quarter" idx="14" hasCustomPrompt="1"/>
          </p:nvPr>
        </p:nvSpPr>
        <p:spPr>
          <a:xfrm>
            <a:off x="456360" y="1683959"/>
            <a:ext cx="11277495" cy="4579838"/>
          </a:xfrm>
        </p:spPr>
        <p:txBody>
          <a:bodyPr/>
          <a:lstStyle>
            <a:lvl1pPr>
              <a:defRPr sz="2400"/>
            </a:lvl1pPr>
            <a:lvl2pPr>
              <a:defRPr sz="2000"/>
            </a:lvl2pPr>
            <a:lvl3pPr>
              <a:defRPr sz="1800"/>
            </a:lvl3pPr>
            <a:lvl4pPr>
              <a:defRPr sz="1600"/>
            </a:lvl4pPr>
            <a:lvl5pPr>
              <a:defRPr sz="14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5" name="Image" descr="Image">
            <a:extLst>
              <a:ext uri="{FF2B5EF4-FFF2-40B4-BE49-F238E27FC236}">
                <a16:creationId xmlns:a16="http://schemas.microsoft.com/office/drawing/2014/main" id="{BFC5FC5C-A74D-AE7D-5395-E483BB2EB8AE}"/>
              </a:ext>
            </a:extLst>
          </p:cNvPr>
          <p:cNvPicPr>
            <a:picLocks noChangeAspect="1"/>
          </p:cNvPicPr>
          <p:nvPr userDrawn="1"/>
        </p:nvPicPr>
        <p:blipFill>
          <a:blip r:embed="rId2">
            <a:duotone>
              <a:prstClr val="black"/>
              <a:schemeClr val="tx2">
                <a:tint val="45000"/>
                <a:satMod val="400000"/>
              </a:schemeClr>
            </a:duotone>
          </a:blip>
          <a:stretch>
            <a:fillRect/>
          </a:stretch>
        </p:blipFill>
        <p:spPr>
          <a:xfrm>
            <a:off x="11826240" y="6263797"/>
            <a:ext cx="365760" cy="365760"/>
          </a:xfrm>
          <a:prstGeom prst="rect">
            <a:avLst/>
          </a:prstGeom>
          <a:ln w="12700">
            <a:miter lim="400000"/>
          </a:ln>
        </p:spPr>
      </p:pic>
      <p:sp>
        <p:nvSpPr>
          <p:cNvPr id="17" name="Slide Number Placeholder 4">
            <a:extLst>
              <a:ext uri="{FF2B5EF4-FFF2-40B4-BE49-F238E27FC236}">
                <a16:creationId xmlns:a16="http://schemas.microsoft.com/office/drawing/2014/main" id="{72E5176B-251F-69E4-0514-226936442782}"/>
              </a:ext>
            </a:extLst>
          </p:cNvPr>
          <p:cNvSpPr txBox="1">
            <a:spLocks/>
          </p:cNvSpPr>
          <p:nvPr userDrawn="1"/>
        </p:nvSpPr>
        <p:spPr>
          <a:xfrm>
            <a:off x="11446086" y="6369733"/>
            <a:ext cx="365760" cy="153888"/>
          </a:xfrm>
          <a:prstGeom prst="rect">
            <a:avLst/>
          </a:prstGeom>
        </p:spPr>
        <p:txBody>
          <a:bodyPr vert="horz" lIns="0" tIns="0" rIns="0" bIns="0" rtlCol="0" anchor="ctr">
            <a:spAutoFit/>
          </a:bodyP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9678EFB2-4C89-4337-9FE3-76CC5529E1A8}" type="slidenum">
              <a:rPr kumimoji="0" lang="en-US" sz="1000" b="0" i="0" u="none" strike="noStrike" kern="1200" cap="none" spc="0" normalizeH="0" baseline="0" noProof="0" smtClean="0">
                <a:ln>
                  <a:noFill/>
                </a:ln>
                <a:solidFill>
                  <a:srgbClr val="979797"/>
                </a:solidFill>
                <a:effectLst/>
                <a:uLnTx/>
                <a:uFillTx/>
                <a:latin typeface="Arial" panose="020B0604020202020204"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rgbClr val="979797"/>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0054917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itle and Content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405E02-024A-DD2A-A15C-E41C2FCC7284}"/>
              </a:ext>
            </a:extLst>
          </p:cNvPr>
          <p:cNvSpPr>
            <a:spLocks noGrp="1"/>
          </p:cNvSpPr>
          <p:nvPr>
            <p:ph type="title" hasCustomPrompt="1"/>
          </p:nvPr>
        </p:nvSpPr>
        <p:spPr>
          <a:xfrm>
            <a:off x="456360" y="691228"/>
            <a:ext cx="11277496" cy="535531"/>
          </a:xfrm>
        </p:spPr>
        <p:txBody>
          <a:bodyPr wrap="square" lIns="0" tIns="91440" rIns="0" bIns="0" anchor="t" anchorCtr="0">
            <a:spAutoFit/>
          </a:bodyPr>
          <a:lstStyle>
            <a:lvl1pPr>
              <a:defRPr sz="3200" b="0" i="0">
                <a:solidFill>
                  <a:schemeClr val="tx1"/>
                </a:solidFill>
                <a:latin typeface="Arial Black" panose="020B0604020202020204" pitchFamily="34" charset="0"/>
                <a:cs typeface="Arial Black" panose="020B0604020202020204" pitchFamily="34" charset="0"/>
              </a:defRPr>
            </a:lvl1pPr>
          </a:lstStyle>
          <a:p>
            <a:r>
              <a:rPr lang="en-US" dirty="0"/>
              <a:t>Slide title</a:t>
            </a:r>
          </a:p>
        </p:txBody>
      </p:sp>
      <p:sp>
        <p:nvSpPr>
          <p:cNvPr id="10" name="Text Placeholder 9">
            <a:extLst>
              <a:ext uri="{FF2B5EF4-FFF2-40B4-BE49-F238E27FC236}">
                <a16:creationId xmlns:a16="http://schemas.microsoft.com/office/drawing/2014/main" id="{740D6131-90C3-2B49-3354-1D9CA7C4C4BC}"/>
              </a:ext>
            </a:extLst>
          </p:cNvPr>
          <p:cNvSpPr>
            <a:spLocks noGrp="1"/>
          </p:cNvSpPr>
          <p:nvPr>
            <p:ph type="body" sz="quarter" idx="13" hasCustomPrompt="1"/>
          </p:nvPr>
        </p:nvSpPr>
        <p:spPr>
          <a:xfrm>
            <a:off x="456360" y="480395"/>
            <a:ext cx="11277496" cy="193899"/>
          </a:xfrm>
        </p:spPr>
        <p:txBody>
          <a:bodyPr wrap="square" lIns="0" tIns="0" rIns="0" bIns="0" anchor="b">
            <a:spAutoFit/>
          </a:bodyPr>
          <a:lstStyle>
            <a:lvl1pPr marL="0" indent="0">
              <a:buNone/>
              <a:defRPr sz="1400" b="1" i="0" cap="all" spc="200" baseline="0">
                <a:solidFill>
                  <a:srgbClr val="979797"/>
                </a:solidFill>
                <a:latin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dirty="0"/>
              <a:t>SUBHEAD TEXT</a:t>
            </a:r>
          </a:p>
        </p:txBody>
      </p:sp>
      <p:sp>
        <p:nvSpPr>
          <p:cNvPr id="9" name="Content Placeholder 8">
            <a:extLst>
              <a:ext uri="{FF2B5EF4-FFF2-40B4-BE49-F238E27FC236}">
                <a16:creationId xmlns:a16="http://schemas.microsoft.com/office/drawing/2014/main" id="{7E239899-3EA2-19D1-9BF5-9E6839EF7694}"/>
              </a:ext>
            </a:extLst>
          </p:cNvPr>
          <p:cNvSpPr>
            <a:spLocks noGrp="1"/>
          </p:cNvSpPr>
          <p:nvPr>
            <p:ph sz="quarter" idx="14" hasCustomPrompt="1"/>
          </p:nvPr>
        </p:nvSpPr>
        <p:spPr>
          <a:xfrm>
            <a:off x="456361" y="1683959"/>
            <a:ext cx="5524447" cy="4579838"/>
          </a:xfrm>
        </p:spPr>
        <p:txBody>
          <a:bodyPr/>
          <a:lstStyle>
            <a:lvl1pPr>
              <a:defRPr sz="2400"/>
            </a:lvl1pPr>
            <a:lvl2pPr>
              <a:defRPr sz="2000"/>
            </a:lvl2pPr>
            <a:lvl3pPr>
              <a:defRPr sz="1800"/>
            </a:lvl3pPr>
            <a:lvl4pPr>
              <a:defRPr sz="1600"/>
            </a:lvl4pPr>
            <a:lvl5pPr>
              <a:defRPr sz="14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5" name="Image" descr="Image">
            <a:extLst>
              <a:ext uri="{FF2B5EF4-FFF2-40B4-BE49-F238E27FC236}">
                <a16:creationId xmlns:a16="http://schemas.microsoft.com/office/drawing/2014/main" id="{BFC5FC5C-A74D-AE7D-5395-E483BB2EB8AE}"/>
              </a:ext>
            </a:extLst>
          </p:cNvPr>
          <p:cNvPicPr>
            <a:picLocks noChangeAspect="1"/>
          </p:cNvPicPr>
          <p:nvPr userDrawn="1"/>
        </p:nvPicPr>
        <p:blipFill>
          <a:blip r:embed="rId2">
            <a:duotone>
              <a:prstClr val="black"/>
              <a:schemeClr val="tx2">
                <a:tint val="45000"/>
                <a:satMod val="400000"/>
              </a:schemeClr>
            </a:duotone>
          </a:blip>
          <a:stretch>
            <a:fillRect/>
          </a:stretch>
        </p:blipFill>
        <p:spPr>
          <a:xfrm>
            <a:off x="11826240" y="6263797"/>
            <a:ext cx="365760" cy="365760"/>
          </a:xfrm>
          <a:prstGeom prst="rect">
            <a:avLst/>
          </a:prstGeom>
          <a:ln w="12700">
            <a:miter lim="400000"/>
          </a:ln>
        </p:spPr>
      </p:pic>
      <p:sp>
        <p:nvSpPr>
          <p:cNvPr id="17" name="Slide Number Placeholder 4">
            <a:extLst>
              <a:ext uri="{FF2B5EF4-FFF2-40B4-BE49-F238E27FC236}">
                <a16:creationId xmlns:a16="http://schemas.microsoft.com/office/drawing/2014/main" id="{72E5176B-251F-69E4-0514-226936442782}"/>
              </a:ext>
            </a:extLst>
          </p:cNvPr>
          <p:cNvSpPr txBox="1">
            <a:spLocks/>
          </p:cNvSpPr>
          <p:nvPr userDrawn="1"/>
        </p:nvSpPr>
        <p:spPr>
          <a:xfrm>
            <a:off x="11446086" y="6369733"/>
            <a:ext cx="365760" cy="153888"/>
          </a:xfrm>
          <a:prstGeom prst="rect">
            <a:avLst/>
          </a:prstGeom>
        </p:spPr>
        <p:txBody>
          <a:bodyPr vert="horz" lIns="0" tIns="0" rIns="0" bIns="0" rtlCol="0" anchor="ctr">
            <a:spAutoFit/>
          </a:bodyP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9678EFB2-4C89-4337-9FE3-76CC5529E1A8}" type="slidenum">
              <a:rPr kumimoji="0" lang="en-US" sz="1000" b="0" i="0" u="none" strike="noStrike" kern="1200" cap="none" spc="0" normalizeH="0" baseline="0" noProof="0" smtClean="0">
                <a:ln>
                  <a:noFill/>
                </a:ln>
                <a:solidFill>
                  <a:srgbClr val="979797"/>
                </a:solidFill>
                <a:effectLst/>
                <a:uLnTx/>
                <a:uFillTx/>
                <a:latin typeface="Arial" panose="020B0604020202020204"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rgbClr val="979797"/>
              </a:solidFill>
              <a:effectLst/>
              <a:uLnTx/>
              <a:uFillTx/>
              <a:latin typeface="Arial" panose="020B0604020202020204" pitchFamily="34" charset="0"/>
              <a:ea typeface="+mn-ea"/>
              <a:cs typeface="+mn-cs"/>
            </a:endParaRPr>
          </a:p>
        </p:txBody>
      </p:sp>
      <p:sp>
        <p:nvSpPr>
          <p:cNvPr id="4" name="Content Placeholder 8">
            <a:extLst>
              <a:ext uri="{FF2B5EF4-FFF2-40B4-BE49-F238E27FC236}">
                <a16:creationId xmlns:a16="http://schemas.microsoft.com/office/drawing/2014/main" id="{DB5A910B-7DBA-D1C0-6CF4-4E665FB048FF}"/>
              </a:ext>
            </a:extLst>
          </p:cNvPr>
          <p:cNvSpPr>
            <a:spLocks noGrp="1"/>
          </p:cNvSpPr>
          <p:nvPr>
            <p:ph sz="quarter" idx="15" hasCustomPrompt="1"/>
          </p:nvPr>
        </p:nvSpPr>
        <p:spPr>
          <a:xfrm>
            <a:off x="6209409" y="1683959"/>
            <a:ext cx="5532540" cy="4579838"/>
          </a:xfrm>
        </p:spPr>
        <p:txBody>
          <a:bodyPr/>
          <a:lstStyle>
            <a:lvl1pPr>
              <a:defRPr sz="2400"/>
            </a:lvl1pPr>
            <a:lvl2pPr>
              <a:defRPr sz="2000"/>
            </a:lvl2pPr>
            <a:lvl3pPr>
              <a:defRPr sz="1800"/>
            </a:lvl3pPr>
            <a:lvl4pPr>
              <a:defRPr sz="1600"/>
            </a:lvl4pPr>
            <a:lvl5pPr>
              <a:defRPr sz="14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02529778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itle and Content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405E02-024A-DD2A-A15C-E41C2FCC7284}"/>
              </a:ext>
            </a:extLst>
          </p:cNvPr>
          <p:cNvSpPr>
            <a:spLocks noGrp="1"/>
          </p:cNvSpPr>
          <p:nvPr>
            <p:ph type="title" hasCustomPrompt="1"/>
          </p:nvPr>
        </p:nvSpPr>
        <p:spPr>
          <a:xfrm>
            <a:off x="456360" y="691228"/>
            <a:ext cx="11277496" cy="535531"/>
          </a:xfrm>
        </p:spPr>
        <p:txBody>
          <a:bodyPr wrap="square" lIns="0" tIns="91440" rIns="0" bIns="0" anchor="t" anchorCtr="0">
            <a:spAutoFit/>
          </a:bodyPr>
          <a:lstStyle>
            <a:lvl1pPr>
              <a:defRPr sz="3200" b="0" i="0">
                <a:solidFill>
                  <a:schemeClr val="tx1"/>
                </a:solidFill>
                <a:latin typeface="Arial Black" panose="020B0604020202020204" pitchFamily="34" charset="0"/>
                <a:cs typeface="Arial Black" panose="020B0604020202020204" pitchFamily="34" charset="0"/>
              </a:defRPr>
            </a:lvl1pPr>
          </a:lstStyle>
          <a:p>
            <a:r>
              <a:rPr lang="en-US" dirty="0"/>
              <a:t>Slide title</a:t>
            </a:r>
          </a:p>
        </p:txBody>
      </p:sp>
      <p:sp>
        <p:nvSpPr>
          <p:cNvPr id="10" name="Text Placeholder 9">
            <a:extLst>
              <a:ext uri="{FF2B5EF4-FFF2-40B4-BE49-F238E27FC236}">
                <a16:creationId xmlns:a16="http://schemas.microsoft.com/office/drawing/2014/main" id="{740D6131-90C3-2B49-3354-1D9CA7C4C4BC}"/>
              </a:ext>
            </a:extLst>
          </p:cNvPr>
          <p:cNvSpPr>
            <a:spLocks noGrp="1"/>
          </p:cNvSpPr>
          <p:nvPr>
            <p:ph type="body" sz="quarter" idx="13" hasCustomPrompt="1"/>
          </p:nvPr>
        </p:nvSpPr>
        <p:spPr>
          <a:xfrm>
            <a:off x="456360" y="480395"/>
            <a:ext cx="11277496" cy="193899"/>
          </a:xfrm>
        </p:spPr>
        <p:txBody>
          <a:bodyPr wrap="square" lIns="0" tIns="0" rIns="0" bIns="0" anchor="b">
            <a:spAutoFit/>
          </a:bodyPr>
          <a:lstStyle>
            <a:lvl1pPr marL="0" indent="0">
              <a:buNone/>
              <a:defRPr sz="1400" b="1" i="0" cap="all" spc="200" baseline="0">
                <a:solidFill>
                  <a:srgbClr val="979797"/>
                </a:solidFill>
                <a:latin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dirty="0"/>
              <a:t>SUBHEAD TEXT</a:t>
            </a:r>
          </a:p>
        </p:txBody>
      </p:sp>
      <p:sp>
        <p:nvSpPr>
          <p:cNvPr id="9" name="Content Placeholder 8">
            <a:extLst>
              <a:ext uri="{FF2B5EF4-FFF2-40B4-BE49-F238E27FC236}">
                <a16:creationId xmlns:a16="http://schemas.microsoft.com/office/drawing/2014/main" id="{7E239899-3EA2-19D1-9BF5-9E6839EF7694}"/>
              </a:ext>
            </a:extLst>
          </p:cNvPr>
          <p:cNvSpPr>
            <a:spLocks noGrp="1"/>
          </p:cNvSpPr>
          <p:nvPr>
            <p:ph sz="quarter" idx="14" hasCustomPrompt="1"/>
          </p:nvPr>
        </p:nvSpPr>
        <p:spPr>
          <a:xfrm>
            <a:off x="456361" y="2470147"/>
            <a:ext cx="5524447" cy="3793649"/>
          </a:xfrm>
        </p:spPr>
        <p:txBody>
          <a:bodyPr/>
          <a:lstStyle>
            <a:lvl1pPr>
              <a:defRPr sz="2400"/>
            </a:lvl1pPr>
            <a:lvl2pPr>
              <a:defRPr sz="2000"/>
            </a:lvl2pPr>
            <a:lvl3pPr>
              <a:defRPr sz="1800"/>
            </a:lvl3pPr>
            <a:lvl4pPr>
              <a:defRPr sz="1600"/>
            </a:lvl4pPr>
            <a:lvl5pPr>
              <a:defRPr sz="14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5" name="Image" descr="Image">
            <a:extLst>
              <a:ext uri="{FF2B5EF4-FFF2-40B4-BE49-F238E27FC236}">
                <a16:creationId xmlns:a16="http://schemas.microsoft.com/office/drawing/2014/main" id="{BFC5FC5C-A74D-AE7D-5395-E483BB2EB8AE}"/>
              </a:ext>
            </a:extLst>
          </p:cNvPr>
          <p:cNvPicPr>
            <a:picLocks noChangeAspect="1"/>
          </p:cNvPicPr>
          <p:nvPr userDrawn="1"/>
        </p:nvPicPr>
        <p:blipFill>
          <a:blip r:embed="rId2">
            <a:duotone>
              <a:prstClr val="black"/>
              <a:schemeClr val="tx2">
                <a:tint val="45000"/>
                <a:satMod val="400000"/>
              </a:schemeClr>
            </a:duotone>
          </a:blip>
          <a:stretch>
            <a:fillRect/>
          </a:stretch>
        </p:blipFill>
        <p:spPr>
          <a:xfrm>
            <a:off x="11826240" y="6263797"/>
            <a:ext cx="365760" cy="365760"/>
          </a:xfrm>
          <a:prstGeom prst="rect">
            <a:avLst/>
          </a:prstGeom>
          <a:ln w="12700">
            <a:miter lim="400000"/>
          </a:ln>
        </p:spPr>
      </p:pic>
      <p:sp>
        <p:nvSpPr>
          <p:cNvPr id="17" name="Slide Number Placeholder 4">
            <a:extLst>
              <a:ext uri="{FF2B5EF4-FFF2-40B4-BE49-F238E27FC236}">
                <a16:creationId xmlns:a16="http://schemas.microsoft.com/office/drawing/2014/main" id="{72E5176B-251F-69E4-0514-226936442782}"/>
              </a:ext>
            </a:extLst>
          </p:cNvPr>
          <p:cNvSpPr txBox="1">
            <a:spLocks/>
          </p:cNvSpPr>
          <p:nvPr userDrawn="1"/>
        </p:nvSpPr>
        <p:spPr>
          <a:xfrm>
            <a:off x="11446086" y="6369733"/>
            <a:ext cx="365760" cy="153888"/>
          </a:xfrm>
          <a:prstGeom prst="rect">
            <a:avLst/>
          </a:prstGeom>
        </p:spPr>
        <p:txBody>
          <a:bodyPr vert="horz" lIns="0" tIns="0" rIns="0" bIns="0" rtlCol="0" anchor="ctr">
            <a:spAutoFit/>
          </a:bodyP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9678EFB2-4C89-4337-9FE3-76CC5529E1A8}" type="slidenum">
              <a:rPr kumimoji="0" lang="en-US" sz="1000" b="0" i="0" u="none" strike="noStrike" kern="1200" cap="none" spc="0" normalizeH="0" baseline="0" noProof="0" smtClean="0">
                <a:ln>
                  <a:noFill/>
                </a:ln>
                <a:solidFill>
                  <a:srgbClr val="979797"/>
                </a:solidFill>
                <a:effectLst/>
                <a:uLnTx/>
                <a:uFillTx/>
                <a:latin typeface="Arial" panose="020B0604020202020204"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rgbClr val="979797"/>
              </a:solidFill>
              <a:effectLst/>
              <a:uLnTx/>
              <a:uFillTx/>
              <a:latin typeface="Arial" panose="020B0604020202020204" pitchFamily="34" charset="0"/>
              <a:ea typeface="+mn-ea"/>
              <a:cs typeface="+mn-cs"/>
            </a:endParaRPr>
          </a:p>
        </p:txBody>
      </p:sp>
      <p:sp>
        <p:nvSpPr>
          <p:cNvPr id="4" name="Content Placeholder 8">
            <a:extLst>
              <a:ext uri="{FF2B5EF4-FFF2-40B4-BE49-F238E27FC236}">
                <a16:creationId xmlns:a16="http://schemas.microsoft.com/office/drawing/2014/main" id="{DB5A910B-7DBA-D1C0-6CF4-4E665FB048FF}"/>
              </a:ext>
            </a:extLst>
          </p:cNvPr>
          <p:cNvSpPr>
            <a:spLocks noGrp="1"/>
          </p:cNvSpPr>
          <p:nvPr>
            <p:ph sz="quarter" idx="15" hasCustomPrompt="1"/>
          </p:nvPr>
        </p:nvSpPr>
        <p:spPr>
          <a:xfrm>
            <a:off x="6209409" y="2470147"/>
            <a:ext cx="5532540" cy="3793650"/>
          </a:xfrm>
        </p:spPr>
        <p:txBody>
          <a:bodyPr/>
          <a:lstStyle>
            <a:lvl1pPr>
              <a:defRPr sz="2400"/>
            </a:lvl1pPr>
            <a:lvl2pPr>
              <a:defRPr sz="2000"/>
            </a:lvl2pPr>
            <a:lvl3pPr>
              <a:defRPr sz="1800"/>
            </a:lvl3pPr>
            <a:lvl4pPr>
              <a:defRPr sz="1600"/>
            </a:lvl4pPr>
            <a:lvl5pPr>
              <a:defRPr sz="14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Text Placeholder 2">
            <a:extLst>
              <a:ext uri="{FF2B5EF4-FFF2-40B4-BE49-F238E27FC236}">
                <a16:creationId xmlns:a16="http://schemas.microsoft.com/office/drawing/2014/main" id="{661C65A3-1DAE-8251-A02D-85EADBC8F4B2}"/>
              </a:ext>
            </a:extLst>
          </p:cNvPr>
          <p:cNvSpPr>
            <a:spLocks noGrp="1"/>
          </p:cNvSpPr>
          <p:nvPr>
            <p:ph type="body" idx="1" hasCustomPrompt="1"/>
          </p:nvPr>
        </p:nvSpPr>
        <p:spPr>
          <a:xfrm>
            <a:off x="457198" y="1609723"/>
            <a:ext cx="5524501" cy="860425"/>
          </a:xfrm>
        </p:spPr>
        <p:txBody>
          <a:bodyPr bIns="91440" anchor="b"/>
          <a:lstStyle>
            <a:lvl1pPr marL="0" indent="0">
              <a:buNone/>
              <a:defRPr sz="2400" b="1">
                <a:solidFill>
                  <a:schemeClr val="tx1"/>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text</a:t>
            </a:r>
          </a:p>
        </p:txBody>
      </p:sp>
      <p:sp>
        <p:nvSpPr>
          <p:cNvPr id="5" name="Text Placeholder 4">
            <a:extLst>
              <a:ext uri="{FF2B5EF4-FFF2-40B4-BE49-F238E27FC236}">
                <a16:creationId xmlns:a16="http://schemas.microsoft.com/office/drawing/2014/main" id="{FF2269B3-0E96-77C2-00A4-01AD06CF65A2}"/>
              </a:ext>
            </a:extLst>
          </p:cNvPr>
          <p:cNvSpPr>
            <a:spLocks noGrp="1"/>
          </p:cNvSpPr>
          <p:nvPr>
            <p:ph type="body" sz="quarter" idx="3" hasCustomPrompt="1"/>
          </p:nvPr>
        </p:nvSpPr>
        <p:spPr>
          <a:xfrm>
            <a:off x="6210298" y="1609723"/>
            <a:ext cx="5524501" cy="860425"/>
          </a:xfrm>
        </p:spPr>
        <p:txBody>
          <a:bodyPr bIns="91440" anchor="b"/>
          <a:lstStyle>
            <a:lvl1pPr marL="0" indent="0">
              <a:buNone/>
              <a:defRPr sz="2400" b="1">
                <a:solidFill>
                  <a:schemeClr val="tx1"/>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text</a:t>
            </a:r>
          </a:p>
        </p:txBody>
      </p:sp>
    </p:spTree>
    <p:extLst>
      <p:ext uri="{BB962C8B-B14F-4D97-AF65-F5344CB8AC3E}">
        <p14:creationId xmlns:p14="http://schemas.microsoft.com/office/powerpoint/2010/main" val="276006481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itle and Content 4">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405E02-024A-DD2A-A15C-E41C2FCC7284}"/>
              </a:ext>
            </a:extLst>
          </p:cNvPr>
          <p:cNvSpPr>
            <a:spLocks noGrp="1"/>
          </p:cNvSpPr>
          <p:nvPr>
            <p:ph type="title" hasCustomPrompt="1"/>
          </p:nvPr>
        </p:nvSpPr>
        <p:spPr>
          <a:xfrm>
            <a:off x="456360" y="691228"/>
            <a:ext cx="11277496" cy="535531"/>
          </a:xfrm>
        </p:spPr>
        <p:txBody>
          <a:bodyPr wrap="square" lIns="0" tIns="91440" rIns="0" bIns="0" anchor="t" anchorCtr="0">
            <a:spAutoFit/>
          </a:bodyPr>
          <a:lstStyle>
            <a:lvl1pPr>
              <a:defRPr sz="3200" b="0" i="0">
                <a:solidFill>
                  <a:schemeClr val="bg1"/>
                </a:solidFill>
                <a:latin typeface="Arial Black" panose="020B0604020202020204" pitchFamily="34" charset="0"/>
                <a:cs typeface="Arial Black" panose="020B0604020202020204" pitchFamily="34" charset="0"/>
              </a:defRPr>
            </a:lvl1pPr>
          </a:lstStyle>
          <a:p>
            <a:r>
              <a:rPr lang="en-US" dirty="0"/>
              <a:t>Slide title</a:t>
            </a:r>
          </a:p>
        </p:txBody>
      </p:sp>
      <p:sp>
        <p:nvSpPr>
          <p:cNvPr id="10" name="Text Placeholder 9">
            <a:extLst>
              <a:ext uri="{FF2B5EF4-FFF2-40B4-BE49-F238E27FC236}">
                <a16:creationId xmlns:a16="http://schemas.microsoft.com/office/drawing/2014/main" id="{740D6131-90C3-2B49-3354-1D9CA7C4C4BC}"/>
              </a:ext>
            </a:extLst>
          </p:cNvPr>
          <p:cNvSpPr>
            <a:spLocks noGrp="1"/>
          </p:cNvSpPr>
          <p:nvPr>
            <p:ph type="body" sz="quarter" idx="13" hasCustomPrompt="1"/>
          </p:nvPr>
        </p:nvSpPr>
        <p:spPr>
          <a:xfrm>
            <a:off x="456360" y="480395"/>
            <a:ext cx="11277496" cy="193899"/>
          </a:xfrm>
        </p:spPr>
        <p:txBody>
          <a:bodyPr wrap="square" lIns="0" tIns="0" rIns="0" bIns="0" anchor="b">
            <a:spAutoFit/>
          </a:bodyPr>
          <a:lstStyle>
            <a:lvl1pPr marL="0" indent="0">
              <a:buNone/>
              <a:defRPr sz="1400" b="1" i="0" cap="all" spc="200" baseline="0">
                <a:solidFill>
                  <a:schemeClr val="bg1"/>
                </a:solidFill>
                <a:latin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dirty="0"/>
              <a:t>SUBHEAD TEXT</a:t>
            </a:r>
          </a:p>
        </p:txBody>
      </p:sp>
      <p:sp>
        <p:nvSpPr>
          <p:cNvPr id="9" name="Content Placeholder 8">
            <a:extLst>
              <a:ext uri="{FF2B5EF4-FFF2-40B4-BE49-F238E27FC236}">
                <a16:creationId xmlns:a16="http://schemas.microsoft.com/office/drawing/2014/main" id="{7E239899-3EA2-19D1-9BF5-9E6839EF7694}"/>
              </a:ext>
            </a:extLst>
          </p:cNvPr>
          <p:cNvSpPr>
            <a:spLocks noGrp="1"/>
          </p:cNvSpPr>
          <p:nvPr>
            <p:ph sz="quarter" idx="14" hasCustomPrompt="1"/>
          </p:nvPr>
        </p:nvSpPr>
        <p:spPr>
          <a:xfrm>
            <a:off x="456360" y="1683959"/>
            <a:ext cx="11277495" cy="4579838"/>
          </a:xfrm>
        </p:spPr>
        <p:txBody>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400">
                <a:solidFill>
                  <a:schemeClr val="bg1"/>
                </a:solidFill>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5" name="Image" descr="Image">
            <a:extLst>
              <a:ext uri="{FF2B5EF4-FFF2-40B4-BE49-F238E27FC236}">
                <a16:creationId xmlns:a16="http://schemas.microsoft.com/office/drawing/2014/main" id="{BFC5FC5C-A74D-AE7D-5395-E483BB2EB8AE}"/>
              </a:ext>
            </a:extLst>
          </p:cNvPr>
          <p:cNvPicPr>
            <a:picLocks noChangeAspect="1"/>
          </p:cNvPicPr>
          <p:nvPr userDrawn="1"/>
        </p:nvPicPr>
        <p:blipFill>
          <a:blip r:embed="rId2">
            <a:duotone>
              <a:prstClr val="black"/>
              <a:schemeClr val="tx2">
                <a:tint val="45000"/>
                <a:satMod val="400000"/>
              </a:schemeClr>
            </a:duotone>
          </a:blip>
          <a:stretch>
            <a:fillRect/>
          </a:stretch>
        </p:blipFill>
        <p:spPr>
          <a:xfrm>
            <a:off x="11826240" y="6263797"/>
            <a:ext cx="365760" cy="365760"/>
          </a:xfrm>
          <a:prstGeom prst="rect">
            <a:avLst/>
          </a:prstGeom>
          <a:ln w="12700">
            <a:miter lim="400000"/>
          </a:ln>
        </p:spPr>
      </p:pic>
      <p:sp>
        <p:nvSpPr>
          <p:cNvPr id="17" name="Slide Number Placeholder 4">
            <a:extLst>
              <a:ext uri="{FF2B5EF4-FFF2-40B4-BE49-F238E27FC236}">
                <a16:creationId xmlns:a16="http://schemas.microsoft.com/office/drawing/2014/main" id="{72E5176B-251F-69E4-0514-226936442782}"/>
              </a:ext>
            </a:extLst>
          </p:cNvPr>
          <p:cNvSpPr txBox="1">
            <a:spLocks/>
          </p:cNvSpPr>
          <p:nvPr userDrawn="1"/>
        </p:nvSpPr>
        <p:spPr>
          <a:xfrm>
            <a:off x="11446086" y="6369733"/>
            <a:ext cx="365760" cy="153888"/>
          </a:xfrm>
          <a:prstGeom prst="rect">
            <a:avLst/>
          </a:prstGeom>
        </p:spPr>
        <p:txBody>
          <a:bodyPr vert="horz" lIns="0" tIns="0" rIns="0" bIns="0" rtlCol="0" anchor="ctr">
            <a:spAutoFit/>
          </a:bodyP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9678EFB2-4C89-4337-9FE3-76CC5529E1A8}" type="slidenum">
              <a:rPr kumimoji="0" lang="en-US" sz="1000" b="0" i="0" u="none" strike="noStrike" kern="1200" cap="none" spc="0" normalizeH="0" baseline="0" noProof="0" smtClean="0">
                <a:ln>
                  <a:noFill/>
                </a:ln>
                <a:solidFill>
                  <a:srgbClr val="979797"/>
                </a:solidFill>
                <a:effectLst/>
                <a:uLnTx/>
                <a:uFillTx/>
                <a:latin typeface="Arial" panose="020B0604020202020204"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rgbClr val="979797"/>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0695124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itle and Content 5">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405E02-024A-DD2A-A15C-E41C2FCC7284}"/>
              </a:ext>
            </a:extLst>
          </p:cNvPr>
          <p:cNvSpPr>
            <a:spLocks noGrp="1"/>
          </p:cNvSpPr>
          <p:nvPr>
            <p:ph type="title" hasCustomPrompt="1"/>
          </p:nvPr>
        </p:nvSpPr>
        <p:spPr>
          <a:xfrm>
            <a:off x="456360" y="691228"/>
            <a:ext cx="11277496" cy="535531"/>
          </a:xfrm>
        </p:spPr>
        <p:txBody>
          <a:bodyPr wrap="square" lIns="0" tIns="91440" rIns="0" bIns="0" anchor="t" anchorCtr="0">
            <a:spAutoFit/>
          </a:bodyPr>
          <a:lstStyle>
            <a:lvl1pPr>
              <a:defRPr sz="3200" b="0" i="0">
                <a:solidFill>
                  <a:schemeClr val="bg1"/>
                </a:solidFill>
                <a:latin typeface="Arial Black" panose="020B0604020202020204" pitchFamily="34" charset="0"/>
                <a:cs typeface="Arial Black" panose="020B0604020202020204" pitchFamily="34" charset="0"/>
              </a:defRPr>
            </a:lvl1pPr>
          </a:lstStyle>
          <a:p>
            <a:r>
              <a:rPr lang="en-US" dirty="0"/>
              <a:t>Slide title</a:t>
            </a:r>
          </a:p>
        </p:txBody>
      </p:sp>
      <p:sp>
        <p:nvSpPr>
          <p:cNvPr id="10" name="Text Placeholder 9">
            <a:extLst>
              <a:ext uri="{FF2B5EF4-FFF2-40B4-BE49-F238E27FC236}">
                <a16:creationId xmlns:a16="http://schemas.microsoft.com/office/drawing/2014/main" id="{740D6131-90C3-2B49-3354-1D9CA7C4C4BC}"/>
              </a:ext>
            </a:extLst>
          </p:cNvPr>
          <p:cNvSpPr>
            <a:spLocks noGrp="1"/>
          </p:cNvSpPr>
          <p:nvPr>
            <p:ph type="body" sz="quarter" idx="13" hasCustomPrompt="1"/>
          </p:nvPr>
        </p:nvSpPr>
        <p:spPr>
          <a:xfrm>
            <a:off x="456360" y="480395"/>
            <a:ext cx="11277496" cy="193899"/>
          </a:xfrm>
        </p:spPr>
        <p:txBody>
          <a:bodyPr wrap="square" lIns="0" tIns="0" rIns="0" bIns="0" anchor="b">
            <a:spAutoFit/>
          </a:bodyPr>
          <a:lstStyle>
            <a:lvl1pPr marL="0" indent="0">
              <a:buNone/>
              <a:defRPr sz="1400" b="1" i="0" cap="all" spc="200" baseline="0">
                <a:solidFill>
                  <a:schemeClr val="bg1"/>
                </a:solidFill>
                <a:latin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dirty="0"/>
              <a:t>SUBHEAD TEXT</a:t>
            </a:r>
          </a:p>
        </p:txBody>
      </p:sp>
      <p:sp>
        <p:nvSpPr>
          <p:cNvPr id="9" name="Content Placeholder 8">
            <a:extLst>
              <a:ext uri="{FF2B5EF4-FFF2-40B4-BE49-F238E27FC236}">
                <a16:creationId xmlns:a16="http://schemas.microsoft.com/office/drawing/2014/main" id="{7E239899-3EA2-19D1-9BF5-9E6839EF7694}"/>
              </a:ext>
            </a:extLst>
          </p:cNvPr>
          <p:cNvSpPr>
            <a:spLocks noGrp="1"/>
          </p:cNvSpPr>
          <p:nvPr>
            <p:ph sz="quarter" idx="14" hasCustomPrompt="1"/>
          </p:nvPr>
        </p:nvSpPr>
        <p:spPr>
          <a:xfrm>
            <a:off x="456361" y="1683959"/>
            <a:ext cx="5524447" cy="4579838"/>
          </a:xfrm>
        </p:spPr>
        <p:txBody>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400">
                <a:solidFill>
                  <a:schemeClr val="bg1"/>
                </a:solidFill>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5" name="Image" descr="Image">
            <a:extLst>
              <a:ext uri="{FF2B5EF4-FFF2-40B4-BE49-F238E27FC236}">
                <a16:creationId xmlns:a16="http://schemas.microsoft.com/office/drawing/2014/main" id="{BFC5FC5C-A74D-AE7D-5395-E483BB2EB8AE}"/>
              </a:ext>
            </a:extLst>
          </p:cNvPr>
          <p:cNvPicPr>
            <a:picLocks noChangeAspect="1"/>
          </p:cNvPicPr>
          <p:nvPr userDrawn="1"/>
        </p:nvPicPr>
        <p:blipFill>
          <a:blip r:embed="rId2">
            <a:duotone>
              <a:prstClr val="black"/>
              <a:schemeClr val="tx2">
                <a:tint val="45000"/>
                <a:satMod val="400000"/>
              </a:schemeClr>
            </a:duotone>
          </a:blip>
          <a:stretch>
            <a:fillRect/>
          </a:stretch>
        </p:blipFill>
        <p:spPr>
          <a:xfrm>
            <a:off x="11826240" y="6263797"/>
            <a:ext cx="365760" cy="365760"/>
          </a:xfrm>
          <a:prstGeom prst="rect">
            <a:avLst/>
          </a:prstGeom>
          <a:ln w="12700">
            <a:miter lim="400000"/>
          </a:ln>
        </p:spPr>
      </p:pic>
      <p:sp>
        <p:nvSpPr>
          <p:cNvPr id="17" name="Slide Number Placeholder 4">
            <a:extLst>
              <a:ext uri="{FF2B5EF4-FFF2-40B4-BE49-F238E27FC236}">
                <a16:creationId xmlns:a16="http://schemas.microsoft.com/office/drawing/2014/main" id="{72E5176B-251F-69E4-0514-226936442782}"/>
              </a:ext>
            </a:extLst>
          </p:cNvPr>
          <p:cNvSpPr txBox="1">
            <a:spLocks/>
          </p:cNvSpPr>
          <p:nvPr userDrawn="1"/>
        </p:nvSpPr>
        <p:spPr>
          <a:xfrm>
            <a:off x="11446086" y="6369733"/>
            <a:ext cx="365760" cy="153888"/>
          </a:xfrm>
          <a:prstGeom prst="rect">
            <a:avLst/>
          </a:prstGeom>
        </p:spPr>
        <p:txBody>
          <a:bodyPr vert="horz" lIns="0" tIns="0" rIns="0" bIns="0" rtlCol="0" anchor="ctr">
            <a:spAutoFit/>
          </a:bodyP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9678EFB2-4C89-4337-9FE3-76CC5529E1A8}" type="slidenum">
              <a:rPr kumimoji="0" lang="en-US" sz="1000" b="0" i="0" u="none" strike="noStrike" kern="1200" cap="none" spc="0" normalizeH="0" baseline="0" noProof="0" smtClean="0">
                <a:ln>
                  <a:noFill/>
                </a:ln>
                <a:solidFill>
                  <a:srgbClr val="979797"/>
                </a:solidFill>
                <a:effectLst/>
                <a:uLnTx/>
                <a:uFillTx/>
                <a:latin typeface="Arial" panose="020B0604020202020204"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rgbClr val="979797"/>
              </a:solidFill>
              <a:effectLst/>
              <a:uLnTx/>
              <a:uFillTx/>
              <a:latin typeface="Arial" panose="020B0604020202020204" pitchFamily="34" charset="0"/>
              <a:ea typeface="+mn-ea"/>
              <a:cs typeface="+mn-cs"/>
            </a:endParaRPr>
          </a:p>
        </p:txBody>
      </p:sp>
      <p:sp>
        <p:nvSpPr>
          <p:cNvPr id="4" name="Content Placeholder 8">
            <a:extLst>
              <a:ext uri="{FF2B5EF4-FFF2-40B4-BE49-F238E27FC236}">
                <a16:creationId xmlns:a16="http://schemas.microsoft.com/office/drawing/2014/main" id="{DB5A910B-7DBA-D1C0-6CF4-4E665FB048FF}"/>
              </a:ext>
            </a:extLst>
          </p:cNvPr>
          <p:cNvSpPr>
            <a:spLocks noGrp="1"/>
          </p:cNvSpPr>
          <p:nvPr>
            <p:ph sz="quarter" idx="15" hasCustomPrompt="1"/>
          </p:nvPr>
        </p:nvSpPr>
        <p:spPr>
          <a:xfrm>
            <a:off x="6209409" y="1683959"/>
            <a:ext cx="5532540" cy="4579838"/>
          </a:xfrm>
        </p:spPr>
        <p:txBody>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400">
                <a:solidFill>
                  <a:schemeClr val="bg1"/>
                </a:solidFill>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08414565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itle and Content 6">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405E02-024A-DD2A-A15C-E41C2FCC7284}"/>
              </a:ext>
            </a:extLst>
          </p:cNvPr>
          <p:cNvSpPr>
            <a:spLocks noGrp="1"/>
          </p:cNvSpPr>
          <p:nvPr>
            <p:ph type="title" hasCustomPrompt="1"/>
          </p:nvPr>
        </p:nvSpPr>
        <p:spPr>
          <a:xfrm>
            <a:off x="456360" y="691228"/>
            <a:ext cx="11277496" cy="535531"/>
          </a:xfrm>
        </p:spPr>
        <p:txBody>
          <a:bodyPr wrap="square" lIns="0" tIns="91440" rIns="0" bIns="0" anchor="t" anchorCtr="0">
            <a:spAutoFit/>
          </a:bodyPr>
          <a:lstStyle>
            <a:lvl1pPr>
              <a:defRPr sz="3200" b="0" i="0">
                <a:solidFill>
                  <a:schemeClr val="bg1"/>
                </a:solidFill>
                <a:latin typeface="Arial Black" panose="020B0604020202020204" pitchFamily="34" charset="0"/>
                <a:cs typeface="Arial Black" panose="020B0604020202020204" pitchFamily="34" charset="0"/>
              </a:defRPr>
            </a:lvl1pPr>
          </a:lstStyle>
          <a:p>
            <a:r>
              <a:rPr lang="en-US" dirty="0"/>
              <a:t>Slide title</a:t>
            </a:r>
          </a:p>
        </p:txBody>
      </p:sp>
      <p:sp>
        <p:nvSpPr>
          <p:cNvPr id="10" name="Text Placeholder 9">
            <a:extLst>
              <a:ext uri="{FF2B5EF4-FFF2-40B4-BE49-F238E27FC236}">
                <a16:creationId xmlns:a16="http://schemas.microsoft.com/office/drawing/2014/main" id="{740D6131-90C3-2B49-3354-1D9CA7C4C4BC}"/>
              </a:ext>
            </a:extLst>
          </p:cNvPr>
          <p:cNvSpPr>
            <a:spLocks noGrp="1"/>
          </p:cNvSpPr>
          <p:nvPr>
            <p:ph type="body" sz="quarter" idx="13" hasCustomPrompt="1"/>
          </p:nvPr>
        </p:nvSpPr>
        <p:spPr>
          <a:xfrm>
            <a:off x="456360" y="480395"/>
            <a:ext cx="11277496" cy="193899"/>
          </a:xfrm>
        </p:spPr>
        <p:txBody>
          <a:bodyPr wrap="square" lIns="0" tIns="0" rIns="0" bIns="0" anchor="b">
            <a:spAutoFit/>
          </a:bodyPr>
          <a:lstStyle>
            <a:lvl1pPr marL="0" indent="0">
              <a:buNone/>
              <a:defRPr sz="1400" b="1" i="0" cap="all" spc="200" baseline="0">
                <a:solidFill>
                  <a:schemeClr val="bg1"/>
                </a:solidFill>
                <a:latin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dirty="0"/>
              <a:t>SUBHEAD TEXT</a:t>
            </a:r>
          </a:p>
        </p:txBody>
      </p:sp>
      <p:sp>
        <p:nvSpPr>
          <p:cNvPr id="9" name="Content Placeholder 8">
            <a:extLst>
              <a:ext uri="{FF2B5EF4-FFF2-40B4-BE49-F238E27FC236}">
                <a16:creationId xmlns:a16="http://schemas.microsoft.com/office/drawing/2014/main" id="{7E239899-3EA2-19D1-9BF5-9E6839EF7694}"/>
              </a:ext>
            </a:extLst>
          </p:cNvPr>
          <p:cNvSpPr>
            <a:spLocks noGrp="1"/>
          </p:cNvSpPr>
          <p:nvPr>
            <p:ph sz="quarter" idx="14" hasCustomPrompt="1"/>
          </p:nvPr>
        </p:nvSpPr>
        <p:spPr>
          <a:xfrm>
            <a:off x="456361" y="2470147"/>
            <a:ext cx="5524447" cy="3793649"/>
          </a:xfrm>
        </p:spPr>
        <p:txBody>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400">
                <a:solidFill>
                  <a:schemeClr val="bg1"/>
                </a:solidFill>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5" name="Image" descr="Image">
            <a:extLst>
              <a:ext uri="{FF2B5EF4-FFF2-40B4-BE49-F238E27FC236}">
                <a16:creationId xmlns:a16="http://schemas.microsoft.com/office/drawing/2014/main" id="{BFC5FC5C-A74D-AE7D-5395-E483BB2EB8AE}"/>
              </a:ext>
            </a:extLst>
          </p:cNvPr>
          <p:cNvPicPr>
            <a:picLocks noChangeAspect="1"/>
          </p:cNvPicPr>
          <p:nvPr userDrawn="1"/>
        </p:nvPicPr>
        <p:blipFill>
          <a:blip r:embed="rId2">
            <a:duotone>
              <a:prstClr val="black"/>
              <a:schemeClr val="tx2">
                <a:tint val="45000"/>
                <a:satMod val="400000"/>
              </a:schemeClr>
            </a:duotone>
          </a:blip>
          <a:stretch>
            <a:fillRect/>
          </a:stretch>
        </p:blipFill>
        <p:spPr>
          <a:xfrm>
            <a:off x="11826240" y="6263797"/>
            <a:ext cx="365760" cy="365760"/>
          </a:xfrm>
          <a:prstGeom prst="rect">
            <a:avLst/>
          </a:prstGeom>
          <a:ln w="12700">
            <a:miter lim="400000"/>
          </a:ln>
        </p:spPr>
      </p:pic>
      <p:sp>
        <p:nvSpPr>
          <p:cNvPr id="17" name="Slide Number Placeholder 4">
            <a:extLst>
              <a:ext uri="{FF2B5EF4-FFF2-40B4-BE49-F238E27FC236}">
                <a16:creationId xmlns:a16="http://schemas.microsoft.com/office/drawing/2014/main" id="{72E5176B-251F-69E4-0514-226936442782}"/>
              </a:ext>
            </a:extLst>
          </p:cNvPr>
          <p:cNvSpPr txBox="1">
            <a:spLocks/>
          </p:cNvSpPr>
          <p:nvPr userDrawn="1"/>
        </p:nvSpPr>
        <p:spPr>
          <a:xfrm>
            <a:off x="11446086" y="6369733"/>
            <a:ext cx="365760" cy="153888"/>
          </a:xfrm>
          <a:prstGeom prst="rect">
            <a:avLst/>
          </a:prstGeom>
        </p:spPr>
        <p:txBody>
          <a:bodyPr vert="horz" lIns="0" tIns="0" rIns="0" bIns="0" rtlCol="0" anchor="ctr">
            <a:spAutoFit/>
          </a:bodyP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9678EFB2-4C89-4337-9FE3-76CC5529E1A8}" type="slidenum">
              <a:rPr kumimoji="0" lang="en-US" sz="1000" b="0" i="0" u="none" strike="noStrike" kern="1200" cap="none" spc="0" normalizeH="0" baseline="0" noProof="0" smtClean="0">
                <a:ln>
                  <a:noFill/>
                </a:ln>
                <a:solidFill>
                  <a:srgbClr val="979797"/>
                </a:solidFill>
                <a:effectLst/>
                <a:uLnTx/>
                <a:uFillTx/>
                <a:latin typeface="Arial" panose="020B0604020202020204"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rgbClr val="979797"/>
              </a:solidFill>
              <a:effectLst/>
              <a:uLnTx/>
              <a:uFillTx/>
              <a:latin typeface="Arial" panose="020B0604020202020204" pitchFamily="34" charset="0"/>
              <a:ea typeface="+mn-ea"/>
              <a:cs typeface="+mn-cs"/>
            </a:endParaRPr>
          </a:p>
        </p:txBody>
      </p:sp>
      <p:sp>
        <p:nvSpPr>
          <p:cNvPr id="4" name="Content Placeholder 8">
            <a:extLst>
              <a:ext uri="{FF2B5EF4-FFF2-40B4-BE49-F238E27FC236}">
                <a16:creationId xmlns:a16="http://schemas.microsoft.com/office/drawing/2014/main" id="{DB5A910B-7DBA-D1C0-6CF4-4E665FB048FF}"/>
              </a:ext>
            </a:extLst>
          </p:cNvPr>
          <p:cNvSpPr>
            <a:spLocks noGrp="1"/>
          </p:cNvSpPr>
          <p:nvPr>
            <p:ph sz="quarter" idx="15" hasCustomPrompt="1"/>
          </p:nvPr>
        </p:nvSpPr>
        <p:spPr>
          <a:xfrm>
            <a:off x="6209409" y="2470147"/>
            <a:ext cx="5532540" cy="3793650"/>
          </a:xfrm>
        </p:spPr>
        <p:txBody>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400">
                <a:solidFill>
                  <a:schemeClr val="bg1"/>
                </a:solidFill>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Text Placeholder 2">
            <a:extLst>
              <a:ext uri="{FF2B5EF4-FFF2-40B4-BE49-F238E27FC236}">
                <a16:creationId xmlns:a16="http://schemas.microsoft.com/office/drawing/2014/main" id="{661C65A3-1DAE-8251-A02D-85EADBC8F4B2}"/>
              </a:ext>
            </a:extLst>
          </p:cNvPr>
          <p:cNvSpPr>
            <a:spLocks noGrp="1"/>
          </p:cNvSpPr>
          <p:nvPr>
            <p:ph type="body" idx="1" hasCustomPrompt="1"/>
          </p:nvPr>
        </p:nvSpPr>
        <p:spPr>
          <a:xfrm>
            <a:off x="457198" y="1609723"/>
            <a:ext cx="5524501" cy="860425"/>
          </a:xfrm>
        </p:spPr>
        <p:txBody>
          <a:bodyPr bIns="91440" anchor="b"/>
          <a:lstStyle>
            <a:lvl1pPr marL="0" indent="0">
              <a:buNone/>
              <a:defRPr sz="2400" b="1">
                <a:solidFill>
                  <a:schemeClr val="bg1"/>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text</a:t>
            </a:r>
          </a:p>
        </p:txBody>
      </p:sp>
      <p:sp>
        <p:nvSpPr>
          <p:cNvPr id="5" name="Text Placeholder 4">
            <a:extLst>
              <a:ext uri="{FF2B5EF4-FFF2-40B4-BE49-F238E27FC236}">
                <a16:creationId xmlns:a16="http://schemas.microsoft.com/office/drawing/2014/main" id="{FF2269B3-0E96-77C2-00A4-01AD06CF65A2}"/>
              </a:ext>
            </a:extLst>
          </p:cNvPr>
          <p:cNvSpPr>
            <a:spLocks noGrp="1"/>
          </p:cNvSpPr>
          <p:nvPr>
            <p:ph type="body" sz="quarter" idx="3" hasCustomPrompt="1"/>
          </p:nvPr>
        </p:nvSpPr>
        <p:spPr>
          <a:xfrm>
            <a:off x="6210298" y="1609723"/>
            <a:ext cx="5524501" cy="860425"/>
          </a:xfrm>
        </p:spPr>
        <p:txBody>
          <a:bodyPr bIns="91440" anchor="b"/>
          <a:lstStyle>
            <a:lvl1pPr marL="0" indent="0">
              <a:buNone/>
              <a:defRPr sz="2400" b="1">
                <a:solidFill>
                  <a:schemeClr val="bg1"/>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text</a:t>
            </a:r>
          </a:p>
        </p:txBody>
      </p:sp>
    </p:spTree>
    <p:extLst>
      <p:ext uri="{BB962C8B-B14F-4D97-AF65-F5344CB8AC3E}">
        <p14:creationId xmlns:p14="http://schemas.microsoft.com/office/powerpoint/2010/main" val="353627928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itle Content Photo 1">
    <p:spTree>
      <p:nvGrpSpPr>
        <p:cNvPr id="1" name=""/>
        <p:cNvGrpSpPr/>
        <p:nvPr/>
      </p:nvGrpSpPr>
      <p:grpSpPr>
        <a:xfrm>
          <a:off x="0" y="0"/>
          <a:ext cx="0" cy="0"/>
          <a:chOff x="0" y="0"/>
          <a:chExt cx="0" cy="0"/>
        </a:xfrm>
      </p:grpSpPr>
      <p:pic>
        <p:nvPicPr>
          <p:cNvPr id="12" name="Picture 11"/>
          <p:cNvPicPr>
            <a:picLocks noChangeAspect="1"/>
          </p:cNvPicPr>
          <p:nvPr userDrawn="1"/>
        </p:nvPicPr>
        <p:blipFill rotWithShape="1">
          <a:blip r:embed="rId2" cstate="email">
            <a:grayscl/>
            <a:extLst>
              <a:ext uri="{28A0092B-C50C-407E-A947-70E740481C1C}">
                <a14:useLocalDpi xmlns:a14="http://schemas.microsoft.com/office/drawing/2010/main" val="0"/>
              </a:ext>
            </a:extLst>
          </a:blip>
          <a:srcRect l="27119" t="5237" r="6694" b="5369"/>
          <a:stretch/>
        </p:blipFill>
        <p:spPr>
          <a:xfrm>
            <a:off x="8889" y="0"/>
            <a:ext cx="7620000" cy="6847860"/>
          </a:xfrm>
          <a:prstGeom prst="rect">
            <a:avLst/>
          </a:prstGeom>
        </p:spPr>
      </p:pic>
      <p:sp>
        <p:nvSpPr>
          <p:cNvPr id="4" name="Content Placeholder 2"/>
          <p:cNvSpPr>
            <a:spLocks noGrp="1"/>
          </p:cNvSpPr>
          <p:nvPr>
            <p:ph idx="1" hasCustomPrompt="1"/>
          </p:nvPr>
        </p:nvSpPr>
        <p:spPr>
          <a:xfrm>
            <a:off x="8077201" y="1919287"/>
            <a:ext cx="3657599" cy="4257675"/>
          </a:xfrm>
        </p:spPr>
        <p:txBody>
          <a:bodyPr lIns="0">
            <a:normAutofit/>
          </a:bodyPr>
          <a:lstStyle>
            <a:lvl1pPr marL="0" indent="0">
              <a:buNone/>
              <a:defRPr sz="1800">
                <a:solidFill>
                  <a:schemeClr val="tx1"/>
                </a:solidFill>
                <a:latin typeface="Arial" panose="020B0604020202020204" pitchFamily="34" charset="0"/>
                <a:cs typeface="Arial" panose="020B0604020202020204" pitchFamily="34" charset="0"/>
              </a:defRPr>
            </a:lvl1pPr>
            <a:lvl2pPr marL="457200" indent="0">
              <a:buNone/>
              <a:defRPr sz="1600">
                <a:solidFill>
                  <a:schemeClr val="tx1"/>
                </a:solidFill>
                <a:latin typeface="Arial" panose="020B0604020202020204" pitchFamily="34" charset="0"/>
                <a:cs typeface="Arial" panose="020B0604020202020204" pitchFamily="34" charset="0"/>
              </a:defRPr>
            </a:lvl2pPr>
            <a:lvl3pPr marL="914400" indent="0">
              <a:buNone/>
              <a:defRPr sz="1400">
                <a:solidFill>
                  <a:schemeClr val="tx1"/>
                </a:solidFill>
                <a:latin typeface="Arial" panose="020B0604020202020204" pitchFamily="34" charset="0"/>
                <a:cs typeface="Arial" panose="020B0604020202020204" pitchFamily="34" charset="0"/>
              </a:defRPr>
            </a:lvl3pPr>
            <a:lvl4pPr marL="1371600" indent="0">
              <a:buNone/>
              <a:defRPr sz="1200">
                <a:solidFill>
                  <a:schemeClr val="tx1"/>
                </a:solidFill>
                <a:latin typeface="Arial" panose="020B0604020202020204" pitchFamily="34" charset="0"/>
                <a:cs typeface="Arial" panose="020B0604020202020204" pitchFamily="34" charset="0"/>
              </a:defRPr>
            </a:lvl4pPr>
            <a:lvl5pPr marL="1828800" indent="0">
              <a:buNone/>
              <a:defRPr sz="1200">
                <a:solidFill>
                  <a:schemeClr val="tx1"/>
                </a:solidFill>
                <a:latin typeface="Arial" panose="020B0604020202020204" pitchFamily="34" charset="0"/>
                <a:cs typeface="Arial" panose="020B0604020202020204" pitchFamily="34" charset="0"/>
              </a:defRPr>
            </a:lvl5pPr>
          </a:lstStyle>
          <a:p>
            <a:pPr lvl="0"/>
            <a:r>
              <a:rPr lang="en-US" dirty="0"/>
              <a:t>Click to add text</a:t>
            </a:r>
          </a:p>
        </p:txBody>
      </p:sp>
      <p:sp>
        <p:nvSpPr>
          <p:cNvPr id="5" name="Title 1"/>
          <p:cNvSpPr>
            <a:spLocks noGrp="1"/>
          </p:cNvSpPr>
          <p:nvPr>
            <p:ph type="title" hasCustomPrompt="1"/>
          </p:nvPr>
        </p:nvSpPr>
        <p:spPr>
          <a:xfrm>
            <a:off x="8077201" y="365125"/>
            <a:ext cx="3657599" cy="1325563"/>
          </a:xfrm>
        </p:spPr>
        <p:txBody>
          <a:bodyPr anchor="b" anchorCtr="0">
            <a:normAutofit/>
          </a:bodyPr>
          <a:lstStyle>
            <a:lvl1pPr>
              <a:defRPr sz="2800">
                <a:solidFill>
                  <a:schemeClr val="tx1"/>
                </a:solidFill>
                <a:latin typeface="Arial Black" panose="020B0A04020102020204" pitchFamily="34" charset="0"/>
                <a:cs typeface="Arial" panose="020B0604020202020204" pitchFamily="34" charset="0"/>
              </a:defRPr>
            </a:lvl1pPr>
          </a:lstStyle>
          <a:p>
            <a:r>
              <a:rPr lang="en-US" dirty="0"/>
              <a:t>Slide title</a:t>
            </a:r>
          </a:p>
        </p:txBody>
      </p:sp>
      <p:pic>
        <p:nvPicPr>
          <p:cNvPr id="2" name="Image" descr="Image">
            <a:extLst>
              <a:ext uri="{FF2B5EF4-FFF2-40B4-BE49-F238E27FC236}">
                <a16:creationId xmlns:a16="http://schemas.microsoft.com/office/drawing/2014/main" id="{6E9CFBCF-4C6D-5551-6951-C71B6CABB4A4}"/>
              </a:ext>
            </a:extLst>
          </p:cNvPr>
          <p:cNvPicPr>
            <a:picLocks noChangeAspect="1"/>
          </p:cNvPicPr>
          <p:nvPr userDrawn="1"/>
        </p:nvPicPr>
        <p:blipFill>
          <a:blip r:embed="rId3">
            <a:duotone>
              <a:prstClr val="black"/>
              <a:schemeClr val="tx2">
                <a:tint val="45000"/>
                <a:satMod val="400000"/>
              </a:schemeClr>
            </a:duotone>
          </a:blip>
          <a:stretch>
            <a:fillRect/>
          </a:stretch>
        </p:blipFill>
        <p:spPr>
          <a:xfrm>
            <a:off x="11826240" y="6263797"/>
            <a:ext cx="365760" cy="365760"/>
          </a:xfrm>
          <a:prstGeom prst="rect">
            <a:avLst/>
          </a:prstGeom>
          <a:ln w="12700">
            <a:miter lim="400000"/>
          </a:ln>
        </p:spPr>
      </p:pic>
      <p:sp>
        <p:nvSpPr>
          <p:cNvPr id="3" name="Slide Number Placeholder 4">
            <a:extLst>
              <a:ext uri="{FF2B5EF4-FFF2-40B4-BE49-F238E27FC236}">
                <a16:creationId xmlns:a16="http://schemas.microsoft.com/office/drawing/2014/main" id="{172EDBF3-68B8-858E-4376-B0EE0AD2D5F9}"/>
              </a:ext>
            </a:extLst>
          </p:cNvPr>
          <p:cNvSpPr txBox="1">
            <a:spLocks/>
          </p:cNvSpPr>
          <p:nvPr userDrawn="1"/>
        </p:nvSpPr>
        <p:spPr>
          <a:xfrm>
            <a:off x="11446086" y="6369733"/>
            <a:ext cx="365760" cy="153888"/>
          </a:xfrm>
          <a:prstGeom prst="rect">
            <a:avLst/>
          </a:prstGeom>
        </p:spPr>
        <p:txBody>
          <a:bodyPr vert="horz" lIns="0" tIns="0" rIns="0" bIns="0" rtlCol="0" anchor="ctr">
            <a:spAutoFit/>
          </a:bodyP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9678EFB2-4C89-4337-9FE3-76CC5529E1A8}" type="slidenum">
              <a:rPr kumimoji="0" lang="en-US" sz="1000" b="0" i="0" u="none" strike="noStrike" kern="1200" cap="none" spc="0" normalizeH="0" baseline="0" noProof="0" smtClean="0">
                <a:ln>
                  <a:noFill/>
                </a:ln>
                <a:solidFill>
                  <a:srgbClr val="979797"/>
                </a:solidFill>
                <a:effectLst/>
                <a:uLnTx/>
                <a:uFillTx/>
                <a:latin typeface="Arial" panose="020B0604020202020204"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rgbClr val="979797"/>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7107968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5">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5F2D31D-5BDD-324E-2166-B7A9894AD517}"/>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pic>
        <p:nvPicPr>
          <p:cNvPr id="8" name="Image">
            <a:extLst>
              <a:ext uri="{FF2B5EF4-FFF2-40B4-BE49-F238E27FC236}">
                <a16:creationId xmlns:a16="http://schemas.microsoft.com/office/drawing/2014/main" id="{303EB84B-82EF-BB02-9D92-A3F96E6F98E9}"/>
              </a:ext>
            </a:extLst>
          </p:cNvPr>
          <p:cNvPicPr>
            <a:picLocks noChangeAspect="1"/>
          </p:cNvPicPr>
          <p:nvPr userDrawn="1"/>
        </p:nvPicPr>
        <p:blipFill>
          <a:blip r:embed="rId3" cstate="email">
            <a:extLst>
              <a:ext uri="{28A0092B-C50C-407E-A947-70E740481C1C}">
                <a14:useLocalDpi xmlns:a14="http://schemas.microsoft.com/office/drawing/2010/main" val="0"/>
              </a:ext>
            </a:extLst>
          </a:blip>
          <a:srcRect/>
          <a:stretch/>
        </p:blipFill>
        <p:spPr>
          <a:xfrm>
            <a:off x="9900377" y="5918805"/>
            <a:ext cx="1821233" cy="480391"/>
          </a:xfrm>
          <a:prstGeom prst="rect">
            <a:avLst/>
          </a:prstGeom>
          <a:ln w="12700">
            <a:miter lim="400000"/>
          </a:ln>
        </p:spPr>
      </p:pic>
      <p:sp>
        <p:nvSpPr>
          <p:cNvPr id="11" name="Title 1">
            <a:extLst>
              <a:ext uri="{FF2B5EF4-FFF2-40B4-BE49-F238E27FC236}">
                <a16:creationId xmlns:a16="http://schemas.microsoft.com/office/drawing/2014/main" id="{679ED3CC-95B4-5F13-A88B-B33D9F5FE3E3}"/>
              </a:ext>
            </a:extLst>
          </p:cNvPr>
          <p:cNvSpPr>
            <a:spLocks noGrp="1"/>
          </p:cNvSpPr>
          <p:nvPr>
            <p:ph type="title" hasCustomPrompt="1"/>
          </p:nvPr>
        </p:nvSpPr>
        <p:spPr>
          <a:xfrm>
            <a:off x="389890" y="3410058"/>
            <a:ext cx="11412220" cy="914096"/>
          </a:xfrm>
        </p:spPr>
        <p:txBody>
          <a:bodyPr lIns="0" tIns="0" rIns="0" bIns="0" anchor="b">
            <a:spAutoFit/>
          </a:bodyPr>
          <a:lstStyle>
            <a:lvl1pPr>
              <a:defRPr sz="6600">
                <a:solidFill>
                  <a:schemeClr val="accent2"/>
                </a:solidFill>
                <a:latin typeface="Arial Black" panose="020B0A04020102020204" pitchFamily="34" charset="0"/>
              </a:defRPr>
            </a:lvl1pPr>
          </a:lstStyle>
          <a:p>
            <a:r>
              <a:rPr lang="en-US" dirty="0"/>
              <a:t>Title slide</a:t>
            </a:r>
          </a:p>
        </p:txBody>
      </p:sp>
      <p:sp>
        <p:nvSpPr>
          <p:cNvPr id="2" name="Subtitle 2">
            <a:extLst>
              <a:ext uri="{FF2B5EF4-FFF2-40B4-BE49-F238E27FC236}">
                <a16:creationId xmlns:a16="http://schemas.microsoft.com/office/drawing/2014/main" id="{63765385-B729-C8F4-1532-DE0CF45ADE0F}"/>
              </a:ext>
            </a:extLst>
          </p:cNvPr>
          <p:cNvSpPr>
            <a:spLocks noGrp="1"/>
          </p:cNvSpPr>
          <p:nvPr>
            <p:ph type="subTitle" idx="1" hasCustomPrompt="1"/>
          </p:nvPr>
        </p:nvSpPr>
        <p:spPr>
          <a:xfrm>
            <a:off x="389890" y="4333588"/>
            <a:ext cx="11412220" cy="915852"/>
          </a:xfrm>
        </p:spPr>
        <p:txBody>
          <a:bodyPr lIns="0" tIns="0" rIns="0" bIns="0">
            <a:noAutofit/>
          </a:bodyPr>
          <a:lstStyle>
            <a:lvl1pPr marL="0" indent="0" algn="l">
              <a:buNone/>
              <a:defRPr sz="2000" b="0" i="0">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Subhead text</a:t>
            </a:r>
          </a:p>
        </p:txBody>
      </p:sp>
    </p:spTree>
    <p:extLst>
      <p:ext uri="{BB962C8B-B14F-4D97-AF65-F5344CB8AC3E}">
        <p14:creationId xmlns:p14="http://schemas.microsoft.com/office/powerpoint/2010/main" val="317105227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itle Content Photo 2">
    <p:spTree>
      <p:nvGrpSpPr>
        <p:cNvPr id="1" name=""/>
        <p:cNvGrpSpPr/>
        <p:nvPr/>
      </p:nvGrpSpPr>
      <p:grpSpPr>
        <a:xfrm>
          <a:off x="0" y="0"/>
          <a:ext cx="0" cy="0"/>
          <a:chOff x="0" y="0"/>
          <a:chExt cx="0" cy="0"/>
        </a:xfrm>
      </p:grpSpPr>
      <p:sp>
        <p:nvSpPr>
          <p:cNvPr id="4" name="Content Placeholder 2"/>
          <p:cNvSpPr>
            <a:spLocks noGrp="1"/>
          </p:cNvSpPr>
          <p:nvPr>
            <p:ph idx="1" hasCustomPrompt="1"/>
          </p:nvPr>
        </p:nvSpPr>
        <p:spPr>
          <a:xfrm>
            <a:off x="8077201" y="1919287"/>
            <a:ext cx="3657599" cy="4257675"/>
          </a:xfrm>
        </p:spPr>
        <p:txBody>
          <a:bodyPr lIns="0">
            <a:normAutofit/>
          </a:bodyPr>
          <a:lstStyle>
            <a:lvl1pPr marL="0" indent="0">
              <a:buNone/>
              <a:defRPr sz="1800">
                <a:solidFill>
                  <a:schemeClr val="tx1"/>
                </a:solidFill>
                <a:latin typeface="Arial" panose="020B0604020202020204" pitchFamily="34" charset="0"/>
                <a:cs typeface="Arial" panose="020B0604020202020204" pitchFamily="34" charset="0"/>
              </a:defRPr>
            </a:lvl1pPr>
            <a:lvl2pPr marL="457200" indent="0">
              <a:buNone/>
              <a:defRPr sz="1600">
                <a:solidFill>
                  <a:schemeClr val="tx1"/>
                </a:solidFill>
                <a:latin typeface="Arial" panose="020B0604020202020204" pitchFamily="34" charset="0"/>
                <a:cs typeface="Arial" panose="020B0604020202020204" pitchFamily="34" charset="0"/>
              </a:defRPr>
            </a:lvl2pPr>
            <a:lvl3pPr marL="914400" indent="0">
              <a:buNone/>
              <a:defRPr sz="1400">
                <a:solidFill>
                  <a:schemeClr val="tx1"/>
                </a:solidFill>
                <a:latin typeface="Arial" panose="020B0604020202020204" pitchFamily="34" charset="0"/>
                <a:cs typeface="Arial" panose="020B0604020202020204" pitchFamily="34" charset="0"/>
              </a:defRPr>
            </a:lvl3pPr>
            <a:lvl4pPr marL="1371600" indent="0">
              <a:buNone/>
              <a:defRPr sz="1200">
                <a:solidFill>
                  <a:schemeClr val="tx1"/>
                </a:solidFill>
                <a:latin typeface="Arial" panose="020B0604020202020204" pitchFamily="34" charset="0"/>
                <a:cs typeface="Arial" panose="020B0604020202020204" pitchFamily="34" charset="0"/>
              </a:defRPr>
            </a:lvl4pPr>
            <a:lvl5pPr marL="1828800" indent="0">
              <a:buNone/>
              <a:defRPr sz="1200">
                <a:solidFill>
                  <a:schemeClr val="tx1"/>
                </a:solidFill>
                <a:latin typeface="Arial" panose="020B0604020202020204" pitchFamily="34" charset="0"/>
                <a:cs typeface="Arial" panose="020B0604020202020204" pitchFamily="34" charset="0"/>
              </a:defRPr>
            </a:lvl5pPr>
          </a:lstStyle>
          <a:p>
            <a:pPr lvl="0"/>
            <a:r>
              <a:rPr lang="en-US" dirty="0"/>
              <a:t>Click to add text</a:t>
            </a:r>
          </a:p>
        </p:txBody>
      </p:sp>
      <p:sp>
        <p:nvSpPr>
          <p:cNvPr id="5" name="Title 1"/>
          <p:cNvSpPr>
            <a:spLocks noGrp="1"/>
          </p:cNvSpPr>
          <p:nvPr>
            <p:ph type="title" hasCustomPrompt="1"/>
          </p:nvPr>
        </p:nvSpPr>
        <p:spPr>
          <a:xfrm>
            <a:off x="8077201" y="365125"/>
            <a:ext cx="3657599" cy="1325563"/>
          </a:xfrm>
        </p:spPr>
        <p:txBody>
          <a:bodyPr anchor="b" anchorCtr="0">
            <a:normAutofit/>
          </a:bodyPr>
          <a:lstStyle>
            <a:lvl1pPr>
              <a:defRPr sz="2800">
                <a:solidFill>
                  <a:schemeClr val="tx1"/>
                </a:solidFill>
                <a:latin typeface="Arial Black" panose="020B0A04020102020204" pitchFamily="34" charset="0"/>
                <a:cs typeface="Arial" panose="020B0604020202020204" pitchFamily="34" charset="0"/>
              </a:defRPr>
            </a:lvl1pPr>
          </a:lstStyle>
          <a:p>
            <a:r>
              <a:rPr lang="en-US" dirty="0"/>
              <a:t>Slide title</a:t>
            </a:r>
          </a:p>
        </p:txBody>
      </p:sp>
      <p:pic>
        <p:nvPicPr>
          <p:cNvPr id="2" name="Image" descr="Image">
            <a:extLst>
              <a:ext uri="{FF2B5EF4-FFF2-40B4-BE49-F238E27FC236}">
                <a16:creationId xmlns:a16="http://schemas.microsoft.com/office/drawing/2014/main" id="{6E9CFBCF-4C6D-5551-6951-C71B6CABB4A4}"/>
              </a:ext>
            </a:extLst>
          </p:cNvPr>
          <p:cNvPicPr>
            <a:picLocks noChangeAspect="1"/>
          </p:cNvPicPr>
          <p:nvPr userDrawn="1"/>
        </p:nvPicPr>
        <p:blipFill>
          <a:blip r:embed="rId2">
            <a:duotone>
              <a:prstClr val="black"/>
              <a:schemeClr val="tx2">
                <a:tint val="45000"/>
                <a:satMod val="400000"/>
              </a:schemeClr>
            </a:duotone>
          </a:blip>
          <a:stretch>
            <a:fillRect/>
          </a:stretch>
        </p:blipFill>
        <p:spPr>
          <a:xfrm>
            <a:off x="11826240" y="6263797"/>
            <a:ext cx="365760" cy="365760"/>
          </a:xfrm>
          <a:prstGeom prst="rect">
            <a:avLst/>
          </a:prstGeom>
          <a:ln w="12700">
            <a:miter lim="400000"/>
          </a:ln>
        </p:spPr>
      </p:pic>
      <p:sp>
        <p:nvSpPr>
          <p:cNvPr id="3" name="Slide Number Placeholder 4">
            <a:extLst>
              <a:ext uri="{FF2B5EF4-FFF2-40B4-BE49-F238E27FC236}">
                <a16:creationId xmlns:a16="http://schemas.microsoft.com/office/drawing/2014/main" id="{172EDBF3-68B8-858E-4376-B0EE0AD2D5F9}"/>
              </a:ext>
            </a:extLst>
          </p:cNvPr>
          <p:cNvSpPr txBox="1">
            <a:spLocks/>
          </p:cNvSpPr>
          <p:nvPr userDrawn="1"/>
        </p:nvSpPr>
        <p:spPr>
          <a:xfrm>
            <a:off x="11446086" y="6369733"/>
            <a:ext cx="365760" cy="153888"/>
          </a:xfrm>
          <a:prstGeom prst="rect">
            <a:avLst/>
          </a:prstGeom>
        </p:spPr>
        <p:txBody>
          <a:bodyPr vert="horz" lIns="0" tIns="0" rIns="0" bIns="0" rtlCol="0" anchor="ctr">
            <a:spAutoFit/>
          </a:bodyP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9678EFB2-4C89-4337-9FE3-76CC5529E1A8}" type="slidenum">
              <a:rPr kumimoji="0" lang="en-US" sz="1000" b="0" i="0" u="none" strike="noStrike" kern="1200" cap="none" spc="0" normalizeH="0" baseline="0" noProof="0" smtClean="0">
                <a:ln>
                  <a:noFill/>
                </a:ln>
                <a:solidFill>
                  <a:srgbClr val="979797"/>
                </a:solidFill>
                <a:effectLst/>
                <a:uLnTx/>
                <a:uFillTx/>
                <a:latin typeface="Arial" panose="020B0604020202020204"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rgbClr val="979797"/>
              </a:solidFill>
              <a:effectLst/>
              <a:uLnTx/>
              <a:uFillTx/>
              <a:latin typeface="Arial" panose="020B0604020202020204" pitchFamily="34" charset="0"/>
              <a:ea typeface="+mn-ea"/>
              <a:cs typeface="+mn-cs"/>
            </a:endParaRPr>
          </a:p>
        </p:txBody>
      </p:sp>
      <p:pic>
        <p:nvPicPr>
          <p:cNvPr id="6" name="Picture 5">
            <a:extLst>
              <a:ext uri="{FF2B5EF4-FFF2-40B4-BE49-F238E27FC236}">
                <a16:creationId xmlns:a16="http://schemas.microsoft.com/office/drawing/2014/main" id="{9E8671BF-9390-CE18-4FAD-5997360A4B08}"/>
              </a:ext>
            </a:extLst>
          </p:cNvPr>
          <p:cNvPicPr>
            <a:picLocks noChangeAspect="1"/>
          </p:cNvPicPr>
          <p:nvPr userDrawn="1"/>
        </p:nvPicPr>
        <p:blipFill rotWithShape="1">
          <a:blip r:embed="rId3" cstate="email">
            <a:grayscl/>
            <a:extLst>
              <a:ext uri="{28A0092B-C50C-407E-A947-70E740481C1C}">
                <a14:useLocalDpi xmlns:a14="http://schemas.microsoft.com/office/drawing/2010/main" val="0"/>
              </a:ext>
            </a:extLst>
          </a:blip>
          <a:srcRect r="16666"/>
          <a:stretch/>
        </p:blipFill>
        <p:spPr>
          <a:xfrm>
            <a:off x="0" y="0"/>
            <a:ext cx="7620001" cy="6858000"/>
          </a:xfrm>
          <a:prstGeom prst="rect">
            <a:avLst/>
          </a:prstGeom>
        </p:spPr>
      </p:pic>
    </p:spTree>
    <p:extLst>
      <p:ext uri="{BB962C8B-B14F-4D97-AF65-F5344CB8AC3E}">
        <p14:creationId xmlns:p14="http://schemas.microsoft.com/office/powerpoint/2010/main" val="245671643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itle Content Photo 3">
    <p:spTree>
      <p:nvGrpSpPr>
        <p:cNvPr id="1" name=""/>
        <p:cNvGrpSpPr/>
        <p:nvPr/>
      </p:nvGrpSpPr>
      <p:grpSpPr>
        <a:xfrm>
          <a:off x="0" y="0"/>
          <a:ext cx="0" cy="0"/>
          <a:chOff x="0" y="0"/>
          <a:chExt cx="0" cy="0"/>
        </a:xfrm>
      </p:grpSpPr>
      <p:sp>
        <p:nvSpPr>
          <p:cNvPr id="4" name="Content Placeholder 2"/>
          <p:cNvSpPr>
            <a:spLocks noGrp="1"/>
          </p:cNvSpPr>
          <p:nvPr>
            <p:ph idx="1" hasCustomPrompt="1"/>
          </p:nvPr>
        </p:nvSpPr>
        <p:spPr>
          <a:xfrm>
            <a:off x="8077201" y="1919287"/>
            <a:ext cx="3657599" cy="4257675"/>
          </a:xfrm>
        </p:spPr>
        <p:txBody>
          <a:bodyPr lIns="0">
            <a:normAutofit/>
          </a:bodyPr>
          <a:lstStyle>
            <a:lvl1pPr marL="0" indent="0">
              <a:buNone/>
              <a:defRPr sz="1800">
                <a:solidFill>
                  <a:schemeClr val="tx1"/>
                </a:solidFill>
                <a:latin typeface="Arial" panose="020B0604020202020204" pitchFamily="34" charset="0"/>
                <a:cs typeface="Arial" panose="020B0604020202020204" pitchFamily="34" charset="0"/>
              </a:defRPr>
            </a:lvl1pPr>
            <a:lvl2pPr marL="457200" indent="0">
              <a:buNone/>
              <a:defRPr sz="1600">
                <a:solidFill>
                  <a:schemeClr val="tx1"/>
                </a:solidFill>
                <a:latin typeface="Arial" panose="020B0604020202020204" pitchFamily="34" charset="0"/>
                <a:cs typeface="Arial" panose="020B0604020202020204" pitchFamily="34" charset="0"/>
              </a:defRPr>
            </a:lvl2pPr>
            <a:lvl3pPr marL="914400" indent="0">
              <a:buNone/>
              <a:defRPr sz="1400">
                <a:solidFill>
                  <a:schemeClr val="tx1"/>
                </a:solidFill>
                <a:latin typeface="Arial" panose="020B0604020202020204" pitchFamily="34" charset="0"/>
                <a:cs typeface="Arial" panose="020B0604020202020204" pitchFamily="34" charset="0"/>
              </a:defRPr>
            </a:lvl3pPr>
            <a:lvl4pPr marL="1371600" indent="0">
              <a:buNone/>
              <a:defRPr sz="1200">
                <a:solidFill>
                  <a:schemeClr val="tx1"/>
                </a:solidFill>
                <a:latin typeface="Arial" panose="020B0604020202020204" pitchFamily="34" charset="0"/>
                <a:cs typeface="Arial" panose="020B0604020202020204" pitchFamily="34" charset="0"/>
              </a:defRPr>
            </a:lvl4pPr>
            <a:lvl5pPr marL="1828800" indent="0">
              <a:buNone/>
              <a:defRPr sz="1200">
                <a:solidFill>
                  <a:schemeClr val="tx1"/>
                </a:solidFill>
                <a:latin typeface="Arial" panose="020B0604020202020204" pitchFamily="34" charset="0"/>
                <a:cs typeface="Arial" panose="020B0604020202020204" pitchFamily="34" charset="0"/>
              </a:defRPr>
            </a:lvl5pPr>
          </a:lstStyle>
          <a:p>
            <a:pPr lvl="0"/>
            <a:r>
              <a:rPr lang="en-US" dirty="0"/>
              <a:t>Click to add text</a:t>
            </a:r>
          </a:p>
        </p:txBody>
      </p:sp>
      <p:sp>
        <p:nvSpPr>
          <p:cNvPr id="5" name="Title 1"/>
          <p:cNvSpPr>
            <a:spLocks noGrp="1"/>
          </p:cNvSpPr>
          <p:nvPr>
            <p:ph type="title" hasCustomPrompt="1"/>
          </p:nvPr>
        </p:nvSpPr>
        <p:spPr>
          <a:xfrm>
            <a:off x="8077201" y="365125"/>
            <a:ext cx="3657599" cy="1325563"/>
          </a:xfrm>
        </p:spPr>
        <p:txBody>
          <a:bodyPr anchor="b" anchorCtr="0">
            <a:normAutofit/>
          </a:bodyPr>
          <a:lstStyle>
            <a:lvl1pPr>
              <a:defRPr sz="2800">
                <a:solidFill>
                  <a:schemeClr val="tx1"/>
                </a:solidFill>
                <a:latin typeface="Arial Black" panose="020B0A04020102020204" pitchFamily="34" charset="0"/>
                <a:cs typeface="Arial" panose="020B0604020202020204" pitchFamily="34" charset="0"/>
              </a:defRPr>
            </a:lvl1pPr>
          </a:lstStyle>
          <a:p>
            <a:r>
              <a:rPr lang="en-US" dirty="0"/>
              <a:t>Slide title</a:t>
            </a:r>
          </a:p>
        </p:txBody>
      </p:sp>
      <p:pic>
        <p:nvPicPr>
          <p:cNvPr id="2" name="Image" descr="Image">
            <a:extLst>
              <a:ext uri="{FF2B5EF4-FFF2-40B4-BE49-F238E27FC236}">
                <a16:creationId xmlns:a16="http://schemas.microsoft.com/office/drawing/2014/main" id="{6E9CFBCF-4C6D-5551-6951-C71B6CABB4A4}"/>
              </a:ext>
            </a:extLst>
          </p:cNvPr>
          <p:cNvPicPr>
            <a:picLocks noChangeAspect="1"/>
          </p:cNvPicPr>
          <p:nvPr userDrawn="1"/>
        </p:nvPicPr>
        <p:blipFill>
          <a:blip r:embed="rId2">
            <a:duotone>
              <a:prstClr val="black"/>
              <a:schemeClr val="tx2">
                <a:tint val="45000"/>
                <a:satMod val="400000"/>
              </a:schemeClr>
            </a:duotone>
          </a:blip>
          <a:stretch>
            <a:fillRect/>
          </a:stretch>
        </p:blipFill>
        <p:spPr>
          <a:xfrm>
            <a:off x="11826240" y="6263797"/>
            <a:ext cx="365760" cy="365760"/>
          </a:xfrm>
          <a:prstGeom prst="rect">
            <a:avLst/>
          </a:prstGeom>
          <a:ln w="12700">
            <a:miter lim="400000"/>
          </a:ln>
        </p:spPr>
      </p:pic>
      <p:sp>
        <p:nvSpPr>
          <p:cNvPr id="3" name="Slide Number Placeholder 4">
            <a:extLst>
              <a:ext uri="{FF2B5EF4-FFF2-40B4-BE49-F238E27FC236}">
                <a16:creationId xmlns:a16="http://schemas.microsoft.com/office/drawing/2014/main" id="{172EDBF3-68B8-858E-4376-B0EE0AD2D5F9}"/>
              </a:ext>
            </a:extLst>
          </p:cNvPr>
          <p:cNvSpPr txBox="1">
            <a:spLocks/>
          </p:cNvSpPr>
          <p:nvPr userDrawn="1"/>
        </p:nvSpPr>
        <p:spPr>
          <a:xfrm>
            <a:off x="11446086" y="6369733"/>
            <a:ext cx="365760" cy="153888"/>
          </a:xfrm>
          <a:prstGeom prst="rect">
            <a:avLst/>
          </a:prstGeom>
        </p:spPr>
        <p:txBody>
          <a:bodyPr vert="horz" lIns="0" tIns="0" rIns="0" bIns="0" rtlCol="0" anchor="ctr">
            <a:spAutoFit/>
          </a:bodyP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9678EFB2-4C89-4337-9FE3-76CC5529E1A8}" type="slidenum">
              <a:rPr kumimoji="0" lang="en-US" sz="1000" b="0" i="0" u="none" strike="noStrike" kern="1200" cap="none" spc="0" normalizeH="0" baseline="0" noProof="0" smtClean="0">
                <a:ln>
                  <a:noFill/>
                </a:ln>
                <a:solidFill>
                  <a:srgbClr val="979797"/>
                </a:solidFill>
                <a:effectLst/>
                <a:uLnTx/>
                <a:uFillTx/>
                <a:latin typeface="Arial" panose="020B0604020202020204"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rgbClr val="979797"/>
              </a:solidFill>
              <a:effectLst/>
              <a:uLnTx/>
              <a:uFillTx/>
              <a:latin typeface="Arial" panose="020B0604020202020204" pitchFamily="34" charset="0"/>
              <a:ea typeface="+mn-ea"/>
              <a:cs typeface="+mn-cs"/>
            </a:endParaRPr>
          </a:p>
        </p:txBody>
      </p:sp>
      <p:pic>
        <p:nvPicPr>
          <p:cNvPr id="6" name="Picture 5">
            <a:extLst>
              <a:ext uri="{FF2B5EF4-FFF2-40B4-BE49-F238E27FC236}">
                <a16:creationId xmlns:a16="http://schemas.microsoft.com/office/drawing/2014/main" id="{9E8671BF-9390-CE18-4FAD-5997360A4B08}"/>
              </a:ext>
            </a:extLst>
          </p:cNvPr>
          <p:cNvPicPr>
            <a:picLocks noChangeAspect="1"/>
          </p:cNvPicPr>
          <p:nvPr userDrawn="1"/>
        </p:nvPicPr>
        <p:blipFill rotWithShape="1">
          <a:blip r:embed="rId3" cstate="email">
            <a:grayscl/>
            <a:extLst>
              <a:ext uri="{28A0092B-C50C-407E-A947-70E740481C1C}">
                <a14:useLocalDpi xmlns:a14="http://schemas.microsoft.com/office/drawing/2010/main" val="0"/>
              </a:ext>
            </a:extLst>
          </a:blip>
          <a:srcRect l="16606" t="5537" r="11965" b="8749"/>
          <a:stretch/>
        </p:blipFill>
        <p:spPr>
          <a:xfrm>
            <a:off x="0" y="0"/>
            <a:ext cx="7620001" cy="6858000"/>
          </a:xfrm>
          <a:prstGeom prst="rect">
            <a:avLst/>
          </a:prstGeom>
        </p:spPr>
      </p:pic>
    </p:spTree>
    <p:extLst>
      <p:ext uri="{BB962C8B-B14F-4D97-AF65-F5344CB8AC3E}">
        <p14:creationId xmlns:p14="http://schemas.microsoft.com/office/powerpoint/2010/main" val="270137631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1_Contact or Last Slide 1">
    <p:spTree>
      <p:nvGrpSpPr>
        <p:cNvPr id="1" name=""/>
        <p:cNvGrpSpPr/>
        <p:nvPr/>
      </p:nvGrpSpPr>
      <p:grpSpPr>
        <a:xfrm>
          <a:off x="0" y="0"/>
          <a:ext cx="0" cy="0"/>
          <a:chOff x="0" y="0"/>
          <a:chExt cx="0" cy="0"/>
        </a:xfrm>
      </p:grpSpPr>
      <p:sp>
        <p:nvSpPr>
          <p:cNvPr id="10" name="Rectangle 9"/>
          <p:cNvSpPr/>
          <p:nvPr userDrawn="1"/>
        </p:nvSpPr>
        <p:spPr>
          <a:xfrm>
            <a:off x="7620000" y="0"/>
            <a:ext cx="457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919F0FEB-6608-DC96-8216-EA8E5901DF4C}"/>
              </a:ext>
            </a:extLst>
          </p:cNvPr>
          <p:cNvPicPr>
            <a:picLocks noChangeAspect="1"/>
          </p:cNvPicPr>
          <p:nvPr userDrawn="1"/>
        </p:nvPicPr>
        <p:blipFill>
          <a:blip r:embed="rId2" cstate="email">
            <a:extLst>
              <a:ext uri="{28A0092B-C50C-407E-A947-70E740481C1C}">
                <a14:useLocalDpi xmlns:a14="http://schemas.microsoft.com/office/drawing/2010/main" val="0"/>
              </a:ext>
            </a:extLst>
          </a:blip>
          <a:srcRect/>
          <a:stretch/>
        </p:blipFill>
        <p:spPr>
          <a:xfrm>
            <a:off x="459410" y="453025"/>
            <a:ext cx="1733309" cy="457200"/>
          </a:xfrm>
          <a:prstGeom prst="rect">
            <a:avLst/>
          </a:prstGeom>
        </p:spPr>
      </p:pic>
      <p:sp>
        <p:nvSpPr>
          <p:cNvPr id="3" name="Rectangle 2">
            <a:extLst>
              <a:ext uri="{FF2B5EF4-FFF2-40B4-BE49-F238E27FC236}">
                <a16:creationId xmlns:a16="http://schemas.microsoft.com/office/drawing/2014/main" id="{7E4CC8B3-00B0-440F-07CF-E4ACD6426486}"/>
              </a:ext>
            </a:extLst>
          </p:cNvPr>
          <p:cNvSpPr/>
          <p:nvPr userDrawn="1"/>
        </p:nvSpPr>
        <p:spPr>
          <a:xfrm>
            <a:off x="459410" y="5886724"/>
            <a:ext cx="6703089" cy="861774"/>
          </a:xfrm>
          <a:prstGeom prst="rect">
            <a:avLst/>
          </a:prstGeom>
        </p:spPr>
        <p:txBody>
          <a:bodyPr wrap="square" lIns="0" tIns="0" rIns="0" bIns="0">
            <a:spAutoFit/>
          </a:bodyPr>
          <a:lstStyle/>
          <a:p>
            <a:r>
              <a:rPr lang="en-US" sz="800" dirty="0">
                <a:solidFill>
                  <a:schemeClr val="tx1"/>
                </a:solidFill>
                <a:latin typeface="Arial" panose="020B0604020202020204" pitchFamily="34" charset="0"/>
                <a:cs typeface="Arial" panose="020B0604020202020204" pitchFamily="34" charset="0"/>
              </a:rPr>
              <a:t>Baker Tilly Advisory Group, LP and Baker Tilly US, LLP, trading as Baker Tilly, operate under an alternative practice structure and are members of the global network of Baker Tilly International Ltd., the members of which are separate and independent legal entities. Baker Tilly US, LLP is a licensed CPA firm that provides assurance services to its clients. Baker Tilly Advisory Group, LP and its subsidiary entities provide tax and consulting services to their clients and are not licensed CPA firms. The name Baker Tilly and its associated logo is used under license from Baker Tilly International limited. The information provided here is of a general nature and is not intended to address the specific circumstances of any individual or entity. In specific circumstances, the services of a professional should be sought. © 2025 Baker Tilly Advisory Group, LP</a:t>
            </a:r>
          </a:p>
          <a:p>
            <a:endParaRPr lang="en-US" sz="800" dirty="0">
              <a:solidFill>
                <a:schemeClr val="tx1"/>
              </a:solidFill>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D2DDF34D-3140-54C6-283C-7CA59D65B8A4}"/>
              </a:ext>
            </a:extLst>
          </p:cNvPr>
          <p:cNvPicPr>
            <a:picLocks noChangeAspect="1"/>
          </p:cNvPicPr>
          <p:nvPr userDrawn="1"/>
        </p:nvPicPr>
        <p:blipFill rotWithShape="1">
          <a:blip r:embed="rId3" cstate="email">
            <a:grayscl/>
            <a:alphaModFix amt="15000"/>
            <a:extLst>
              <a:ext uri="{28A0092B-C50C-407E-A947-70E740481C1C}">
                <a14:useLocalDpi xmlns:a14="http://schemas.microsoft.com/office/drawing/2010/main" val="0"/>
              </a:ext>
            </a:extLst>
          </a:blip>
          <a:srcRect l="25812" r="10738"/>
          <a:stretch/>
        </p:blipFill>
        <p:spPr>
          <a:xfrm flipH="1">
            <a:off x="7620000" y="0"/>
            <a:ext cx="4572001" cy="6858000"/>
          </a:xfrm>
          <a:prstGeom prst="rect">
            <a:avLst/>
          </a:prstGeom>
          <a:ln>
            <a:noFill/>
          </a:ln>
        </p:spPr>
      </p:pic>
    </p:spTree>
    <p:extLst>
      <p:ext uri="{BB962C8B-B14F-4D97-AF65-F5344CB8AC3E}">
        <p14:creationId xmlns:p14="http://schemas.microsoft.com/office/powerpoint/2010/main" val="3621471121"/>
      </p:ext>
    </p:extLst>
  </p:cSld>
  <p:clrMapOvr>
    <a:masterClrMapping/>
  </p:clrMapOvr>
  <p:extLst>
    <p:ext uri="{DCECCB84-F9BA-43D5-87BE-67443E8EF086}">
      <p15:sldGuideLst xmlns:p15="http://schemas.microsoft.com/office/powerpoint/2012/main">
        <p15:guide id="1" pos="3840">
          <p15:clr>
            <a:srgbClr val="FBAE40"/>
          </p15:clr>
        </p15:guide>
        <p15:guide id="2" pos="504">
          <p15:clr>
            <a:srgbClr val="FBAE40"/>
          </p15:clr>
        </p15:guide>
      </p15:sldGuideLst>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1_Contact or Last Slide 2">
    <p:spTree>
      <p:nvGrpSpPr>
        <p:cNvPr id="1" name=""/>
        <p:cNvGrpSpPr/>
        <p:nvPr/>
      </p:nvGrpSpPr>
      <p:grpSpPr>
        <a:xfrm>
          <a:off x="0" y="0"/>
          <a:ext cx="0" cy="0"/>
          <a:chOff x="0" y="0"/>
          <a:chExt cx="0" cy="0"/>
        </a:xfrm>
      </p:grpSpPr>
      <p:sp>
        <p:nvSpPr>
          <p:cNvPr id="13" name="Rectangle 12"/>
          <p:cNvSpPr/>
          <p:nvPr userDrawn="1"/>
        </p:nvSpPr>
        <p:spPr>
          <a:xfrm>
            <a:off x="7619999" y="0"/>
            <a:ext cx="457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userDrawn="1"/>
        </p:nvPicPr>
        <p:blipFill rotWithShape="1">
          <a:blip r:embed="rId2" cstate="email">
            <a:grayscl/>
            <a:alphaModFix amt="15000"/>
            <a:extLst>
              <a:ext uri="{28A0092B-C50C-407E-A947-70E740481C1C}">
                <a14:useLocalDpi xmlns:a14="http://schemas.microsoft.com/office/drawing/2010/main" val="0"/>
              </a:ext>
            </a:extLst>
          </a:blip>
          <a:srcRect l="25812" r="10738"/>
          <a:stretch/>
        </p:blipFill>
        <p:spPr>
          <a:xfrm flipH="1">
            <a:off x="7619997" y="0"/>
            <a:ext cx="4572001" cy="6858000"/>
          </a:xfrm>
          <a:prstGeom prst="rect">
            <a:avLst/>
          </a:prstGeom>
        </p:spPr>
      </p:pic>
      <p:pic>
        <p:nvPicPr>
          <p:cNvPr id="2" name="Picture 1">
            <a:extLst>
              <a:ext uri="{FF2B5EF4-FFF2-40B4-BE49-F238E27FC236}">
                <a16:creationId xmlns:a16="http://schemas.microsoft.com/office/drawing/2014/main" id="{457DD939-1EA3-253F-0B92-405DEA6AC528}"/>
              </a:ext>
            </a:extLst>
          </p:cNvPr>
          <p:cNvPicPr>
            <a:picLocks noChangeAspect="1"/>
          </p:cNvPicPr>
          <p:nvPr userDrawn="1"/>
        </p:nvPicPr>
        <p:blipFill>
          <a:blip r:embed="rId3" cstate="email">
            <a:extLst>
              <a:ext uri="{28A0092B-C50C-407E-A947-70E740481C1C}">
                <a14:useLocalDpi xmlns:a14="http://schemas.microsoft.com/office/drawing/2010/main" val="0"/>
              </a:ext>
            </a:extLst>
          </a:blip>
          <a:srcRect/>
          <a:stretch/>
        </p:blipFill>
        <p:spPr>
          <a:xfrm>
            <a:off x="459410" y="453025"/>
            <a:ext cx="1733309" cy="457200"/>
          </a:xfrm>
          <a:prstGeom prst="rect">
            <a:avLst/>
          </a:prstGeom>
        </p:spPr>
      </p:pic>
      <p:sp>
        <p:nvSpPr>
          <p:cNvPr id="3" name="Rectangle 2">
            <a:extLst>
              <a:ext uri="{FF2B5EF4-FFF2-40B4-BE49-F238E27FC236}">
                <a16:creationId xmlns:a16="http://schemas.microsoft.com/office/drawing/2014/main" id="{932097C9-CF66-362D-F214-E4FEDA5083E1}"/>
              </a:ext>
            </a:extLst>
          </p:cNvPr>
          <p:cNvSpPr/>
          <p:nvPr userDrawn="1"/>
        </p:nvSpPr>
        <p:spPr>
          <a:xfrm>
            <a:off x="459410" y="5877488"/>
            <a:ext cx="6703089" cy="861774"/>
          </a:xfrm>
          <a:prstGeom prst="rect">
            <a:avLst/>
          </a:prstGeom>
        </p:spPr>
        <p:txBody>
          <a:bodyPr wrap="square" lIns="0" tIns="0" rIns="0" bIns="0">
            <a:spAutoFit/>
          </a:bodyPr>
          <a:lstStyle/>
          <a:p>
            <a:r>
              <a:rPr lang="en-US" sz="800" dirty="0">
                <a:solidFill>
                  <a:schemeClr val="tx1"/>
                </a:solidFill>
                <a:latin typeface="Arial" panose="020B0604020202020204" pitchFamily="34" charset="0"/>
                <a:cs typeface="Arial" panose="020B0604020202020204" pitchFamily="34" charset="0"/>
              </a:rPr>
              <a:t>Baker Tilly Advisory Group, LP and Baker Tilly US, LLP, trading as Baker Tilly, operate under an alternative practice structure and are members of the global network of Baker Tilly International Ltd., the members of which are separate and independent legal entities. Baker Tilly US, LLP is a licensed CPA firm that provides assurance services to its clients. Baker Tilly Advisory Group, LP and its subsidiary entities provide tax and consulting services to their clients and are not licensed CPA firms. The name Baker Tilly and its associated logo is used under license from Baker Tilly International limited. The information provided here is of a general nature and is not intended to address the specific circumstances of any individual or entity. In specific circumstances, the services of a professional should be sought. © 2025 Baker Tilly Advisory Group, LP</a:t>
            </a:r>
          </a:p>
          <a:p>
            <a:endParaRPr lang="en-US" sz="8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94846181"/>
      </p:ext>
    </p:extLst>
  </p:cSld>
  <p:clrMapOvr>
    <a:masterClrMapping/>
  </p:clrMapOvr>
  <p:extLst>
    <p:ext uri="{DCECCB84-F9BA-43D5-87BE-67443E8EF086}">
      <p15:sldGuideLst xmlns:p15="http://schemas.microsoft.com/office/powerpoint/2012/main">
        <p15:guide id="1" pos="3840">
          <p15:clr>
            <a:srgbClr val="FBAE40"/>
          </p15:clr>
        </p15:guide>
        <p15:guide id="2" pos="504">
          <p15:clr>
            <a:srgbClr val="FBAE40"/>
          </p15:clr>
        </p15:guide>
      </p15:sldGuideLst>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userDrawn="1">
  <p:cSld name="Title Slide 5">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5F2D31D-5BDD-324E-2166-B7A9894AD517}"/>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pic>
        <p:nvPicPr>
          <p:cNvPr id="8" name="Image">
            <a:extLst>
              <a:ext uri="{FF2B5EF4-FFF2-40B4-BE49-F238E27FC236}">
                <a16:creationId xmlns:a16="http://schemas.microsoft.com/office/drawing/2014/main" id="{303EB84B-82EF-BB02-9D92-A3F96E6F98E9}"/>
              </a:ext>
            </a:extLst>
          </p:cNvPr>
          <p:cNvPicPr>
            <a:picLocks noChangeAspect="1"/>
          </p:cNvPicPr>
          <p:nvPr userDrawn="1"/>
        </p:nvPicPr>
        <p:blipFill>
          <a:blip r:embed="rId3" cstate="email">
            <a:extLst>
              <a:ext uri="{28A0092B-C50C-407E-A947-70E740481C1C}">
                <a14:useLocalDpi xmlns:a14="http://schemas.microsoft.com/office/drawing/2010/main" val="0"/>
              </a:ext>
            </a:extLst>
          </a:blip>
          <a:srcRect/>
          <a:stretch/>
        </p:blipFill>
        <p:spPr>
          <a:xfrm>
            <a:off x="9900377" y="5918805"/>
            <a:ext cx="1821233" cy="480391"/>
          </a:xfrm>
          <a:prstGeom prst="rect">
            <a:avLst/>
          </a:prstGeom>
          <a:ln w="12700">
            <a:miter lim="400000"/>
          </a:ln>
        </p:spPr>
      </p:pic>
      <p:sp>
        <p:nvSpPr>
          <p:cNvPr id="11" name="Title 1">
            <a:extLst>
              <a:ext uri="{FF2B5EF4-FFF2-40B4-BE49-F238E27FC236}">
                <a16:creationId xmlns:a16="http://schemas.microsoft.com/office/drawing/2014/main" id="{679ED3CC-95B4-5F13-A88B-B33D9F5FE3E3}"/>
              </a:ext>
            </a:extLst>
          </p:cNvPr>
          <p:cNvSpPr>
            <a:spLocks noGrp="1"/>
          </p:cNvSpPr>
          <p:nvPr>
            <p:ph type="title" hasCustomPrompt="1"/>
          </p:nvPr>
        </p:nvSpPr>
        <p:spPr>
          <a:xfrm>
            <a:off x="389890" y="3410058"/>
            <a:ext cx="11412220" cy="914096"/>
          </a:xfrm>
        </p:spPr>
        <p:txBody>
          <a:bodyPr lIns="0" tIns="0" rIns="0" bIns="0" anchor="b">
            <a:spAutoFit/>
          </a:bodyPr>
          <a:lstStyle>
            <a:lvl1pPr>
              <a:defRPr sz="6600">
                <a:solidFill>
                  <a:schemeClr val="accent2"/>
                </a:solidFill>
                <a:latin typeface="Arial Black" panose="020B0A04020102020204" pitchFamily="34" charset="0"/>
              </a:defRPr>
            </a:lvl1pPr>
          </a:lstStyle>
          <a:p>
            <a:r>
              <a:rPr lang="en-US" dirty="0"/>
              <a:t>Title slide</a:t>
            </a:r>
          </a:p>
        </p:txBody>
      </p:sp>
      <p:sp>
        <p:nvSpPr>
          <p:cNvPr id="2" name="Subtitle 2">
            <a:extLst>
              <a:ext uri="{FF2B5EF4-FFF2-40B4-BE49-F238E27FC236}">
                <a16:creationId xmlns:a16="http://schemas.microsoft.com/office/drawing/2014/main" id="{63765385-B729-C8F4-1532-DE0CF45ADE0F}"/>
              </a:ext>
            </a:extLst>
          </p:cNvPr>
          <p:cNvSpPr>
            <a:spLocks noGrp="1"/>
          </p:cNvSpPr>
          <p:nvPr>
            <p:ph type="subTitle" idx="1" hasCustomPrompt="1"/>
          </p:nvPr>
        </p:nvSpPr>
        <p:spPr>
          <a:xfrm>
            <a:off x="389890" y="4333588"/>
            <a:ext cx="11412220" cy="915852"/>
          </a:xfrm>
        </p:spPr>
        <p:txBody>
          <a:bodyPr lIns="0" tIns="0" rIns="0" bIns="0">
            <a:noAutofit/>
          </a:bodyPr>
          <a:lstStyle>
            <a:lvl1pPr marL="0" indent="0" algn="l">
              <a:buNone/>
              <a:defRPr sz="2000" b="0" i="0">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Subhead text</a:t>
            </a:r>
          </a:p>
        </p:txBody>
      </p:sp>
    </p:spTree>
    <p:extLst>
      <p:ext uri="{BB962C8B-B14F-4D97-AF65-F5344CB8AC3E}">
        <p14:creationId xmlns:p14="http://schemas.microsoft.com/office/powerpoint/2010/main" val="272574649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userDrawn="1">
  <p:cSld name="Title Slide 6">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E29C7B9-E3E8-3606-2E3B-CD9F427B6CD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pic>
        <p:nvPicPr>
          <p:cNvPr id="5" name="Picture 4">
            <a:extLst>
              <a:ext uri="{FF2B5EF4-FFF2-40B4-BE49-F238E27FC236}">
                <a16:creationId xmlns:a16="http://schemas.microsoft.com/office/drawing/2014/main" id="{E7E06751-95C8-6504-D79E-718693775283}"/>
              </a:ext>
            </a:extLst>
          </p:cNvPr>
          <p:cNvPicPr>
            <a:picLocks noChangeAspect="1"/>
          </p:cNvPicPr>
          <p:nvPr userDrawn="1"/>
        </p:nvPicPr>
        <p:blipFill>
          <a:blip r:embed="rId3" cstate="email">
            <a:extLst>
              <a:ext uri="{28A0092B-C50C-407E-A947-70E740481C1C}">
                <a14:useLocalDpi xmlns:a14="http://schemas.microsoft.com/office/drawing/2010/main" val="0"/>
              </a:ext>
            </a:extLst>
          </a:blip>
          <a:srcRect/>
          <a:stretch/>
        </p:blipFill>
        <p:spPr>
          <a:xfrm>
            <a:off x="9898354" y="5918806"/>
            <a:ext cx="1810686" cy="477610"/>
          </a:xfrm>
          <a:prstGeom prst="rect">
            <a:avLst/>
          </a:prstGeom>
        </p:spPr>
      </p:pic>
      <p:sp>
        <p:nvSpPr>
          <p:cNvPr id="11" name="Title 1">
            <a:extLst>
              <a:ext uri="{FF2B5EF4-FFF2-40B4-BE49-F238E27FC236}">
                <a16:creationId xmlns:a16="http://schemas.microsoft.com/office/drawing/2014/main" id="{C7A2D5A5-2FB1-FB72-3F2C-8C3D5A116EAB}"/>
              </a:ext>
            </a:extLst>
          </p:cNvPr>
          <p:cNvSpPr>
            <a:spLocks noGrp="1"/>
          </p:cNvSpPr>
          <p:nvPr>
            <p:ph type="title" hasCustomPrompt="1"/>
          </p:nvPr>
        </p:nvSpPr>
        <p:spPr>
          <a:xfrm>
            <a:off x="389890" y="3410058"/>
            <a:ext cx="11412220" cy="914096"/>
          </a:xfrm>
        </p:spPr>
        <p:txBody>
          <a:bodyPr lIns="0" tIns="0" rIns="0" bIns="0" anchor="b">
            <a:spAutoFit/>
          </a:bodyPr>
          <a:lstStyle>
            <a:lvl1pPr>
              <a:defRPr sz="6600">
                <a:solidFill>
                  <a:schemeClr val="bg1"/>
                </a:solidFill>
                <a:latin typeface="Arial Black" panose="020B0A04020102020204" pitchFamily="34" charset="0"/>
              </a:defRPr>
            </a:lvl1pPr>
          </a:lstStyle>
          <a:p>
            <a:r>
              <a:rPr lang="en-US" dirty="0"/>
              <a:t>Title slide</a:t>
            </a:r>
          </a:p>
        </p:txBody>
      </p:sp>
      <p:sp>
        <p:nvSpPr>
          <p:cNvPr id="12" name="Subtitle 2">
            <a:extLst>
              <a:ext uri="{FF2B5EF4-FFF2-40B4-BE49-F238E27FC236}">
                <a16:creationId xmlns:a16="http://schemas.microsoft.com/office/drawing/2014/main" id="{9C46F2FA-AC03-3E23-267B-60583CABA7F4}"/>
              </a:ext>
            </a:extLst>
          </p:cNvPr>
          <p:cNvSpPr>
            <a:spLocks noGrp="1"/>
          </p:cNvSpPr>
          <p:nvPr>
            <p:ph type="subTitle" idx="1" hasCustomPrompt="1"/>
          </p:nvPr>
        </p:nvSpPr>
        <p:spPr>
          <a:xfrm>
            <a:off x="389890" y="4333588"/>
            <a:ext cx="11412220" cy="915852"/>
          </a:xfrm>
        </p:spPr>
        <p:txBody>
          <a:bodyPr lIns="0" tIns="0" rIns="0" bIns="0">
            <a:noAutofit/>
          </a:bodyPr>
          <a:lstStyle>
            <a:lvl1pPr marL="0" indent="0" algn="l">
              <a:buNone/>
              <a:defRPr sz="2000" b="0" i="0">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Subhead text</a:t>
            </a:r>
          </a:p>
        </p:txBody>
      </p:sp>
    </p:spTree>
    <p:extLst>
      <p:ext uri="{BB962C8B-B14F-4D97-AF65-F5344CB8AC3E}">
        <p14:creationId xmlns:p14="http://schemas.microsoft.com/office/powerpoint/2010/main" val="120717009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userDrawn="1">
  <p:cSld name="Title Slide 7">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A191BD2-7FC7-0A42-6C27-8241E06FA40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pic>
        <p:nvPicPr>
          <p:cNvPr id="5" name="Picture 4">
            <a:extLst>
              <a:ext uri="{FF2B5EF4-FFF2-40B4-BE49-F238E27FC236}">
                <a16:creationId xmlns:a16="http://schemas.microsoft.com/office/drawing/2014/main" id="{E7E06751-95C8-6504-D79E-718693775283}"/>
              </a:ext>
            </a:extLst>
          </p:cNvPr>
          <p:cNvPicPr>
            <a:picLocks noChangeAspect="1"/>
          </p:cNvPicPr>
          <p:nvPr userDrawn="1"/>
        </p:nvPicPr>
        <p:blipFill>
          <a:blip r:embed="rId3" cstate="email">
            <a:extLst>
              <a:ext uri="{28A0092B-C50C-407E-A947-70E740481C1C}">
                <a14:useLocalDpi xmlns:a14="http://schemas.microsoft.com/office/drawing/2010/main" val="0"/>
              </a:ext>
            </a:extLst>
          </a:blip>
          <a:srcRect/>
          <a:stretch/>
        </p:blipFill>
        <p:spPr>
          <a:xfrm>
            <a:off x="9898354" y="5918806"/>
            <a:ext cx="1810686" cy="477610"/>
          </a:xfrm>
          <a:prstGeom prst="rect">
            <a:avLst/>
          </a:prstGeom>
        </p:spPr>
      </p:pic>
      <p:sp>
        <p:nvSpPr>
          <p:cNvPr id="7" name="Title 1">
            <a:extLst>
              <a:ext uri="{FF2B5EF4-FFF2-40B4-BE49-F238E27FC236}">
                <a16:creationId xmlns:a16="http://schemas.microsoft.com/office/drawing/2014/main" id="{BEE2F2C3-3467-0E71-4348-DB8C3D8877E0}"/>
              </a:ext>
            </a:extLst>
          </p:cNvPr>
          <p:cNvSpPr>
            <a:spLocks noGrp="1"/>
          </p:cNvSpPr>
          <p:nvPr>
            <p:ph type="title" hasCustomPrompt="1"/>
          </p:nvPr>
        </p:nvSpPr>
        <p:spPr>
          <a:xfrm>
            <a:off x="389890" y="3410058"/>
            <a:ext cx="11412220" cy="914096"/>
          </a:xfrm>
        </p:spPr>
        <p:txBody>
          <a:bodyPr lIns="0" tIns="0" rIns="0" bIns="0" anchor="b">
            <a:spAutoFit/>
          </a:bodyPr>
          <a:lstStyle>
            <a:lvl1pPr>
              <a:defRPr sz="6600">
                <a:solidFill>
                  <a:schemeClr val="bg1"/>
                </a:solidFill>
                <a:latin typeface="Arial Black" panose="020B0A04020102020204" pitchFamily="34" charset="0"/>
              </a:defRPr>
            </a:lvl1pPr>
          </a:lstStyle>
          <a:p>
            <a:r>
              <a:rPr lang="en-US" dirty="0"/>
              <a:t>Title slide</a:t>
            </a:r>
          </a:p>
        </p:txBody>
      </p:sp>
      <p:sp>
        <p:nvSpPr>
          <p:cNvPr id="8" name="Subtitle 2">
            <a:extLst>
              <a:ext uri="{FF2B5EF4-FFF2-40B4-BE49-F238E27FC236}">
                <a16:creationId xmlns:a16="http://schemas.microsoft.com/office/drawing/2014/main" id="{1BEC508F-BCD2-A241-F3F9-53A1E80F5165}"/>
              </a:ext>
            </a:extLst>
          </p:cNvPr>
          <p:cNvSpPr>
            <a:spLocks noGrp="1"/>
          </p:cNvSpPr>
          <p:nvPr>
            <p:ph type="subTitle" idx="1" hasCustomPrompt="1"/>
          </p:nvPr>
        </p:nvSpPr>
        <p:spPr>
          <a:xfrm>
            <a:off x="389890" y="4333588"/>
            <a:ext cx="11412220" cy="915852"/>
          </a:xfrm>
        </p:spPr>
        <p:txBody>
          <a:bodyPr lIns="0" tIns="0" rIns="0" bIns="0">
            <a:noAutofit/>
          </a:bodyPr>
          <a:lstStyle>
            <a:lvl1pPr marL="0" indent="0" algn="l">
              <a:buNone/>
              <a:defRPr sz="2000" b="0" i="0">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Subhead text</a:t>
            </a:r>
          </a:p>
        </p:txBody>
      </p:sp>
    </p:spTree>
    <p:extLst>
      <p:ext uri="{BB962C8B-B14F-4D97-AF65-F5344CB8AC3E}">
        <p14:creationId xmlns:p14="http://schemas.microsoft.com/office/powerpoint/2010/main" val="116414678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userDrawn="1">
  <p:cSld name="Section Divider 2">
    <p:bg>
      <p:bgPr>
        <a:solidFill>
          <a:schemeClr val="tx1"/>
        </a:solidFill>
        <a:effectLst/>
      </p:bgPr>
    </p:bg>
    <p:spTree>
      <p:nvGrpSpPr>
        <p:cNvPr id="1" name=""/>
        <p:cNvGrpSpPr/>
        <p:nvPr/>
      </p:nvGrpSpPr>
      <p:grpSpPr>
        <a:xfrm>
          <a:off x="0" y="0"/>
          <a:ext cx="0" cy="0"/>
          <a:chOff x="0" y="0"/>
          <a:chExt cx="0" cy="0"/>
        </a:xfrm>
      </p:grpSpPr>
      <p:sp>
        <p:nvSpPr>
          <p:cNvPr id="2" name="Rectangle 1"/>
          <p:cNvSpPr/>
          <p:nvPr userDrawn="1"/>
        </p:nvSpPr>
        <p:spPr>
          <a:xfrm>
            <a:off x="0" y="0"/>
            <a:ext cx="50292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i="0" dirty="0">
              <a:latin typeface="Arial" panose="020B0604020202020204" pitchFamily="34" charset="0"/>
            </a:endParaRPr>
          </a:p>
        </p:txBody>
      </p:sp>
      <p:pic>
        <p:nvPicPr>
          <p:cNvPr id="4" name="Stocksy_comp_430260_bw.jpg">
            <a:extLst>
              <a:ext uri="{FF2B5EF4-FFF2-40B4-BE49-F238E27FC236}">
                <a16:creationId xmlns:a16="http://schemas.microsoft.com/office/drawing/2014/main" id="{4A9A8386-5662-C51C-3C86-C865F5660B27}"/>
              </a:ext>
            </a:extLst>
          </p:cNvPr>
          <p:cNvPicPr>
            <a:picLocks noChangeAspect="1"/>
          </p:cNvPicPr>
          <p:nvPr userDrawn="1"/>
        </p:nvPicPr>
        <p:blipFill rotWithShape="1">
          <a:blip r:embed="rId2" cstate="email">
            <a:grayscl/>
            <a:alphaModFix amt="5000"/>
            <a:extLst>
              <a:ext uri="{28A0092B-C50C-407E-A947-70E740481C1C}">
                <a14:useLocalDpi xmlns:a14="http://schemas.microsoft.com/office/drawing/2010/main" val="0"/>
              </a:ext>
            </a:extLst>
          </a:blip>
          <a:srcRect l="58760" t="-211" r="-11" b="15926"/>
          <a:stretch/>
        </p:blipFill>
        <p:spPr>
          <a:xfrm rot="10800000">
            <a:off x="-1272" y="0"/>
            <a:ext cx="5029200" cy="6846590"/>
          </a:xfrm>
          <a:prstGeom prst="rect">
            <a:avLst/>
          </a:prstGeom>
          <a:ln w="12700">
            <a:miter lim="400000"/>
          </a:ln>
        </p:spPr>
      </p:pic>
      <p:pic>
        <p:nvPicPr>
          <p:cNvPr id="6" name="Stocksy_comp_430260_bw.jpg">
            <a:extLst>
              <a:ext uri="{FF2B5EF4-FFF2-40B4-BE49-F238E27FC236}">
                <a16:creationId xmlns:a16="http://schemas.microsoft.com/office/drawing/2014/main" id="{1DA0DBA9-1C90-C44D-197C-D3F8B7174FCF}"/>
              </a:ext>
            </a:extLst>
          </p:cNvPr>
          <p:cNvPicPr>
            <a:picLocks noChangeAspect="1"/>
          </p:cNvPicPr>
          <p:nvPr userDrawn="1"/>
        </p:nvPicPr>
        <p:blipFill rotWithShape="1">
          <a:blip r:embed="rId2" cstate="email">
            <a:grayscl/>
            <a:alphaModFix amt="10000"/>
            <a:extLst>
              <a:ext uri="{28A0092B-C50C-407E-A947-70E740481C1C}">
                <a14:useLocalDpi xmlns:a14="http://schemas.microsoft.com/office/drawing/2010/main" val="0"/>
              </a:ext>
            </a:extLst>
          </a:blip>
          <a:srcRect l="27" t="-211" r="41250" b="15926"/>
          <a:stretch/>
        </p:blipFill>
        <p:spPr>
          <a:xfrm rot="10800000">
            <a:off x="5029200" y="0"/>
            <a:ext cx="7159418" cy="6846590"/>
          </a:xfrm>
          <a:prstGeom prst="rect">
            <a:avLst/>
          </a:prstGeom>
          <a:ln w="12700">
            <a:miter lim="400000"/>
          </a:ln>
        </p:spPr>
      </p:pic>
      <p:sp>
        <p:nvSpPr>
          <p:cNvPr id="14" name="Title 1">
            <a:extLst>
              <a:ext uri="{FF2B5EF4-FFF2-40B4-BE49-F238E27FC236}">
                <a16:creationId xmlns:a16="http://schemas.microsoft.com/office/drawing/2014/main" id="{2EB218B4-FC84-BC2F-01D9-7981F6A7A117}"/>
              </a:ext>
            </a:extLst>
          </p:cNvPr>
          <p:cNvSpPr>
            <a:spLocks noGrp="1"/>
          </p:cNvSpPr>
          <p:nvPr>
            <p:ph type="title" hasCustomPrompt="1"/>
          </p:nvPr>
        </p:nvSpPr>
        <p:spPr>
          <a:xfrm>
            <a:off x="457200" y="3235101"/>
            <a:ext cx="4368800" cy="193899"/>
          </a:xfrm>
        </p:spPr>
        <p:txBody>
          <a:bodyPr lIns="0" tIns="0" rIns="0" bIns="0" anchor="b" anchorCtr="0">
            <a:spAutoFit/>
          </a:bodyPr>
          <a:lstStyle>
            <a:lvl1pPr>
              <a:defRPr sz="1400" b="1" i="0" cap="all" spc="200" baseline="0">
                <a:solidFill>
                  <a:schemeClr val="bg1"/>
                </a:solidFill>
                <a:latin typeface="Arial" panose="020B0604020202020204" pitchFamily="34" charset="0"/>
                <a:cs typeface="Arial" panose="020B0604020202020204" pitchFamily="34" charset="0"/>
              </a:defRPr>
            </a:lvl1pPr>
          </a:lstStyle>
          <a:p>
            <a:r>
              <a:rPr lang="en-US" dirty="0"/>
              <a:t>SUBHEAD TEXT</a:t>
            </a:r>
          </a:p>
        </p:txBody>
      </p:sp>
      <p:sp>
        <p:nvSpPr>
          <p:cNvPr id="18" name="Subtitle 2">
            <a:extLst>
              <a:ext uri="{FF2B5EF4-FFF2-40B4-BE49-F238E27FC236}">
                <a16:creationId xmlns:a16="http://schemas.microsoft.com/office/drawing/2014/main" id="{2CD9931B-2468-E799-14F8-FE0870AE6B61}"/>
              </a:ext>
            </a:extLst>
          </p:cNvPr>
          <p:cNvSpPr>
            <a:spLocks noGrp="1"/>
          </p:cNvSpPr>
          <p:nvPr>
            <p:ph type="subTitle" idx="1" hasCustomPrompt="1"/>
          </p:nvPr>
        </p:nvSpPr>
        <p:spPr>
          <a:xfrm>
            <a:off x="457200" y="3429001"/>
            <a:ext cx="4368800" cy="1441420"/>
          </a:xfrm>
        </p:spPr>
        <p:txBody>
          <a:bodyPr lIns="0" tIns="182880" rIns="0" bIns="0">
            <a:spAutoFit/>
          </a:bodyPr>
          <a:lstStyle>
            <a:lvl1pPr marL="0" indent="0" algn="l" defTabSz="914400" rtl="0" eaLnBrk="1" latinLnBrk="0" hangingPunct="1">
              <a:lnSpc>
                <a:spcPts val="4900"/>
              </a:lnSpc>
              <a:spcBef>
                <a:spcPts val="1000"/>
              </a:spcBef>
              <a:buFont typeface="Arial" panose="020B0604020202020204" pitchFamily="34" charset="0"/>
              <a:buNone/>
              <a:defRPr lang="en-US" sz="4400" b="0" i="0" kern="1200" dirty="0">
                <a:solidFill>
                  <a:schemeClr val="tx1"/>
                </a:solidFill>
                <a:latin typeface="Arial Black" panose="020B0604020202020204" pitchFamily="34" charset="0"/>
                <a:ea typeface="+mn-ea"/>
                <a:cs typeface="Arial Black"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Section divider</a:t>
            </a:r>
          </a:p>
        </p:txBody>
      </p:sp>
    </p:spTree>
    <p:extLst>
      <p:ext uri="{BB962C8B-B14F-4D97-AF65-F5344CB8AC3E}">
        <p14:creationId xmlns:p14="http://schemas.microsoft.com/office/powerpoint/2010/main" val="3479274946"/>
      </p:ext>
    </p:extLst>
  </p:cSld>
  <p:clrMapOvr>
    <a:overrideClrMapping bg1="dk1" tx1="lt1" bg2="dk2" tx2="lt2" accent1="accent1" accent2="accent2" accent3="accent3" accent4="accent4" accent5="accent5" accent6="accent6" hlink="hlink" folHlink="folHlink"/>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userDrawn="1">
  <p:cSld name="Section Divider w/Text 1">
    <p:bg>
      <p:bgPr>
        <a:solidFill>
          <a:schemeClr val="tx1"/>
        </a:solidFill>
        <a:effectLst/>
      </p:bgPr>
    </p:bg>
    <p:spTree>
      <p:nvGrpSpPr>
        <p:cNvPr id="1" name=""/>
        <p:cNvGrpSpPr/>
        <p:nvPr/>
      </p:nvGrpSpPr>
      <p:grpSpPr>
        <a:xfrm>
          <a:off x="0" y="0"/>
          <a:ext cx="0" cy="0"/>
          <a:chOff x="0" y="0"/>
          <a:chExt cx="0" cy="0"/>
        </a:xfrm>
      </p:grpSpPr>
      <p:sp>
        <p:nvSpPr>
          <p:cNvPr id="2" name="Rectangle 1"/>
          <p:cNvSpPr/>
          <p:nvPr userDrawn="1"/>
        </p:nvSpPr>
        <p:spPr>
          <a:xfrm>
            <a:off x="0" y="0"/>
            <a:ext cx="5029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i="0" dirty="0">
              <a:latin typeface="Arial" panose="020B0604020202020204" pitchFamily="34" charset="0"/>
            </a:endParaRPr>
          </a:p>
        </p:txBody>
      </p:sp>
      <p:pic>
        <p:nvPicPr>
          <p:cNvPr id="3" name="Stocksy_comp_3347933.jpg">
            <a:extLst>
              <a:ext uri="{FF2B5EF4-FFF2-40B4-BE49-F238E27FC236}">
                <a16:creationId xmlns:a16="http://schemas.microsoft.com/office/drawing/2014/main" id="{D90F5051-687B-FF5B-303D-660C3C4D0764}"/>
              </a:ext>
            </a:extLst>
          </p:cNvPr>
          <p:cNvPicPr>
            <a:picLocks noChangeAspect="1"/>
          </p:cNvPicPr>
          <p:nvPr userDrawn="1"/>
        </p:nvPicPr>
        <p:blipFill rotWithShape="1">
          <a:blip r:embed="rId2" cstate="email">
            <a:grayscl/>
            <a:alphaModFix amt="10000"/>
            <a:extLst>
              <a:ext uri="{28A0092B-C50C-407E-A947-70E740481C1C}">
                <a14:useLocalDpi xmlns:a14="http://schemas.microsoft.com/office/drawing/2010/main" val="0"/>
              </a:ext>
            </a:extLst>
          </a:blip>
          <a:srcRect l="62" t="3122" r="58719" b="3122"/>
          <a:stretch/>
        </p:blipFill>
        <p:spPr>
          <a:xfrm>
            <a:off x="4220" y="0"/>
            <a:ext cx="5024980" cy="6858000"/>
          </a:xfrm>
          <a:prstGeom prst="rect">
            <a:avLst/>
          </a:prstGeom>
          <a:ln w="12700">
            <a:miter lim="400000"/>
          </a:ln>
        </p:spPr>
      </p:pic>
      <p:pic>
        <p:nvPicPr>
          <p:cNvPr id="4" name="Stocksy_comp_3347933.jpg">
            <a:extLst>
              <a:ext uri="{FF2B5EF4-FFF2-40B4-BE49-F238E27FC236}">
                <a16:creationId xmlns:a16="http://schemas.microsoft.com/office/drawing/2014/main" id="{41A7A059-1EF9-4E00-BEF8-51713136EFDE}"/>
              </a:ext>
            </a:extLst>
          </p:cNvPr>
          <p:cNvPicPr>
            <a:picLocks noChangeAspect="1"/>
          </p:cNvPicPr>
          <p:nvPr userDrawn="1"/>
        </p:nvPicPr>
        <p:blipFill rotWithShape="1">
          <a:blip r:embed="rId2" cstate="email">
            <a:grayscl/>
            <a:alphaModFix amt="25000"/>
            <a:extLst>
              <a:ext uri="{28A0092B-C50C-407E-A947-70E740481C1C}">
                <a14:useLocalDpi xmlns:a14="http://schemas.microsoft.com/office/drawing/2010/main" val="0"/>
              </a:ext>
            </a:extLst>
          </a:blip>
          <a:srcRect l="41281" t="3122" r="26" b="3122"/>
          <a:stretch/>
        </p:blipFill>
        <p:spPr>
          <a:xfrm>
            <a:off x="5029200" y="0"/>
            <a:ext cx="7155204" cy="6858000"/>
          </a:xfrm>
          <a:prstGeom prst="rect">
            <a:avLst/>
          </a:prstGeom>
          <a:ln w="12700">
            <a:miter lim="400000"/>
          </a:ln>
        </p:spPr>
      </p:pic>
      <p:sp>
        <p:nvSpPr>
          <p:cNvPr id="14" name="Title 1">
            <a:extLst>
              <a:ext uri="{FF2B5EF4-FFF2-40B4-BE49-F238E27FC236}">
                <a16:creationId xmlns:a16="http://schemas.microsoft.com/office/drawing/2014/main" id="{2EB218B4-FC84-BC2F-01D9-7981F6A7A117}"/>
              </a:ext>
            </a:extLst>
          </p:cNvPr>
          <p:cNvSpPr>
            <a:spLocks noGrp="1"/>
          </p:cNvSpPr>
          <p:nvPr>
            <p:ph type="title" hasCustomPrompt="1"/>
          </p:nvPr>
        </p:nvSpPr>
        <p:spPr>
          <a:xfrm>
            <a:off x="457200" y="3235101"/>
            <a:ext cx="4114800" cy="193899"/>
          </a:xfrm>
        </p:spPr>
        <p:txBody>
          <a:bodyPr lIns="0" tIns="0" rIns="0" bIns="0" anchor="b" anchorCtr="0">
            <a:spAutoFit/>
          </a:bodyPr>
          <a:lstStyle>
            <a:lvl1pPr>
              <a:defRPr sz="1400" b="1" i="0" cap="all" spc="200" baseline="0">
                <a:solidFill>
                  <a:schemeClr val="bg1"/>
                </a:solidFill>
                <a:latin typeface="Arial" panose="020B0604020202020204" pitchFamily="34" charset="0"/>
                <a:cs typeface="Arial" panose="020B0604020202020204" pitchFamily="34" charset="0"/>
              </a:defRPr>
            </a:lvl1pPr>
          </a:lstStyle>
          <a:p>
            <a:r>
              <a:rPr lang="en-US" dirty="0"/>
              <a:t>SUBHEAD TEXT</a:t>
            </a:r>
          </a:p>
        </p:txBody>
      </p:sp>
      <p:sp>
        <p:nvSpPr>
          <p:cNvPr id="18" name="Subtitle 2">
            <a:extLst>
              <a:ext uri="{FF2B5EF4-FFF2-40B4-BE49-F238E27FC236}">
                <a16:creationId xmlns:a16="http://schemas.microsoft.com/office/drawing/2014/main" id="{2CD9931B-2468-E799-14F8-FE0870AE6B61}"/>
              </a:ext>
            </a:extLst>
          </p:cNvPr>
          <p:cNvSpPr>
            <a:spLocks noGrp="1"/>
          </p:cNvSpPr>
          <p:nvPr>
            <p:ph type="subTitle" idx="1" hasCustomPrompt="1"/>
          </p:nvPr>
        </p:nvSpPr>
        <p:spPr>
          <a:xfrm>
            <a:off x="457200" y="3429001"/>
            <a:ext cx="4114800" cy="1441420"/>
          </a:xfrm>
        </p:spPr>
        <p:txBody>
          <a:bodyPr lIns="0" tIns="182880" rIns="0" bIns="0">
            <a:spAutoFit/>
          </a:bodyPr>
          <a:lstStyle>
            <a:lvl1pPr marL="0" indent="0" algn="l" defTabSz="914400" rtl="0" eaLnBrk="1" latinLnBrk="0" hangingPunct="1">
              <a:lnSpc>
                <a:spcPts val="4900"/>
              </a:lnSpc>
              <a:spcBef>
                <a:spcPts val="1000"/>
              </a:spcBef>
              <a:buFont typeface="Arial" panose="020B0604020202020204" pitchFamily="34" charset="0"/>
              <a:buNone/>
              <a:defRPr lang="en-US" sz="4400" b="0" i="0" kern="1200" dirty="0">
                <a:solidFill>
                  <a:schemeClr val="tx1"/>
                </a:solidFill>
                <a:latin typeface="Arial Black" panose="020B0604020202020204" pitchFamily="34" charset="0"/>
                <a:ea typeface="+mn-ea"/>
                <a:cs typeface="Arial Black"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Section divider</a:t>
            </a:r>
          </a:p>
        </p:txBody>
      </p:sp>
      <p:sp>
        <p:nvSpPr>
          <p:cNvPr id="28" name="Text Placeholder 19">
            <a:extLst>
              <a:ext uri="{FF2B5EF4-FFF2-40B4-BE49-F238E27FC236}">
                <a16:creationId xmlns:a16="http://schemas.microsoft.com/office/drawing/2014/main" id="{4E2A8C20-0CDF-ADF0-016C-FB212D0EB3F5}"/>
              </a:ext>
            </a:extLst>
          </p:cNvPr>
          <p:cNvSpPr>
            <a:spLocks noGrp="1"/>
          </p:cNvSpPr>
          <p:nvPr>
            <p:ph type="body" sz="quarter" idx="10" hasCustomPrompt="1"/>
          </p:nvPr>
        </p:nvSpPr>
        <p:spPr>
          <a:xfrm>
            <a:off x="6093890" y="2451168"/>
            <a:ext cx="5029200" cy="977832"/>
          </a:xfrm>
          <a:noFill/>
          <a:ln>
            <a:noFill/>
          </a:ln>
        </p:spPr>
        <p:txBody>
          <a:bodyPr lIns="0" tIns="0" rIns="0" bIns="0" anchor="b" anchorCtr="0">
            <a:spAutoFit/>
          </a:bodyPr>
          <a:lstStyle>
            <a:lvl1pPr marL="0" marR="0" indent="0" algn="l" defTabSz="914400" rtl="0" eaLnBrk="1" fontAlgn="auto" latinLnBrk="0" hangingPunct="1">
              <a:lnSpc>
                <a:spcPct val="120000"/>
              </a:lnSpc>
              <a:spcBef>
                <a:spcPts val="1000"/>
              </a:spcBef>
              <a:spcAft>
                <a:spcPts val="0"/>
              </a:spcAft>
              <a:buClrTx/>
              <a:buSzTx/>
              <a:buFont typeface="Arial" panose="020B0604020202020204" pitchFamily="34" charset="0"/>
              <a:buNone/>
              <a:tabLst/>
              <a:defRPr lang="en-US" sz="1800" b="1" i="0" smtClean="0">
                <a:solidFill>
                  <a:schemeClr val="accent1"/>
                </a:solidFill>
                <a:effectLst/>
                <a:latin typeface="Arial" panose="020B0604020202020204" pitchFamily="34" charset="0"/>
              </a:defRPr>
            </a:lvl1pPr>
            <a:lvl2pPr marL="457200" indent="0">
              <a:buNone/>
              <a:defRPr sz="1800">
                <a:solidFill>
                  <a:schemeClr val="bg1"/>
                </a:solidFill>
              </a:defRPr>
            </a:lvl2pPr>
            <a:lvl3pPr marL="914400" indent="0">
              <a:buNone/>
              <a:defRPr sz="1800">
                <a:solidFill>
                  <a:schemeClr val="bg1"/>
                </a:solidFill>
              </a:defRPr>
            </a:lvl3pPr>
            <a:lvl4pPr marL="1371600" indent="0">
              <a:buNone/>
              <a:defRPr sz="1800">
                <a:solidFill>
                  <a:schemeClr val="bg1"/>
                </a:solidFill>
              </a:defRPr>
            </a:lvl4pPr>
            <a:lvl5pPr marL="1828800" indent="0">
              <a:buNone/>
              <a:defRPr sz="1800">
                <a:solidFill>
                  <a:schemeClr val="bg1"/>
                </a:solidFill>
              </a:defRPr>
            </a:lvl5pPr>
          </a:lstStyle>
          <a:p>
            <a:r>
              <a:rPr lang="en-US" dirty="0">
                <a:effectLst/>
                <a:latin typeface="Helvetica" pitchFamily="2" charset="0"/>
              </a:rPr>
              <a:t>First paragraph formatting, do not move the position of this text frame, it is visually aligned with the subhead text on the left. </a:t>
            </a:r>
          </a:p>
        </p:txBody>
      </p:sp>
      <p:sp>
        <p:nvSpPr>
          <p:cNvPr id="29" name="Text Placeholder 19">
            <a:extLst>
              <a:ext uri="{FF2B5EF4-FFF2-40B4-BE49-F238E27FC236}">
                <a16:creationId xmlns:a16="http://schemas.microsoft.com/office/drawing/2014/main" id="{35BBB645-7666-8037-AD21-3FB6A70A62C0}"/>
              </a:ext>
            </a:extLst>
          </p:cNvPr>
          <p:cNvSpPr>
            <a:spLocks noGrp="1"/>
          </p:cNvSpPr>
          <p:nvPr>
            <p:ph type="body" sz="quarter" idx="11" hasCustomPrompt="1"/>
          </p:nvPr>
        </p:nvSpPr>
        <p:spPr>
          <a:xfrm>
            <a:off x="6093890" y="3589873"/>
            <a:ext cx="5029200" cy="1019062"/>
          </a:xfrm>
          <a:noFill/>
          <a:ln>
            <a:noFill/>
          </a:ln>
        </p:spPr>
        <p:txBody>
          <a:bodyPr lIns="0" tIns="0" rIns="0" bIns="0">
            <a:spAutoFit/>
          </a:bodyPr>
          <a:lstStyle>
            <a:lvl1pPr marL="0" marR="0" indent="0" algn="l" defTabSz="914400" rtl="0" eaLnBrk="1" fontAlgn="auto" latinLnBrk="0" hangingPunct="1">
              <a:lnSpc>
                <a:spcPct val="120000"/>
              </a:lnSpc>
              <a:spcBef>
                <a:spcPts val="1000"/>
              </a:spcBef>
              <a:spcAft>
                <a:spcPts val="0"/>
              </a:spcAft>
              <a:buClrTx/>
              <a:buSzTx/>
              <a:buFont typeface="Arial" panose="020B0604020202020204" pitchFamily="34" charset="0"/>
              <a:buNone/>
              <a:tabLst/>
              <a:defRPr lang="en-US" sz="1400" b="0" i="0">
                <a:solidFill>
                  <a:schemeClr val="bg1"/>
                </a:solidFill>
                <a:effectLst/>
                <a:latin typeface="Arial" panose="020B0604020202020204" pitchFamily="34" charset="0"/>
              </a:defRPr>
            </a:lvl1pPr>
            <a:lvl2pPr marL="457200" indent="0">
              <a:buNone/>
              <a:defRPr sz="1800">
                <a:solidFill>
                  <a:schemeClr val="bg1"/>
                </a:solidFill>
              </a:defRPr>
            </a:lvl2pPr>
            <a:lvl3pPr marL="914400" indent="0">
              <a:buNone/>
              <a:defRPr sz="1800">
                <a:solidFill>
                  <a:schemeClr val="bg1"/>
                </a:solidFill>
              </a:defRPr>
            </a:lvl3pPr>
            <a:lvl4pPr marL="1371600" indent="0">
              <a:buNone/>
              <a:defRPr sz="1800">
                <a:solidFill>
                  <a:schemeClr val="bg1"/>
                </a:solidFill>
              </a:defRPr>
            </a:lvl4pPr>
            <a:lvl5pPr marL="1828800" indent="0">
              <a:buNone/>
              <a:defRPr sz="1800">
                <a:solidFill>
                  <a:schemeClr val="bg1"/>
                </a:solidFill>
              </a:defRPr>
            </a:lvl5pPr>
          </a:lstStyle>
          <a:p>
            <a:pPr marL="0" marR="0" lvl="0" indent="0" algn="l"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r>
              <a:rPr lang="en-US" dirty="0">
                <a:effectLst/>
                <a:latin typeface="Helvetica" pitchFamily="2" charset="0"/>
              </a:rPr>
              <a:t>Second paragraph formatting, do not move the position of this text frame. It will expand vertically as you add text. Do not shift it left or right or make it wider. Or, if you don’t have text to put here, you can delete it from the slide. </a:t>
            </a:r>
          </a:p>
        </p:txBody>
      </p:sp>
    </p:spTree>
    <p:extLst>
      <p:ext uri="{BB962C8B-B14F-4D97-AF65-F5344CB8AC3E}">
        <p14:creationId xmlns:p14="http://schemas.microsoft.com/office/powerpoint/2010/main" val="1151345661"/>
      </p:ext>
    </p:extLst>
  </p:cSld>
  <p:clrMapOvr>
    <a:overrideClrMapping bg1="dk1" tx1="lt1" bg2="dk2" tx2="lt2" accent1="accent1" accent2="accent2" accent3="accent3" accent4="accent4" accent5="accent5" accent6="accent6" hlink="hlink" folHlink="folHlink"/>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userDrawn="1">
  <p:cSld name="Section Divider w/Text 2">
    <p:bg>
      <p:bgPr>
        <a:solidFill>
          <a:schemeClr val="tx1"/>
        </a:solidFill>
        <a:effectLst/>
      </p:bgPr>
    </p:bg>
    <p:spTree>
      <p:nvGrpSpPr>
        <p:cNvPr id="1" name=""/>
        <p:cNvGrpSpPr/>
        <p:nvPr/>
      </p:nvGrpSpPr>
      <p:grpSpPr>
        <a:xfrm>
          <a:off x="0" y="0"/>
          <a:ext cx="0" cy="0"/>
          <a:chOff x="0" y="0"/>
          <a:chExt cx="0" cy="0"/>
        </a:xfrm>
      </p:grpSpPr>
      <p:sp>
        <p:nvSpPr>
          <p:cNvPr id="2" name="Rectangle 1"/>
          <p:cNvSpPr/>
          <p:nvPr userDrawn="1"/>
        </p:nvSpPr>
        <p:spPr>
          <a:xfrm>
            <a:off x="0" y="0"/>
            <a:ext cx="50292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i="0" dirty="0">
              <a:latin typeface="Arial" panose="020B0604020202020204" pitchFamily="34" charset="0"/>
            </a:endParaRPr>
          </a:p>
        </p:txBody>
      </p:sp>
      <p:pic>
        <p:nvPicPr>
          <p:cNvPr id="4" name="Stocksy_comp_430260_bw.jpg">
            <a:extLst>
              <a:ext uri="{FF2B5EF4-FFF2-40B4-BE49-F238E27FC236}">
                <a16:creationId xmlns:a16="http://schemas.microsoft.com/office/drawing/2014/main" id="{E8D7BAAD-44A6-551D-D7A3-F12E8224501E}"/>
              </a:ext>
            </a:extLst>
          </p:cNvPr>
          <p:cNvPicPr>
            <a:picLocks noChangeAspect="1"/>
          </p:cNvPicPr>
          <p:nvPr userDrawn="1"/>
        </p:nvPicPr>
        <p:blipFill rotWithShape="1">
          <a:blip r:embed="rId2" cstate="email">
            <a:grayscl/>
            <a:alphaModFix amt="5000"/>
            <a:extLst>
              <a:ext uri="{28A0092B-C50C-407E-A947-70E740481C1C}">
                <a14:useLocalDpi xmlns:a14="http://schemas.microsoft.com/office/drawing/2010/main" val="0"/>
              </a:ext>
            </a:extLst>
          </a:blip>
          <a:srcRect l="58760" t="-211" r="-11" b="15926"/>
          <a:stretch/>
        </p:blipFill>
        <p:spPr>
          <a:xfrm rot="10800000">
            <a:off x="-1272" y="0"/>
            <a:ext cx="5029200" cy="6846590"/>
          </a:xfrm>
          <a:prstGeom prst="rect">
            <a:avLst/>
          </a:prstGeom>
          <a:ln w="12700">
            <a:miter lim="400000"/>
          </a:ln>
        </p:spPr>
      </p:pic>
      <p:pic>
        <p:nvPicPr>
          <p:cNvPr id="5" name="Stocksy_comp_430260_bw.jpg">
            <a:extLst>
              <a:ext uri="{FF2B5EF4-FFF2-40B4-BE49-F238E27FC236}">
                <a16:creationId xmlns:a16="http://schemas.microsoft.com/office/drawing/2014/main" id="{48C226FF-5A54-6723-B9B3-B4B911CF4B0F}"/>
              </a:ext>
            </a:extLst>
          </p:cNvPr>
          <p:cNvPicPr>
            <a:picLocks noChangeAspect="1"/>
          </p:cNvPicPr>
          <p:nvPr userDrawn="1"/>
        </p:nvPicPr>
        <p:blipFill rotWithShape="1">
          <a:blip r:embed="rId2" cstate="email">
            <a:grayscl/>
            <a:alphaModFix amt="10000"/>
            <a:extLst>
              <a:ext uri="{28A0092B-C50C-407E-A947-70E740481C1C}">
                <a14:useLocalDpi xmlns:a14="http://schemas.microsoft.com/office/drawing/2010/main" val="0"/>
              </a:ext>
            </a:extLst>
          </a:blip>
          <a:srcRect l="27" t="-211" r="41250" b="15926"/>
          <a:stretch/>
        </p:blipFill>
        <p:spPr>
          <a:xfrm rot="10800000">
            <a:off x="5029200" y="0"/>
            <a:ext cx="7159418" cy="6846590"/>
          </a:xfrm>
          <a:prstGeom prst="rect">
            <a:avLst/>
          </a:prstGeom>
          <a:ln w="12700">
            <a:miter lim="400000"/>
          </a:ln>
        </p:spPr>
      </p:pic>
      <p:sp>
        <p:nvSpPr>
          <p:cNvPr id="14" name="Title 1">
            <a:extLst>
              <a:ext uri="{FF2B5EF4-FFF2-40B4-BE49-F238E27FC236}">
                <a16:creationId xmlns:a16="http://schemas.microsoft.com/office/drawing/2014/main" id="{2EB218B4-FC84-BC2F-01D9-7981F6A7A117}"/>
              </a:ext>
            </a:extLst>
          </p:cNvPr>
          <p:cNvSpPr>
            <a:spLocks noGrp="1"/>
          </p:cNvSpPr>
          <p:nvPr>
            <p:ph type="title" hasCustomPrompt="1"/>
          </p:nvPr>
        </p:nvSpPr>
        <p:spPr>
          <a:xfrm>
            <a:off x="457200" y="3235101"/>
            <a:ext cx="4368800" cy="193899"/>
          </a:xfrm>
        </p:spPr>
        <p:txBody>
          <a:bodyPr lIns="0" tIns="0" rIns="0" bIns="0" anchor="b" anchorCtr="0">
            <a:spAutoFit/>
          </a:bodyPr>
          <a:lstStyle>
            <a:lvl1pPr>
              <a:defRPr sz="1400" b="1" i="0" cap="all" spc="200" baseline="0">
                <a:solidFill>
                  <a:schemeClr val="bg1"/>
                </a:solidFill>
                <a:latin typeface="Arial" panose="020B0604020202020204" pitchFamily="34" charset="0"/>
                <a:cs typeface="Arial" panose="020B0604020202020204" pitchFamily="34" charset="0"/>
              </a:defRPr>
            </a:lvl1pPr>
          </a:lstStyle>
          <a:p>
            <a:r>
              <a:rPr lang="en-US" dirty="0"/>
              <a:t>SUBHEAD TEXT</a:t>
            </a:r>
          </a:p>
        </p:txBody>
      </p:sp>
      <p:sp>
        <p:nvSpPr>
          <p:cNvPr id="18" name="Subtitle 2">
            <a:extLst>
              <a:ext uri="{FF2B5EF4-FFF2-40B4-BE49-F238E27FC236}">
                <a16:creationId xmlns:a16="http://schemas.microsoft.com/office/drawing/2014/main" id="{2CD9931B-2468-E799-14F8-FE0870AE6B61}"/>
              </a:ext>
            </a:extLst>
          </p:cNvPr>
          <p:cNvSpPr>
            <a:spLocks noGrp="1"/>
          </p:cNvSpPr>
          <p:nvPr>
            <p:ph type="subTitle" idx="1" hasCustomPrompt="1"/>
          </p:nvPr>
        </p:nvSpPr>
        <p:spPr>
          <a:xfrm>
            <a:off x="457200" y="3429001"/>
            <a:ext cx="4368800" cy="1441420"/>
          </a:xfrm>
        </p:spPr>
        <p:txBody>
          <a:bodyPr lIns="0" tIns="182880" rIns="0" bIns="0">
            <a:spAutoFit/>
          </a:bodyPr>
          <a:lstStyle>
            <a:lvl1pPr marL="0" indent="0" algn="l" defTabSz="914400" rtl="0" eaLnBrk="1" latinLnBrk="0" hangingPunct="1">
              <a:lnSpc>
                <a:spcPts val="4900"/>
              </a:lnSpc>
              <a:spcBef>
                <a:spcPts val="1000"/>
              </a:spcBef>
              <a:buFont typeface="Arial" panose="020B0604020202020204" pitchFamily="34" charset="0"/>
              <a:buNone/>
              <a:defRPr lang="en-US" sz="4400" b="0" i="0" kern="1200" dirty="0">
                <a:solidFill>
                  <a:schemeClr val="tx1"/>
                </a:solidFill>
                <a:latin typeface="Arial Black" panose="020B0604020202020204" pitchFamily="34" charset="0"/>
                <a:ea typeface="+mn-ea"/>
                <a:cs typeface="Arial Black"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Section divider</a:t>
            </a:r>
          </a:p>
        </p:txBody>
      </p:sp>
      <p:sp>
        <p:nvSpPr>
          <p:cNvPr id="6" name="Text Placeholder 19">
            <a:extLst>
              <a:ext uri="{FF2B5EF4-FFF2-40B4-BE49-F238E27FC236}">
                <a16:creationId xmlns:a16="http://schemas.microsoft.com/office/drawing/2014/main" id="{45EC5F2E-ABA7-5D74-8E02-A00B9E37F956}"/>
              </a:ext>
            </a:extLst>
          </p:cNvPr>
          <p:cNvSpPr>
            <a:spLocks noGrp="1"/>
          </p:cNvSpPr>
          <p:nvPr>
            <p:ph type="body" sz="quarter" idx="10" hasCustomPrompt="1"/>
          </p:nvPr>
        </p:nvSpPr>
        <p:spPr>
          <a:xfrm>
            <a:off x="6093890" y="2451168"/>
            <a:ext cx="5029200" cy="977832"/>
          </a:xfrm>
          <a:noFill/>
          <a:ln>
            <a:noFill/>
          </a:ln>
        </p:spPr>
        <p:txBody>
          <a:bodyPr lIns="0" tIns="0" rIns="0" bIns="0" anchor="b" anchorCtr="0">
            <a:spAutoFit/>
          </a:bodyPr>
          <a:lstStyle>
            <a:lvl1pPr marL="0" marR="0" indent="0" algn="l" defTabSz="914400" rtl="0" eaLnBrk="1" fontAlgn="auto" latinLnBrk="0" hangingPunct="1">
              <a:lnSpc>
                <a:spcPct val="120000"/>
              </a:lnSpc>
              <a:spcBef>
                <a:spcPts val="1000"/>
              </a:spcBef>
              <a:spcAft>
                <a:spcPts val="0"/>
              </a:spcAft>
              <a:buClrTx/>
              <a:buSzTx/>
              <a:buFont typeface="Arial" panose="020B0604020202020204" pitchFamily="34" charset="0"/>
              <a:buNone/>
              <a:tabLst/>
              <a:defRPr lang="en-US" sz="1800" b="1" i="0" smtClean="0">
                <a:solidFill>
                  <a:schemeClr val="accent2"/>
                </a:solidFill>
                <a:effectLst/>
                <a:latin typeface="Arial" panose="020B0604020202020204" pitchFamily="34" charset="0"/>
              </a:defRPr>
            </a:lvl1pPr>
            <a:lvl2pPr marL="457200" indent="0">
              <a:buNone/>
              <a:defRPr sz="1800">
                <a:solidFill>
                  <a:schemeClr val="bg1"/>
                </a:solidFill>
              </a:defRPr>
            </a:lvl2pPr>
            <a:lvl3pPr marL="914400" indent="0">
              <a:buNone/>
              <a:defRPr sz="1800">
                <a:solidFill>
                  <a:schemeClr val="bg1"/>
                </a:solidFill>
              </a:defRPr>
            </a:lvl3pPr>
            <a:lvl4pPr marL="1371600" indent="0">
              <a:buNone/>
              <a:defRPr sz="1800">
                <a:solidFill>
                  <a:schemeClr val="bg1"/>
                </a:solidFill>
              </a:defRPr>
            </a:lvl4pPr>
            <a:lvl5pPr marL="1828800" indent="0">
              <a:buNone/>
              <a:defRPr sz="1800">
                <a:solidFill>
                  <a:schemeClr val="bg1"/>
                </a:solidFill>
              </a:defRPr>
            </a:lvl5pPr>
          </a:lstStyle>
          <a:p>
            <a:r>
              <a:rPr lang="en-US" dirty="0">
                <a:effectLst/>
                <a:latin typeface="Helvetica" pitchFamily="2" charset="0"/>
              </a:rPr>
              <a:t>First paragraph formatting, do not move the position of this text frame, it is visually aligned with the subhead text on the left. </a:t>
            </a:r>
          </a:p>
        </p:txBody>
      </p:sp>
      <p:sp>
        <p:nvSpPr>
          <p:cNvPr id="7" name="Text Placeholder 19">
            <a:extLst>
              <a:ext uri="{FF2B5EF4-FFF2-40B4-BE49-F238E27FC236}">
                <a16:creationId xmlns:a16="http://schemas.microsoft.com/office/drawing/2014/main" id="{D7B6ACAF-81EB-42B9-E4AB-91701630129E}"/>
              </a:ext>
            </a:extLst>
          </p:cNvPr>
          <p:cNvSpPr>
            <a:spLocks noGrp="1"/>
          </p:cNvSpPr>
          <p:nvPr>
            <p:ph type="body" sz="quarter" idx="11" hasCustomPrompt="1"/>
          </p:nvPr>
        </p:nvSpPr>
        <p:spPr>
          <a:xfrm>
            <a:off x="6093890" y="3589873"/>
            <a:ext cx="5029200" cy="1018997"/>
          </a:xfrm>
          <a:noFill/>
          <a:ln>
            <a:noFill/>
          </a:ln>
        </p:spPr>
        <p:txBody>
          <a:bodyPr lIns="0" tIns="0" rIns="0" bIns="0">
            <a:spAutoFit/>
          </a:bodyPr>
          <a:lstStyle>
            <a:lvl1pPr marL="0" marR="0" indent="0" algn="l" defTabSz="914400" rtl="0" eaLnBrk="1" fontAlgn="auto" latinLnBrk="0" hangingPunct="1">
              <a:lnSpc>
                <a:spcPct val="120000"/>
              </a:lnSpc>
              <a:spcBef>
                <a:spcPts val="1000"/>
              </a:spcBef>
              <a:spcAft>
                <a:spcPts val="0"/>
              </a:spcAft>
              <a:buClrTx/>
              <a:buSzTx/>
              <a:buFont typeface="Arial" panose="020B0604020202020204" pitchFamily="34" charset="0"/>
              <a:buNone/>
              <a:tabLst/>
              <a:defRPr lang="en-US" sz="1400" b="0" i="0">
                <a:solidFill>
                  <a:schemeClr val="bg1"/>
                </a:solidFill>
                <a:effectLst/>
                <a:latin typeface="Arial" panose="020B0604020202020204" pitchFamily="34" charset="0"/>
              </a:defRPr>
            </a:lvl1pPr>
            <a:lvl2pPr marL="457200" indent="0">
              <a:buNone/>
              <a:defRPr sz="1800">
                <a:solidFill>
                  <a:schemeClr val="bg1"/>
                </a:solidFill>
              </a:defRPr>
            </a:lvl2pPr>
            <a:lvl3pPr marL="914400" indent="0">
              <a:buNone/>
              <a:defRPr sz="1800">
                <a:solidFill>
                  <a:schemeClr val="bg1"/>
                </a:solidFill>
              </a:defRPr>
            </a:lvl3pPr>
            <a:lvl4pPr marL="1371600" indent="0">
              <a:buNone/>
              <a:defRPr sz="1800">
                <a:solidFill>
                  <a:schemeClr val="bg1"/>
                </a:solidFill>
              </a:defRPr>
            </a:lvl4pPr>
            <a:lvl5pPr marL="1828800" indent="0">
              <a:buNone/>
              <a:defRPr sz="1800">
                <a:solidFill>
                  <a:schemeClr val="bg1"/>
                </a:solidFill>
              </a:defRPr>
            </a:lvl5pPr>
          </a:lstStyle>
          <a:p>
            <a:pPr marL="0" marR="0" lvl="0" indent="0" algn="l"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r>
              <a:rPr lang="en-US" dirty="0">
                <a:effectLst/>
                <a:latin typeface="Helvetica" pitchFamily="2" charset="0"/>
              </a:rPr>
              <a:t>Second paragraph formatting, do not move the position of this text frame. It will expand vertically as you add text. Do not shift it left or right or make it wider. Or, if you don’t have text to put here, you can delete it from the slide. </a:t>
            </a:r>
          </a:p>
        </p:txBody>
      </p:sp>
    </p:spTree>
    <p:extLst>
      <p:ext uri="{BB962C8B-B14F-4D97-AF65-F5344CB8AC3E}">
        <p14:creationId xmlns:p14="http://schemas.microsoft.com/office/powerpoint/2010/main" val="2069095367"/>
      </p:ext>
    </p:extLst>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6">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E29C7B9-E3E8-3606-2E3B-CD9F427B6CD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pic>
        <p:nvPicPr>
          <p:cNvPr id="5" name="Picture 4">
            <a:extLst>
              <a:ext uri="{FF2B5EF4-FFF2-40B4-BE49-F238E27FC236}">
                <a16:creationId xmlns:a16="http://schemas.microsoft.com/office/drawing/2014/main" id="{E7E06751-95C8-6504-D79E-718693775283}"/>
              </a:ext>
            </a:extLst>
          </p:cNvPr>
          <p:cNvPicPr>
            <a:picLocks noChangeAspect="1"/>
          </p:cNvPicPr>
          <p:nvPr userDrawn="1"/>
        </p:nvPicPr>
        <p:blipFill>
          <a:blip r:embed="rId3" cstate="email">
            <a:extLst>
              <a:ext uri="{28A0092B-C50C-407E-A947-70E740481C1C}">
                <a14:useLocalDpi xmlns:a14="http://schemas.microsoft.com/office/drawing/2010/main" val="0"/>
              </a:ext>
            </a:extLst>
          </a:blip>
          <a:srcRect/>
          <a:stretch/>
        </p:blipFill>
        <p:spPr>
          <a:xfrm>
            <a:off x="9898354" y="5918806"/>
            <a:ext cx="1810686" cy="477610"/>
          </a:xfrm>
          <a:prstGeom prst="rect">
            <a:avLst/>
          </a:prstGeom>
        </p:spPr>
      </p:pic>
      <p:sp>
        <p:nvSpPr>
          <p:cNvPr id="11" name="Title 1">
            <a:extLst>
              <a:ext uri="{FF2B5EF4-FFF2-40B4-BE49-F238E27FC236}">
                <a16:creationId xmlns:a16="http://schemas.microsoft.com/office/drawing/2014/main" id="{C7A2D5A5-2FB1-FB72-3F2C-8C3D5A116EAB}"/>
              </a:ext>
            </a:extLst>
          </p:cNvPr>
          <p:cNvSpPr>
            <a:spLocks noGrp="1"/>
          </p:cNvSpPr>
          <p:nvPr>
            <p:ph type="title" hasCustomPrompt="1"/>
          </p:nvPr>
        </p:nvSpPr>
        <p:spPr>
          <a:xfrm>
            <a:off x="389890" y="3410058"/>
            <a:ext cx="11412220" cy="914096"/>
          </a:xfrm>
        </p:spPr>
        <p:txBody>
          <a:bodyPr lIns="0" tIns="0" rIns="0" bIns="0" anchor="b">
            <a:spAutoFit/>
          </a:bodyPr>
          <a:lstStyle>
            <a:lvl1pPr>
              <a:defRPr sz="6600">
                <a:solidFill>
                  <a:schemeClr val="bg1"/>
                </a:solidFill>
                <a:latin typeface="Arial Black" panose="020B0A04020102020204" pitchFamily="34" charset="0"/>
              </a:defRPr>
            </a:lvl1pPr>
          </a:lstStyle>
          <a:p>
            <a:r>
              <a:rPr lang="en-US" dirty="0"/>
              <a:t>Title slide</a:t>
            </a:r>
          </a:p>
        </p:txBody>
      </p:sp>
      <p:sp>
        <p:nvSpPr>
          <p:cNvPr id="12" name="Subtitle 2">
            <a:extLst>
              <a:ext uri="{FF2B5EF4-FFF2-40B4-BE49-F238E27FC236}">
                <a16:creationId xmlns:a16="http://schemas.microsoft.com/office/drawing/2014/main" id="{9C46F2FA-AC03-3E23-267B-60583CABA7F4}"/>
              </a:ext>
            </a:extLst>
          </p:cNvPr>
          <p:cNvSpPr>
            <a:spLocks noGrp="1"/>
          </p:cNvSpPr>
          <p:nvPr>
            <p:ph type="subTitle" idx="1" hasCustomPrompt="1"/>
          </p:nvPr>
        </p:nvSpPr>
        <p:spPr>
          <a:xfrm>
            <a:off x="389890" y="4333588"/>
            <a:ext cx="11412220" cy="915852"/>
          </a:xfrm>
        </p:spPr>
        <p:txBody>
          <a:bodyPr lIns="0" tIns="0" rIns="0" bIns="0">
            <a:noAutofit/>
          </a:bodyPr>
          <a:lstStyle>
            <a:lvl1pPr marL="0" indent="0" algn="l">
              <a:buNone/>
              <a:defRPr sz="2000" b="0" i="0">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Subhead text</a:t>
            </a:r>
          </a:p>
        </p:txBody>
      </p:sp>
    </p:spTree>
    <p:extLst>
      <p:ext uri="{BB962C8B-B14F-4D97-AF65-F5344CB8AC3E}">
        <p14:creationId xmlns:p14="http://schemas.microsoft.com/office/powerpoint/2010/main" val="177873629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userDrawn="1">
  <p:cSld name="1_Title and Content 3">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023433B-6222-73AD-5E09-BFBEDE4F289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7" name="Title 1">
            <a:extLst>
              <a:ext uri="{FF2B5EF4-FFF2-40B4-BE49-F238E27FC236}">
                <a16:creationId xmlns:a16="http://schemas.microsoft.com/office/drawing/2014/main" id="{766947A3-6D7D-9260-8BF6-9A59AD6E06A2}"/>
              </a:ext>
            </a:extLst>
          </p:cNvPr>
          <p:cNvSpPr>
            <a:spLocks noGrp="1"/>
          </p:cNvSpPr>
          <p:nvPr>
            <p:ph type="title" hasCustomPrompt="1"/>
          </p:nvPr>
        </p:nvSpPr>
        <p:spPr>
          <a:xfrm>
            <a:off x="456360" y="691228"/>
            <a:ext cx="11277496" cy="535531"/>
          </a:xfrm>
        </p:spPr>
        <p:txBody>
          <a:bodyPr wrap="square" lIns="0" tIns="91440" rIns="0" bIns="0" anchor="t" anchorCtr="0">
            <a:spAutoFit/>
          </a:bodyPr>
          <a:lstStyle>
            <a:lvl1pPr>
              <a:defRPr sz="3200" b="0" i="0">
                <a:solidFill>
                  <a:schemeClr val="accent2"/>
                </a:solidFill>
                <a:latin typeface="Arial Black" panose="020B0604020202020204" pitchFamily="34" charset="0"/>
                <a:cs typeface="Arial Black" panose="020B0604020202020204" pitchFamily="34" charset="0"/>
              </a:defRPr>
            </a:lvl1pPr>
          </a:lstStyle>
          <a:p>
            <a:r>
              <a:rPr lang="en-US" dirty="0"/>
              <a:t>Slide title</a:t>
            </a:r>
          </a:p>
        </p:txBody>
      </p:sp>
      <p:sp>
        <p:nvSpPr>
          <p:cNvPr id="9" name="Text Placeholder 9">
            <a:extLst>
              <a:ext uri="{FF2B5EF4-FFF2-40B4-BE49-F238E27FC236}">
                <a16:creationId xmlns:a16="http://schemas.microsoft.com/office/drawing/2014/main" id="{C7DDF57A-7696-9CFB-DC79-0EA93767259C}"/>
              </a:ext>
            </a:extLst>
          </p:cNvPr>
          <p:cNvSpPr>
            <a:spLocks noGrp="1"/>
          </p:cNvSpPr>
          <p:nvPr>
            <p:ph type="body" sz="quarter" idx="13" hasCustomPrompt="1"/>
          </p:nvPr>
        </p:nvSpPr>
        <p:spPr>
          <a:xfrm>
            <a:off x="456360" y="480395"/>
            <a:ext cx="11277496" cy="193899"/>
          </a:xfrm>
        </p:spPr>
        <p:txBody>
          <a:bodyPr wrap="square" lIns="0" tIns="0" rIns="0" bIns="0" anchor="b">
            <a:spAutoFit/>
          </a:bodyPr>
          <a:lstStyle>
            <a:lvl1pPr marL="0" indent="0">
              <a:buNone/>
              <a:defRPr sz="1400" b="1" i="0" cap="all" spc="200" baseline="0">
                <a:solidFill>
                  <a:srgbClr val="979797"/>
                </a:solidFill>
                <a:latin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dirty="0"/>
              <a:t>SUBHEAD TEXT</a:t>
            </a:r>
          </a:p>
        </p:txBody>
      </p:sp>
      <p:sp>
        <p:nvSpPr>
          <p:cNvPr id="10" name="Content Placeholder 8">
            <a:extLst>
              <a:ext uri="{FF2B5EF4-FFF2-40B4-BE49-F238E27FC236}">
                <a16:creationId xmlns:a16="http://schemas.microsoft.com/office/drawing/2014/main" id="{6A34B109-C9E7-693C-08AE-5C5EC74F1801}"/>
              </a:ext>
            </a:extLst>
          </p:cNvPr>
          <p:cNvSpPr>
            <a:spLocks noGrp="1"/>
          </p:cNvSpPr>
          <p:nvPr>
            <p:ph sz="quarter" idx="14"/>
          </p:nvPr>
        </p:nvSpPr>
        <p:spPr>
          <a:xfrm>
            <a:off x="456360" y="1683959"/>
            <a:ext cx="11277495" cy="45798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3" name="Image" descr="Image">
            <a:extLst>
              <a:ext uri="{FF2B5EF4-FFF2-40B4-BE49-F238E27FC236}">
                <a16:creationId xmlns:a16="http://schemas.microsoft.com/office/drawing/2014/main" id="{3500CDEC-A476-1637-96C9-C8DC6E804AFF}"/>
              </a:ext>
            </a:extLst>
          </p:cNvPr>
          <p:cNvPicPr>
            <a:picLocks noChangeAspect="1"/>
          </p:cNvPicPr>
          <p:nvPr userDrawn="1"/>
        </p:nvPicPr>
        <p:blipFill>
          <a:blip r:embed="rId3">
            <a:duotone>
              <a:prstClr val="black"/>
              <a:schemeClr val="tx2">
                <a:tint val="45000"/>
                <a:satMod val="400000"/>
              </a:schemeClr>
            </a:duotone>
          </a:blip>
          <a:stretch>
            <a:fillRect/>
          </a:stretch>
        </p:blipFill>
        <p:spPr>
          <a:xfrm>
            <a:off x="11826240" y="6263797"/>
            <a:ext cx="365760" cy="365760"/>
          </a:xfrm>
          <a:prstGeom prst="rect">
            <a:avLst/>
          </a:prstGeom>
          <a:ln w="12700">
            <a:miter lim="400000"/>
          </a:ln>
        </p:spPr>
      </p:pic>
      <p:sp>
        <p:nvSpPr>
          <p:cNvPr id="15" name="Slide Number Placeholder 4">
            <a:extLst>
              <a:ext uri="{FF2B5EF4-FFF2-40B4-BE49-F238E27FC236}">
                <a16:creationId xmlns:a16="http://schemas.microsoft.com/office/drawing/2014/main" id="{CE71E6BD-3A3D-5E56-C251-AB195A650807}"/>
              </a:ext>
            </a:extLst>
          </p:cNvPr>
          <p:cNvSpPr txBox="1">
            <a:spLocks/>
          </p:cNvSpPr>
          <p:nvPr userDrawn="1"/>
        </p:nvSpPr>
        <p:spPr>
          <a:xfrm>
            <a:off x="11446086" y="6369733"/>
            <a:ext cx="365760" cy="153888"/>
          </a:xfrm>
          <a:prstGeom prst="rect">
            <a:avLst/>
          </a:prstGeom>
        </p:spPr>
        <p:txBody>
          <a:bodyPr vert="horz" lIns="0" tIns="0" rIns="0" bIns="0" rtlCol="0" anchor="ctr">
            <a:spAutoFit/>
          </a:bodyP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9678EFB2-4C89-4337-9FE3-76CC5529E1A8}" type="slidenum">
              <a:rPr kumimoji="0" lang="en-US" sz="1000" b="0" i="0" u="none" strike="noStrike" kern="1200" cap="none" spc="0" normalizeH="0" baseline="0" noProof="0" smtClean="0">
                <a:ln>
                  <a:noFill/>
                </a:ln>
                <a:solidFill>
                  <a:srgbClr val="979797"/>
                </a:solidFill>
                <a:effectLst/>
                <a:uLnTx/>
                <a:uFillTx/>
                <a:latin typeface="Arial" panose="020B0604020202020204"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rgbClr val="979797"/>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52089563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userDrawn="1">
  <p:cSld name="1_Title and Content 5">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023433B-6222-73AD-5E09-BFBEDE4F289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7" name="Title 1">
            <a:extLst>
              <a:ext uri="{FF2B5EF4-FFF2-40B4-BE49-F238E27FC236}">
                <a16:creationId xmlns:a16="http://schemas.microsoft.com/office/drawing/2014/main" id="{5F4797D0-D53D-4D08-4DEA-28D180D3C7DF}"/>
              </a:ext>
            </a:extLst>
          </p:cNvPr>
          <p:cNvSpPr>
            <a:spLocks noGrp="1"/>
          </p:cNvSpPr>
          <p:nvPr>
            <p:ph type="title" hasCustomPrompt="1"/>
          </p:nvPr>
        </p:nvSpPr>
        <p:spPr>
          <a:xfrm>
            <a:off x="456360" y="691228"/>
            <a:ext cx="11277496" cy="535531"/>
          </a:xfrm>
        </p:spPr>
        <p:txBody>
          <a:bodyPr wrap="square" lIns="0" tIns="91440" rIns="0" bIns="0" anchor="t" anchorCtr="0">
            <a:spAutoFit/>
          </a:bodyPr>
          <a:lstStyle>
            <a:lvl1pPr>
              <a:defRPr sz="3200" b="0" i="0">
                <a:solidFill>
                  <a:schemeClr val="tx1"/>
                </a:solidFill>
                <a:latin typeface="Arial Black" panose="020B0604020202020204" pitchFamily="34" charset="0"/>
                <a:cs typeface="Arial Black" panose="020B0604020202020204" pitchFamily="34" charset="0"/>
              </a:defRPr>
            </a:lvl1pPr>
          </a:lstStyle>
          <a:p>
            <a:r>
              <a:rPr lang="en-US" dirty="0"/>
              <a:t>Slide title</a:t>
            </a:r>
          </a:p>
        </p:txBody>
      </p:sp>
      <p:sp>
        <p:nvSpPr>
          <p:cNvPr id="9" name="Text Placeholder 9">
            <a:extLst>
              <a:ext uri="{FF2B5EF4-FFF2-40B4-BE49-F238E27FC236}">
                <a16:creationId xmlns:a16="http://schemas.microsoft.com/office/drawing/2014/main" id="{25A1324A-BBCE-D3E3-219F-9F46F9968644}"/>
              </a:ext>
            </a:extLst>
          </p:cNvPr>
          <p:cNvSpPr>
            <a:spLocks noGrp="1"/>
          </p:cNvSpPr>
          <p:nvPr>
            <p:ph type="body" sz="quarter" idx="13" hasCustomPrompt="1"/>
          </p:nvPr>
        </p:nvSpPr>
        <p:spPr>
          <a:xfrm>
            <a:off x="456360" y="480395"/>
            <a:ext cx="11277496" cy="193899"/>
          </a:xfrm>
        </p:spPr>
        <p:txBody>
          <a:bodyPr wrap="square" lIns="0" tIns="0" rIns="0" bIns="0" anchor="b">
            <a:spAutoFit/>
          </a:bodyPr>
          <a:lstStyle>
            <a:lvl1pPr marL="0" indent="0">
              <a:buNone/>
              <a:defRPr sz="1400" b="1" i="0" cap="all" spc="200" baseline="0">
                <a:solidFill>
                  <a:srgbClr val="979797"/>
                </a:solidFill>
                <a:latin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dirty="0"/>
              <a:t>SUBHEAD TEXT</a:t>
            </a:r>
          </a:p>
        </p:txBody>
      </p:sp>
      <p:sp>
        <p:nvSpPr>
          <p:cNvPr id="10" name="Content Placeholder 8">
            <a:extLst>
              <a:ext uri="{FF2B5EF4-FFF2-40B4-BE49-F238E27FC236}">
                <a16:creationId xmlns:a16="http://schemas.microsoft.com/office/drawing/2014/main" id="{FD6FD417-FF6C-8DE1-8804-53CABBC52B02}"/>
              </a:ext>
            </a:extLst>
          </p:cNvPr>
          <p:cNvSpPr>
            <a:spLocks noGrp="1"/>
          </p:cNvSpPr>
          <p:nvPr>
            <p:ph sz="quarter" idx="14"/>
          </p:nvPr>
        </p:nvSpPr>
        <p:spPr>
          <a:xfrm>
            <a:off x="456360" y="1683959"/>
            <a:ext cx="11277495" cy="45798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3" name="Image" descr="Image">
            <a:extLst>
              <a:ext uri="{FF2B5EF4-FFF2-40B4-BE49-F238E27FC236}">
                <a16:creationId xmlns:a16="http://schemas.microsoft.com/office/drawing/2014/main" id="{0A7E8099-4E93-85AB-DDA5-2C88356A5B99}"/>
              </a:ext>
            </a:extLst>
          </p:cNvPr>
          <p:cNvPicPr>
            <a:picLocks noChangeAspect="1"/>
          </p:cNvPicPr>
          <p:nvPr userDrawn="1"/>
        </p:nvPicPr>
        <p:blipFill>
          <a:blip r:embed="rId3">
            <a:duotone>
              <a:prstClr val="black"/>
              <a:schemeClr val="tx2">
                <a:tint val="45000"/>
                <a:satMod val="400000"/>
              </a:schemeClr>
            </a:duotone>
          </a:blip>
          <a:stretch>
            <a:fillRect/>
          </a:stretch>
        </p:blipFill>
        <p:spPr>
          <a:xfrm>
            <a:off x="11826240" y="6263797"/>
            <a:ext cx="365760" cy="365760"/>
          </a:xfrm>
          <a:prstGeom prst="rect">
            <a:avLst/>
          </a:prstGeom>
          <a:ln w="12700">
            <a:miter lim="400000"/>
          </a:ln>
        </p:spPr>
      </p:pic>
      <p:sp>
        <p:nvSpPr>
          <p:cNvPr id="15" name="Slide Number Placeholder 4">
            <a:extLst>
              <a:ext uri="{FF2B5EF4-FFF2-40B4-BE49-F238E27FC236}">
                <a16:creationId xmlns:a16="http://schemas.microsoft.com/office/drawing/2014/main" id="{5F12F23A-F887-4935-DD24-45952FDA2031}"/>
              </a:ext>
            </a:extLst>
          </p:cNvPr>
          <p:cNvSpPr txBox="1">
            <a:spLocks/>
          </p:cNvSpPr>
          <p:nvPr userDrawn="1"/>
        </p:nvSpPr>
        <p:spPr>
          <a:xfrm>
            <a:off x="11446086" y="6369733"/>
            <a:ext cx="365760" cy="153888"/>
          </a:xfrm>
          <a:prstGeom prst="rect">
            <a:avLst/>
          </a:prstGeom>
        </p:spPr>
        <p:txBody>
          <a:bodyPr vert="horz" lIns="0" tIns="0" rIns="0" bIns="0" rtlCol="0" anchor="ctr">
            <a:spAutoFit/>
          </a:bodyP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9678EFB2-4C89-4337-9FE3-76CC5529E1A8}" type="slidenum">
              <a:rPr kumimoji="0" lang="en-US" sz="1000" b="0" i="0" u="none" strike="noStrike" kern="1200" cap="none" spc="0" normalizeH="0" baseline="0" noProof="0" smtClean="0">
                <a:ln>
                  <a:noFill/>
                </a:ln>
                <a:solidFill>
                  <a:srgbClr val="979797"/>
                </a:solidFill>
                <a:effectLst/>
                <a:uLnTx/>
                <a:uFillTx/>
                <a:latin typeface="Arial" panose="020B0604020202020204"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rgbClr val="979797"/>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40126818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userDrawn="1">
  <p:cSld name="Title and Content 7">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023433B-6222-73AD-5E09-BFBEDE4F289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10" name="Title 1">
            <a:extLst>
              <a:ext uri="{FF2B5EF4-FFF2-40B4-BE49-F238E27FC236}">
                <a16:creationId xmlns:a16="http://schemas.microsoft.com/office/drawing/2014/main" id="{4B142BB1-E7EA-BE8E-ECBC-E46FC22599C7}"/>
              </a:ext>
            </a:extLst>
          </p:cNvPr>
          <p:cNvSpPr>
            <a:spLocks noGrp="1"/>
          </p:cNvSpPr>
          <p:nvPr>
            <p:ph type="title" hasCustomPrompt="1"/>
          </p:nvPr>
        </p:nvSpPr>
        <p:spPr>
          <a:xfrm>
            <a:off x="456360" y="691228"/>
            <a:ext cx="11277496" cy="535531"/>
          </a:xfrm>
        </p:spPr>
        <p:txBody>
          <a:bodyPr wrap="square" lIns="0" tIns="91440" rIns="0" bIns="0" anchor="t" anchorCtr="0">
            <a:spAutoFit/>
          </a:bodyPr>
          <a:lstStyle>
            <a:lvl1pPr>
              <a:defRPr sz="3200" b="0" i="0">
                <a:solidFill>
                  <a:schemeClr val="bg1"/>
                </a:solidFill>
                <a:latin typeface="Arial Black" panose="020B0604020202020204" pitchFamily="34" charset="0"/>
                <a:cs typeface="Arial Black" panose="020B0604020202020204" pitchFamily="34" charset="0"/>
              </a:defRPr>
            </a:lvl1pPr>
          </a:lstStyle>
          <a:p>
            <a:r>
              <a:rPr lang="en-US" dirty="0"/>
              <a:t>Slide title</a:t>
            </a:r>
          </a:p>
        </p:txBody>
      </p:sp>
      <p:sp>
        <p:nvSpPr>
          <p:cNvPr id="12" name="Text Placeholder 9">
            <a:extLst>
              <a:ext uri="{FF2B5EF4-FFF2-40B4-BE49-F238E27FC236}">
                <a16:creationId xmlns:a16="http://schemas.microsoft.com/office/drawing/2014/main" id="{0EAE2271-A07B-97F9-4617-9E20B6AB2758}"/>
              </a:ext>
            </a:extLst>
          </p:cNvPr>
          <p:cNvSpPr>
            <a:spLocks noGrp="1"/>
          </p:cNvSpPr>
          <p:nvPr>
            <p:ph type="body" sz="quarter" idx="13" hasCustomPrompt="1"/>
          </p:nvPr>
        </p:nvSpPr>
        <p:spPr>
          <a:xfrm>
            <a:off x="456360" y="480395"/>
            <a:ext cx="11277496" cy="193899"/>
          </a:xfrm>
        </p:spPr>
        <p:txBody>
          <a:bodyPr wrap="square" lIns="0" tIns="0" rIns="0" bIns="0" anchor="b">
            <a:spAutoFit/>
          </a:bodyPr>
          <a:lstStyle>
            <a:lvl1pPr marL="0" indent="0">
              <a:buNone/>
              <a:defRPr sz="1400" b="1" i="0" cap="all" spc="200" baseline="0">
                <a:solidFill>
                  <a:schemeClr val="bg1"/>
                </a:solidFill>
                <a:latin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dirty="0"/>
              <a:t>SUBHEAD TEXT</a:t>
            </a:r>
          </a:p>
        </p:txBody>
      </p:sp>
      <p:sp>
        <p:nvSpPr>
          <p:cNvPr id="13" name="Content Placeholder 8">
            <a:extLst>
              <a:ext uri="{FF2B5EF4-FFF2-40B4-BE49-F238E27FC236}">
                <a16:creationId xmlns:a16="http://schemas.microsoft.com/office/drawing/2014/main" id="{4268A4A5-0D40-5340-5733-BE7708DC978F}"/>
              </a:ext>
            </a:extLst>
          </p:cNvPr>
          <p:cNvSpPr>
            <a:spLocks noGrp="1"/>
          </p:cNvSpPr>
          <p:nvPr>
            <p:ph sz="quarter" idx="14"/>
          </p:nvPr>
        </p:nvSpPr>
        <p:spPr>
          <a:xfrm>
            <a:off x="456360" y="1683959"/>
            <a:ext cx="11277495" cy="45798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Slide Number Placeholder 4">
            <a:extLst>
              <a:ext uri="{FF2B5EF4-FFF2-40B4-BE49-F238E27FC236}">
                <a16:creationId xmlns:a16="http://schemas.microsoft.com/office/drawing/2014/main" id="{7D6DB46E-AEC7-8A2A-A7B9-088E10FB64E9}"/>
              </a:ext>
            </a:extLst>
          </p:cNvPr>
          <p:cNvSpPr txBox="1">
            <a:spLocks/>
          </p:cNvSpPr>
          <p:nvPr userDrawn="1"/>
        </p:nvSpPr>
        <p:spPr>
          <a:xfrm>
            <a:off x="11446086" y="6369733"/>
            <a:ext cx="365760" cy="153888"/>
          </a:xfrm>
          <a:prstGeom prst="rect">
            <a:avLst/>
          </a:prstGeom>
        </p:spPr>
        <p:txBody>
          <a:bodyPr vert="horz" lIns="0" tIns="0" rIns="0" bIns="0" rtlCol="0" anchor="ctr">
            <a:spAutoFit/>
          </a:bodyP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9678EFB2-4C89-4337-9FE3-76CC5529E1A8}" type="slidenum">
              <a:rPr kumimoji="0" lang="en-US" sz="1000" b="0" i="0" u="none" strike="noStrike" kern="1200" cap="none" spc="0" normalizeH="0" baseline="0" noProof="0" smtClean="0">
                <a:ln>
                  <a:noFill/>
                </a:ln>
                <a:solidFill>
                  <a:schemeClr val="bg1"/>
                </a:solidFill>
                <a:effectLst/>
                <a:uLnTx/>
                <a:uFillTx/>
                <a:latin typeface="Arial" panose="020B0604020202020204"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chemeClr val="bg1"/>
              </a:solidFill>
              <a:effectLst/>
              <a:uLnTx/>
              <a:uFillTx/>
              <a:latin typeface="Arial" panose="020B0604020202020204" pitchFamily="34" charset="0"/>
              <a:ea typeface="+mn-ea"/>
              <a:cs typeface="+mn-cs"/>
            </a:endParaRPr>
          </a:p>
        </p:txBody>
      </p:sp>
      <p:pic>
        <p:nvPicPr>
          <p:cNvPr id="16" name="Image" descr="Image">
            <a:extLst>
              <a:ext uri="{FF2B5EF4-FFF2-40B4-BE49-F238E27FC236}">
                <a16:creationId xmlns:a16="http://schemas.microsoft.com/office/drawing/2014/main" id="{6AF9B39C-749A-1100-5D97-CC6D697D860D}"/>
              </a:ext>
            </a:extLst>
          </p:cNvPr>
          <p:cNvPicPr>
            <a:picLocks noChangeAspect="1"/>
          </p:cNvPicPr>
          <p:nvPr userDrawn="1"/>
        </p:nvPicPr>
        <p:blipFill>
          <a:blip r:embed="rId3">
            <a:duotone>
              <a:prstClr val="black"/>
              <a:srgbClr val="D9D9D6">
                <a:tint val="45000"/>
                <a:satMod val="400000"/>
              </a:srgbClr>
            </a:duotone>
          </a:blip>
          <a:stretch>
            <a:fillRect/>
          </a:stretch>
        </p:blipFill>
        <p:spPr>
          <a:xfrm>
            <a:off x="11826240" y="6263797"/>
            <a:ext cx="365760" cy="365760"/>
          </a:xfrm>
          <a:prstGeom prst="rect">
            <a:avLst/>
          </a:prstGeom>
          <a:ln w="12700">
            <a:miter lim="400000"/>
          </a:ln>
        </p:spPr>
      </p:pic>
    </p:spTree>
    <p:extLst>
      <p:ext uri="{BB962C8B-B14F-4D97-AF65-F5344CB8AC3E}">
        <p14:creationId xmlns:p14="http://schemas.microsoft.com/office/powerpoint/2010/main" val="61794424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userDrawn="1">
  <p:cSld name="Title and Content 8">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023433B-6222-73AD-5E09-BFBEDE4F289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11" name="Title 1">
            <a:extLst>
              <a:ext uri="{FF2B5EF4-FFF2-40B4-BE49-F238E27FC236}">
                <a16:creationId xmlns:a16="http://schemas.microsoft.com/office/drawing/2014/main" id="{691BF481-2DB8-F267-DB20-3BA32DBA12CE}"/>
              </a:ext>
            </a:extLst>
          </p:cNvPr>
          <p:cNvSpPr>
            <a:spLocks noGrp="1"/>
          </p:cNvSpPr>
          <p:nvPr>
            <p:ph type="title" hasCustomPrompt="1"/>
          </p:nvPr>
        </p:nvSpPr>
        <p:spPr>
          <a:xfrm>
            <a:off x="456360" y="691228"/>
            <a:ext cx="11277496" cy="535531"/>
          </a:xfrm>
        </p:spPr>
        <p:txBody>
          <a:bodyPr wrap="square" lIns="0" tIns="91440" rIns="0" bIns="0" anchor="t" anchorCtr="0">
            <a:spAutoFit/>
          </a:bodyPr>
          <a:lstStyle>
            <a:lvl1pPr>
              <a:defRPr sz="3200" b="0" i="0">
                <a:solidFill>
                  <a:schemeClr val="bg1"/>
                </a:solidFill>
                <a:latin typeface="Arial Black" panose="020B0604020202020204" pitchFamily="34" charset="0"/>
                <a:cs typeface="Arial Black" panose="020B0604020202020204" pitchFamily="34" charset="0"/>
              </a:defRPr>
            </a:lvl1pPr>
          </a:lstStyle>
          <a:p>
            <a:r>
              <a:rPr lang="en-US" dirty="0"/>
              <a:t>Slide title</a:t>
            </a:r>
          </a:p>
        </p:txBody>
      </p:sp>
      <p:sp>
        <p:nvSpPr>
          <p:cNvPr id="12" name="Text Placeholder 9">
            <a:extLst>
              <a:ext uri="{FF2B5EF4-FFF2-40B4-BE49-F238E27FC236}">
                <a16:creationId xmlns:a16="http://schemas.microsoft.com/office/drawing/2014/main" id="{80DC606A-5C46-F5A4-4C65-DAC562D5C08F}"/>
              </a:ext>
            </a:extLst>
          </p:cNvPr>
          <p:cNvSpPr>
            <a:spLocks noGrp="1"/>
          </p:cNvSpPr>
          <p:nvPr>
            <p:ph type="body" sz="quarter" idx="13" hasCustomPrompt="1"/>
          </p:nvPr>
        </p:nvSpPr>
        <p:spPr>
          <a:xfrm>
            <a:off x="456360" y="480395"/>
            <a:ext cx="11277496" cy="193899"/>
          </a:xfrm>
        </p:spPr>
        <p:txBody>
          <a:bodyPr wrap="square" lIns="0" tIns="0" rIns="0" bIns="0" anchor="b">
            <a:spAutoFit/>
          </a:bodyPr>
          <a:lstStyle>
            <a:lvl1pPr marL="0" indent="0">
              <a:buNone/>
              <a:defRPr sz="1400" b="1" i="0" cap="all" spc="200" baseline="0">
                <a:solidFill>
                  <a:schemeClr val="bg1"/>
                </a:solidFill>
                <a:latin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dirty="0"/>
              <a:t>SUBHEAD TEXT</a:t>
            </a:r>
          </a:p>
        </p:txBody>
      </p:sp>
      <p:sp>
        <p:nvSpPr>
          <p:cNvPr id="13" name="Content Placeholder 8">
            <a:extLst>
              <a:ext uri="{FF2B5EF4-FFF2-40B4-BE49-F238E27FC236}">
                <a16:creationId xmlns:a16="http://schemas.microsoft.com/office/drawing/2014/main" id="{C1819661-416E-422E-065B-6C9296565214}"/>
              </a:ext>
            </a:extLst>
          </p:cNvPr>
          <p:cNvSpPr>
            <a:spLocks noGrp="1"/>
          </p:cNvSpPr>
          <p:nvPr>
            <p:ph sz="quarter" idx="14"/>
          </p:nvPr>
        </p:nvSpPr>
        <p:spPr>
          <a:xfrm>
            <a:off x="456360" y="1683959"/>
            <a:ext cx="11277495" cy="45798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Slide Number Placeholder 4">
            <a:extLst>
              <a:ext uri="{FF2B5EF4-FFF2-40B4-BE49-F238E27FC236}">
                <a16:creationId xmlns:a16="http://schemas.microsoft.com/office/drawing/2014/main" id="{D9FFB309-30B8-3C53-DB41-A48597FD35A2}"/>
              </a:ext>
            </a:extLst>
          </p:cNvPr>
          <p:cNvSpPr txBox="1">
            <a:spLocks/>
          </p:cNvSpPr>
          <p:nvPr userDrawn="1"/>
        </p:nvSpPr>
        <p:spPr>
          <a:xfrm>
            <a:off x="11446086" y="6369733"/>
            <a:ext cx="365760" cy="153888"/>
          </a:xfrm>
          <a:prstGeom prst="rect">
            <a:avLst/>
          </a:prstGeom>
        </p:spPr>
        <p:txBody>
          <a:bodyPr vert="horz" lIns="0" tIns="0" rIns="0" bIns="0" rtlCol="0" anchor="ctr">
            <a:spAutoFit/>
          </a:bodyP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9678EFB2-4C89-4337-9FE3-76CC5529E1A8}" type="slidenum">
              <a:rPr kumimoji="0" lang="en-US" sz="1000" b="0" i="0" u="none" strike="noStrike" kern="1200" cap="none" spc="0" normalizeH="0" baseline="0" noProof="0" smtClean="0">
                <a:ln>
                  <a:noFill/>
                </a:ln>
                <a:solidFill>
                  <a:schemeClr val="bg1"/>
                </a:solidFill>
                <a:effectLst/>
                <a:uLnTx/>
                <a:uFillTx/>
                <a:latin typeface="Arial" panose="020B0604020202020204"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chemeClr val="bg1"/>
              </a:solidFill>
              <a:effectLst/>
              <a:uLnTx/>
              <a:uFillTx/>
              <a:latin typeface="Arial" panose="020B0604020202020204" pitchFamily="34" charset="0"/>
              <a:ea typeface="+mn-ea"/>
              <a:cs typeface="+mn-cs"/>
            </a:endParaRPr>
          </a:p>
        </p:txBody>
      </p:sp>
      <p:pic>
        <p:nvPicPr>
          <p:cNvPr id="16" name="Image" descr="Image">
            <a:extLst>
              <a:ext uri="{FF2B5EF4-FFF2-40B4-BE49-F238E27FC236}">
                <a16:creationId xmlns:a16="http://schemas.microsoft.com/office/drawing/2014/main" id="{4D315673-013C-3377-D230-F338A17BC6FC}"/>
              </a:ext>
            </a:extLst>
          </p:cNvPr>
          <p:cNvPicPr>
            <a:picLocks noChangeAspect="1"/>
          </p:cNvPicPr>
          <p:nvPr userDrawn="1"/>
        </p:nvPicPr>
        <p:blipFill>
          <a:blip r:embed="rId3">
            <a:duotone>
              <a:prstClr val="black"/>
              <a:srgbClr val="D9D9D6">
                <a:tint val="45000"/>
                <a:satMod val="400000"/>
              </a:srgbClr>
            </a:duotone>
          </a:blip>
          <a:stretch>
            <a:fillRect/>
          </a:stretch>
        </p:blipFill>
        <p:spPr>
          <a:xfrm>
            <a:off x="11826240" y="6263797"/>
            <a:ext cx="365760" cy="365760"/>
          </a:xfrm>
          <a:prstGeom prst="rect">
            <a:avLst/>
          </a:prstGeom>
          <a:ln w="12700">
            <a:miter lim="400000"/>
          </a:ln>
        </p:spPr>
      </p:pic>
    </p:spTree>
    <p:extLst>
      <p:ext uri="{BB962C8B-B14F-4D97-AF65-F5344CB8AC3E}">
        <p14:creationId xmlns:p14="http://schemas.microsoft.com/office/powerpoint/2010/main" val="303793645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userDrawn="1">
  <p:cSld name="Title and Content 9">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023433B-6222-73AD-5E09-BFBEDE4F289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11" name="Title 1">
            <a:extLst>
              <a:ext uri="{FF2B5EF4-FFF2-40B4-BE49-F238E27FC236}">
                <a16:creationId xmlns:a16="http://schemas.microsoft.com/office/drawing/2014/main" id="{FE04F8A3-481F-E308-C440-C85B87C7DC64}"/>
              </a:ext>
            </a:extLst>
          </p:cNvPr>
          <p:cNvSpPr>
            <a:spLocks noGrp="1"/>
          </p:cNvSpPr>
          <p:nvPr>
            <p:ph type="title" hasCustomPrompt="1"/>
          </p:nvPr>
        </p:nvSpPr>
        <p:spPr>
          <a:xfrm>
            <a:off x="456360" y="691228"/>
            <a:ext cx="11277496" cy="535531"/>
          </a:xfrm>
        </p:spPr>
        <p:txBody>
          <a:bodyPr wrap="square" lIns="0" tIns="91440" rIns="0" bIns="0" anchor="t" anchorCtr="0">
            <a:spAutoFit/>
          </a:bodyPr>
          <a:lstStyle>
            <a:lvl1pPr>
              <a:defRPr sz="3200" b="0" i="0">
                <a:solidFill>
                  <a:schemeClr val="bg1"/>
                </a:solidFill>
                <a:latin typeface="Arial Black" panose="020B0604020202020204" pitchFamily="34" charset="0"/>
                <a:cs typeface="Arial Black" panose="020B0604020202020204" pitchFamily="34" charset="0"/>
              </a:defRPr>
            </a:lvl1pPr>
          </a:lstStyle>
          <a:p>
            <a:r>
              <a:rPr lang="en-US" dirty="0"/>
              <a:t>Slide title</a:t>
            </a:r>
          </a:p>
        </p:txBody>
      </p:sp>
      <p:sp>
        <p:nvSpPr>
          <p:cNvPr id="12" name="Text Placeholder 9">
            <a:extLst>
              <a:ext uri="{FF2B5EF4-FFF2-40B4-BE49-F238E27FC236}">
                <a16:creationId xmlns:a16="http://schemas.microsoft.com/office/drawing/2014/main" id="{9DD2B185-33C0-4D48-7326-811310F4F805}"/>
              </a:ext>
            </a:extLst>
          </p:cNvPr>
          <p:cNvSpPr>
            <a:spLocks noGrp="1"/>
          </p:cNvSpPr>
          <p:nvPr>
            <p:ph type="body" sz="quarter" idx="13" hasCustomPrompt="1"/>
          </p:nvPr>
        </p:nvSpPr>
        <p:spPr>
          <a:xfrm>
            <a:off x="456360" y="480395"/>
            <a:ext cx="11277496" cy="193899"/>
          </a:xfrm>
        </p:spPr>
        <p:txBody>
          <a:bodyPr wrap="square" lIns="0" tIns="0" rIns="0" bIns="0" anchor="b">
            <a:spAutoFit/>
          </a:bodyPr>
          <a:lstStyle>
            <a:lvl1pPr marL="0" indent="0">
              <a:buNone/>
              <a:defRPr sz="1400" b="1" i="0" cap="all" spc="200" baseline="0">
                <a:solidFill>
                  <a:schemeClr val="bg1"/>
                </a:solidFill>
                <a:latin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dirty="0"/>
              <a:t>SUBHEAD TEXT</a:t>
            </a:r>
          </a:p>
        </p:txBody>
      </p:sp>
      <p:sp>
        <p:nvSpPr>
          <p:cNvPr id="13" name="Content Placeholder 8">
            <a:extLst>
              <a:ext uri="{FF2B5EF4-FFF2-40B4-BE49-F238E27FC236}">
                <a16:creationId xmlns:a16="http://schemas.microsoft.com/office/drawing/2014/main" id="{26C8A3E2-8414-EFD0-9DBC-32E9417BABE4}"/>
              </a:ext>
            </a:extLst>
          </p:cNvPr>
          <p:cNvSpPr>
            <a:spLocks noGrp="1"/>
          </p:cNvSpPr>
          <p:nvPr>
            <p:ph sz="quarter" idx="14"/>
          </p:nvPr>
        </p:nvSpPr>
        <p:spPr>
          <a:xfrm>
            <a:off x="456360" y="1683959"/>
            <a:ext cx="11277495" cy="45798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Slide Number Placeholder 4">
            <a:extLst>
              <a:ext uri="{FF2B5EF4-FFF2-40B4-BE49-F238E27FC236}">
                <a16:creationId xmlns:a16="http://schemas.microsoft.com/office/drawing/2014/main" id="{93B776D9-2FC3-8DF9-6D3C-50E4EF890AE0}"/>
              </a:ext>
            </a:extLst>
          </p:cNvPr>
          <p:cNvSpPr txBox="1">
            <a:spLocks/>
          </p:cNvSpPr>
          <p:nvPr userDrawn="1"/>
        </p:nvSpPr>
        <p:spPr>
          <a:xfrm>
            <a:off x="11446086" y="6369733"/>
            <a:ext cx="365760" cy="153888"/>
          </a:xfrm>
          <a:prstGeom prst="rect">
            <a:avLst/>
          </a:prstGeom>
        </p:spPr>
        <p:txBody>
          <a:bodyPr vert="horz" lIns="0" tIns="0" rIns="0" bIns="0" rtlCol="0" anchor="ctr">
            <a:spAutoFit/>
          </a:bodyP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9678EFB2-4C89-4337-9FE3-76CC5529E1A8}" type="slidenum">
              <a:rPr kumimoji="0" lang="en-US" sz="1000" b="0" i="0" u="none" strike="noStrike" kern="1200" cap="none" spc="0" normalizeH="0" baseline="0" noProof="0" smtClean="0">
                <a:ln>
                  <a:noFill/>
                </a:ln>
                <a:solidFill>
                  <a:schemeClr val="bg1"/>
                </a:solidFill>
                <a:effectLst/>
                <a:uLnTx/>
                <a:uFillTx/>
                <a:latin typeface="Arial" panose="020B0604020202020204"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chemeClr val="bg1"/>
              </a:solidFill>
              <a:effectLst/>
              <a:uLnTx/>
              <a:uFillTx/>
              <a:latin typeface="Arial" panose="020B0604020202020204" pitchFamily="34" charset="0"/>
              <a:ea typeface="+mn-ea"/>
              <a:cs typeface="+mn-cs"/>
            </a:endParaRPr>
          </a:p>
        </p:txBody>
      </p:sp>
      <p:pic>
        <p:nvPicPr>
          <p:cNvPr id="16" name="Image" descr="Image">
            <a:extLst>
              <a:ext uri="{FF2B5EF4-FFF2-40B4-BE49-F238E27FC236}">
                <a16:creationId xmlns:a16="http://schemas.microsoft.com/office/drawing/2014/main" id="{395E30F2-CDB9-D0AC-FB6D-F93580BC7D4D}"/>
              </a:ext>
            </a:extLst>
          </p:cNvPr>
          <p:cNvPicPr>
            <a:picLocks noChangeAspect="1"/>
          </p:cNvPicPr>
          <p:nvPr userDrawn="1"/>
        </p:nvPicPr>
        <p:blipFill>
          <a:blip r:embed="rId3">
            <a:duotone>
              <a:prstClr val="black"/>
              <a:srgbClr val="D9D9D6">
                <a:tint val="45000"/>
                <a:satMod val="400000"/>
              </a:srgbClr>
            </a:duotone>
          </a:blip>
          <a:stretch>
            <a:fillRect/>
          </a:stretch>
        </p:blipFill>
        <p:spPr>
          <a:xfrm>
            <a:off x="11826240" y="6263797"/>
            <a:ext cx="365760" cy="365760"/>
          </a:xfrm>
          <a:prstGeom prst="rect">
            <a:avLst/>
          </a:prstGeom>
          <a:ln w="12700">
            <a:miter lim="400000"/>
          </a:ln>
        </p:spPr>
      </p:pic>
    </p:spTree>
    <p:extLst>
      <p:ext uri="{BB962C8B-B14F-4D97-AF65-F5344CB8AC3E}">
        <p14:creationId xmlns:p14="http://schemas.microsoft.com/office/powerpoint/2010/main" val="67886236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userDrawn="1">
  <p:cSld name="Title and Content 11">
    <p:spTree>
      <p:nvGrpSpPr>
        <p:cNvPr id="1" name=""/>
        <p:cNvGrpSpPr/>
        <p:nvPr/>
      </p:nvGrpSpPr>
      <p:grpSpPr>
        <a:xfrm>
          <a:off x="0" y="0"/>
          <a:ext cx="0" cy="0"/>
          <a:chOff x="0" y="0"/>
          <a:chExt cx="0" cy="0"/>
        </a:xfrm>
      </p:grpSpPr>
      <p:pic>
        <p:nvPicPr>
          <p:cNvPr id="3" name="4397826.jpeg">
            <a:extLst>
              <a:ext uri="{FF2B5EF4-FFF2-40B4-BE49-F238E27FC236}">
                <a16:creationId xmlns:a16="http://schemas.microsoft.com/office/drawing/2014/main" id="{7A6D1203-9AAF-4F87-4B05-0616610BDAFF}"/>
              </a:ext>
            </a:extLst>
          </p:cNvPr>
          <p:cNvPicPr>
            <a:picLocks noChangeAspect="1"/>
          </p:cNvPicPr>
          <p:nvPr userDrawn="1"/>
        </p:nvPicPr>
        <p:blipFill>
          <a:blip r:embed="rId2" cstate="email">
            <a:grayscl/>
            <a:alphaModFix amt="15000"/>
            <a:extLst>
              <a:ext uri="{28A0092B-C50C-407E-A947-70E740481C1C}">
                <a14:useLocalDpi xmlns:a14="http://schemas.microsoft.com/office/drawing/2010/main" val="0"/>
              </a:ext>
            </a:extLst>
          </a:blip>
          <a:srcRect t="7868" b="7868"/>
          <a:stretch/>
        </p:blipFill>
        <p:spPr>
          <a:xfrm>
            <a:off x="2109" y="0"/>
            <a:ext cx="12187781" cy="6846590"/>
          </a:xfrm>
          <a:prstGeom prst="rect">
            <a:avLst/>
          </a:prstGeom>
          <a:ln w="12700">
            <a:miter lim="400000"/>
          </a:ln>
        </p:spPr>
      </p:pic>
      <p:sp>
        <p:nvSpPr>
          <p:cNvPr id="7" name="Title 1">
            <a:extLst>
              <a:ext uri="{FF2B5EF4-FFF2-40B4-BE49-F238E27FC236}">
                <a16:creationId xmlns:a16="http://schemas.microsoft.com/office/drawing/2014/main" id="{29CDE831-F1C9-6D28-675B-BED5F1128E73}"/>
              </a:ext>
            </a:extLst>
          </p:cNvPr>
          <p:cNvSpPr>
            <a:spLocks noGrp="1"/>
          </p:cNvSpPr>
          <p:nvPr>
            <p:ph type="title" hasCustomPrompt="1"/>
          </p:nvPr>
        </p:nvSpPr>
        <p:spPr>
          <a:xfrm>
            <a:off x="456360" y="691228"/>
            <a:ext cx="11277496" cy="535531"/>
          </a:xfrm>
        </p:spPr>
        <p:txBody>
          <a:bodyPr wrap="square" lIns="0" tIns="91440" rIns="0" bIns="0" anchor="t" anchorCtr="0">
            <a:spAutoFit/>
          </a:bodyPr>
          <a:lstStyle>
            <a:lvl1pPr>
              <a:defRPr sz="3200" b="0" i="0">
                <a:solidFill>
                  <a:schemeClr val="tx1"/>
                </a:solidFill>
                <a:latin typeface="Arial Black" panose="020B0604020202020204" pitchFamily="34" charset="0"/>
                <a:cs typeface="Arial Black" panose="020B0604020202020204" pitchFamily="34" charset="0"/>
              </a:defRPr>
            </a:lvl1pPr>
          </a:lstStyle>
          <a:p>
            <a:r>
              <a:rPr lang="en-US" dirty="0"/>
              <a:t>Slide title</a:t>
            </a:r>
          </a:p>
        </p:txBody>
      </p:sp>
      <p:sp>
        <p:nvSpPr>
          <p:cNvPr id="9" name="Text Placeholder 9">
            <a:extLst>
              <a:ext uri="{FF2B5EF4-FFF2-40B4-BE49-F238E27FC236}">
                <a16:creationId xmlns:a16="http://schemas.microsoft.com/office/drawing/2014/main" id="{27B139DC-D56E-B674-B39A-1D6FE993A586}"/>
              </a:ext>
            </a:extLst>
          </p:cNvPr>
          <p:cNvSpPr>
            <a:spLocks noGrp="1"/>
          </p:cNvSpPr>
          <p:nvPr>
            <p:ph type="body" sz="quarter" idx="13" hasCustomPrompt="1"/>
          </p:nvPr>
        </p:nvSpPr>
        <p:spPr>
          <a:xfrm>
            <a:off x="456360" y="480395"/>
            <a:ext cx="11277496" cy="193899"/>
          </a:xfrm>
        </p:spPr>
        <p:txBody>
          <a:bodyPr wrap="square" lIns="0" tIns="0" rIns="0" bIns="0" anchor="b">
            <a:spAutoFit/>
          </a:bodyPr>
          <a:lstStyle>
            <a:lvl1pPr marL="0" indent="0">
              <a:buNone/>
              <a:defRPr sz="1400" b="1" i="0" cap="all" spc="200" baseline="0">
                <a:solidFill>
                  <a:srgbClr val="979797"/>
                </a:solidFill>
                <a:latin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dirty="0"/>
              <a:t>SUBHEAD TEXT</a:t>
            </a:r>
          </a:p>
        </p:txBody>
      </p:sp>
      <p:sp>
        <p:nvSpPr>
          <p:cNvPr id="10" name="Content Placeholder 8">
            <a:extLst>
              <a:ext uri="{FF2B5EF4-FFF2-40B4-BE49-F238E27FC236}">
                <a16:creationId xmlns:a16="http://schemas.microsoft.com/office/drawing/2014/main" id="{295359AE-162D-8BB9-BC77-33475E2E86AC}"/>
              </a:ext>
            </a:extLst>
          </p:cNvPr>
          <p:cNvSpPr>
            <a:spLocks noGrp="1"/>
          </p:cNvSpPr>
          <p:nvPr>
            <p:ph sz="quarter" idx="14"/>
          </p:nvPr>
        </p:nvSpPr>
        <p:spPr>
          <a:xfrm>
            <a:off x="456360" y="1683959"/>
            <a:ext cx="11277495" cy="45798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3" name="Image" descr="Image">
            <a:extLst>
              <a:ext uri="{FF2B5EF4-FFF2-40B4-BE49-F238E27FC236}">
                <a16:creationId xmlns:a16="http://schemas.microsoft.com/office/drawing/2014/main" id="{D5950601-1E31-5980-A18D-F7E810E308EF}"/>
              </a:ext>
            </a:extLst>
          </p:cNvPr>
          <p:cNvPicPr>
            <a:picLocks noChangeAspect="1"/>
          </p:cNvPicPr>
          <p:nvPr userDrawn="1"/>
        </p:nvPicPr>
        <p:blipFill>
          <a:blip r:embed="rId3">
            <a:duotone>
              <a:prstClr val="black"/>
              <a:schemeClr val="tx2">
                <a:tint val="45000"/>
                <a:satMod val="400000"/>
              </a:schemeClr>
            </a:duotone>
          </a:blip>
          <a:stretch>
            <a:fillRect/>
          </a:stretch>
        </p:blipFill>
        <p:spPr>
          <a:xfrm>
            <a:off x="11826240" y="6263797"/>
            <a:ext cx="365760" cy="365760"/>
          </a:xfrm>
          <a:prstGeom prst="rect">
            <a:avLst/>
          </a:prstGeom>
          <a:ln w="12700">
            <a:miter lim="400000"/>
          </a:ln>
        </p:spPr>
      </p:pic>
      <p:sp>
        <p:nvSpPr>
          <p:cNvPr id="15" name="Slide Number Placeholder 4">
            <a:extLst>
              <a:ext uri="{FF2B5EF4-FFF2-40B4-BE49-F238E27FC236}">
                <a16:creationId xmlns:a16="http://schemas.microsoft.com/office/drawing/2014/main" id="{98F30459-046D-E4A8-CDB2-0157130B4405}"/>
              </a:ext>
            </a:extLst>
          </p:cNvPr>
          <p:cNvSpPr txBox="1">
            <a:spLocks/>
          </p:cNvSpPr>
          <p:nvPr userDrawn="1"/>
        </p:nvSpPr>
        <p:spPr>
          <a:xfrm>
            <a:off x="11446086" y="6369733"/>
            <a:ext cx="365760" cy="153888"/>
          </a:xfrm>
          <a:prstGeom prst="rect">
            <a:avLst/>
          </a:prstGeom>
        </p:spPr>
        <p:txBody>
          <a:bodyPr vert="horz" lIns="0" tIns="0" rIns="0" bIns="0" rtlCol="0" anchor="ctr">
            <a:spAutoFit/>
          </a:bodyP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9678EFB2-4C89-4337-9FE3-76CC5529E1A8}" type="slidenum">
              <a:rPr kumimoji="0" lang="en-US" sz="1000" b="0" i="0" u="none" strike="noStrike" kern="1200" cap="none" spc="0" normalizeH="0" baseline="0" noProof="0" smtClean="0">
                <a:ln>
                  <a:noFill/>
                </a:ln>
                <a:solidFill>
                  <a:srgbClr val="979797"/>
                </a:solidFill>
                <a:effectLst/>
                <a:uLnTx/>
                <a:uFillTx/>
                <a:latin typeface="Arial" panose="020B0604020202020204"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rgbClr val="979797"/>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17719937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userDrawn="1">
  <p:cSld name="Title and Content 12">
    <p:spTree>
      <p:nvGrpSpPr>
        <p:cNvPr id="1" name=""/>
        <p:cNvGrpSpPr/>
        <p:nvPr/>
      </p:nvGrpSpPr>
      <p:grpSpPr>
        <a:xfrm>
          <a:off x="0" y="0"/>
          <a:ext cx="0" cy="0"/>
          <a:chOff x="0" y="0"/>
          <a:chExt cx="0" cy="0"/>
        </a:xfrm>
      </p:grpSpPr>
      <p:pic>
        <p:nvPicPr>
          <p:cNvPr id="5" name="Stocksy_comp_2555359.jpg">
            <a:extLst>
              <a:ext uri="{FF2B5EF4-FFF2-40B4-BE49-F238E27FC236}">
                <a16:creationId xmlns:a16="http://schemas.microsoft.com/office/drawing/2014/main" id="{A4150F47-E9F6-79E1-3BD1-7B64B702512F}"/>
              </a:ext>
            </a:extLst>
          </p:cNvPr>
          <p:cNvPicPr>
            <a:picLocks noChangeAspect="1"/>
          </p:cNvPicPr>
          <p:nvPr userDrawn="1"/>
        </p:nvPicPr>
        <p:blipFill>
          <a:blip r:embed="rId2" cstate="email">
            <a:grayscl/>
            <a:alphaModFix amt="50000"/>
            <a:extLst>
              <a:ext uri="{28A0092B-C50C-407E-A947-70E740481C1C}">
                <a14:useLocalDpi xmlns:a14="http://schemas.microsoft.com/office/drawing/2010/main" val="0"/>
              </a:ext>
            </a:extLst>
          </a:blip>
          <a:srcRect t="12549" b="12549"/>
          <a:stretch/>
        </p:blipFill>
        <p:spPr>
          <a:xfrm>
            <a:off x="2110" y="5705"/>
            <a:ext cx="12187781" cy="6846590"/>
          </a:xfrm>
          <a:prstGeom prst="rect">
            <a:avLst/>
          </a:prstGeom>
          <a:ln w="12700">
            <a:miter lim="400000"/>
          </a:ln>
        </p:spPr>
      </p:pic>
      <p:sp>
        <p:nvSpPr>
          <p:cNvPr id="7" name="Title 1">
            <a:extLst>
              <a:ext uri="{FF2B5EF4-FFF2-40B4-BE49-F238E27FC236}">
                <a16:creationId xmlns:a16="http://schemas.microsoft.com/office/drawing/2014/main" id="{19A9F097-DBD3-37E9-6B4B-753E599A3D0F}"/>
              </a:ext>
            </a:extLst>
          </p:cNvPr>
          <p:cNvSpPr>
            <a:spLocks noGrp="1"/>
          </p:cNvSpPr>
          <p:nvPr>
            <p:ph type="title" hasCustomPrompt="1"/>
          </p:nvPr>
        </p:nvSpPr>
        <p:spPr>
          <a:xfrm>
            <a:off x="456360" y="691228"/>
            <a:ext cx="11277496" cy="535531"/>
          </a:xfrm>
        </p:spPr>
        <p:txBody>
          <a:bodyPr wrap="square" lIns="0" tIns="91440" rIns="0" bIns="0" anchor="t" anchorCtr="0">
            <a:spAutoFit/>
          </a:bodyPr>
          <a:lstStyle>
            <a:lvl1pPr>
              <a:defRPr sz="3200" b="0" i="0">
                <a:solidFill>
                  <a:schemeClr val="tx1"/>
                </a:solidFill>
                <a:latin typeface="Arial Black" panose="020B0604020202020204" pitchFamily="34" charset="0"/>
                <a:cs typeface="Arial Black" panose="020B0604020202020204" pitchFamily="34" charset="0"/>
              </a:defRPr>
            </a:lvl1pPr>
          </a:lstStyle>
          <a:p>
            <a:r>
              <a:rPr lang="en-US" dirty="0"/>
              <a:t>Slide title</a:t>
            </a:r>
          </a:p>
        </p:txBody>
      </p:sp>
      <p:sp>
        <p:nvSpPr>
          <p:cNvPr id="9" name="Text Placeholder 9">
            <a:extLst>
              <a:ext uri="{FF2B5EF4-FFF2-40B4-BE49-F238E27FC236}">
                <a16:creationId xmlns:a16="http://schemas.microsoft.com/office/drawing/2014/main" id="{5A5BC2FA-8C0C-D720-DB1C-00BA478EB6FE}"/>
              </a:ext>
            </a:extLst>
          </p:cNvPr>
          <p:cNvSpPr>
            <a:spLocks noGrp="1"/>
          </p:cNvSpPr>
          <p:nvPr>
            <p:ph type="body" sz="quarter" idx="13" hasCustomPrompt="1"/>
          </p:nvPr>
        </p:nvSpPr>
        <p:spPr>
          <a:xfrm>
            <a:off x="456360" y="480395"/>
            <a:ext cx="11277496" cy="193899"/>
          </a:xfrm>
        </p:spPr>
        <p:txBody>
          <a:bodyPr wrap="square" lIns="0" tIns="0" rIns="0" bIns="0" anchor="b">
            <a:spAutoFit/>
          </a:bodyPr>
          <a:lstStyle>
            <a:lvl1pPr marL="0" indent="0">
              <a:buNone/>
              <a:defRPr sz="1400" b="1" i="0" cap="all" spc="200" baseline="0">
                <a:solidFill>
                  <a:srgbClr val="979797"/>
                </a:solidFill>
                <a:latin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dirty="0"/>
              <a:t>SUBHEAD TEXT</a:t>
            </a:r>
          </a:p>
        </p:txBody>
      </p:sp>
      <p:sp>
        <p:nvSpPr>
          <p:cNvPr id="10" name="Content Placeholder 8">
            <a:extLst>
              <a:ext uri="{FF2B5EF4-FFF2-40B4-BE49-F238E27FC236}">
                <a16:creationId xmlns:a16="http://schemas.microsoft.com/office/drawing/2014/main" id="{F846E4BE-62E0-ADDE-FA8F-585F5F6E2B40}"/>
              </a:ext>
            </a:extLst>
          </p:cNvPr>
          <p:cNvSpPr>
            <a:spLocks noGrp="1"/>
          </p:cNvSpPr>
          <p:nvPr>
            <p:ph sz="quarter" idx="14"/>
          </p:nvPr>
        </p:nvSpPr>
        <p:spPr>
          <a:xfrm>
            <a:off x="456360" y="1683959"/>
            <a:ext cx="11277495" cy="45798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3" name="Image" descr="Image">
            <a:extLst>
              <a:ext uri="{FF2B5EF4-FFF2-40B4-BE49-F238E27FC236}">
                <a16:creationId xmlns:a16="http://schemas.microsoft.com/office/drawing/2014/main" id="{33A9F0E5-1967-A200-F8F8-7297731E8966}"/>
              </a:ext>
            </a:extLst>
          </p:cNvPr>
          <p:cNvPicPr>
            <a:picLocks noChangeAspect="1"/>
          </p:cNvPicPr>
          <p:nvPr userDrawn="1"/>
        </p:nvPicPr>
        <p:blipFill>
          <a:blip r:embed="rId3">
            <a:duotone>
              <a:prstClr val="black"/>
              <a:schemeClr val="tx2">
                <a:tint val="45000"/>
                <a:satMod val="400000"/>
              </a:schemeClr>
            </a:duotone>
          </a:blip>
          <a:stretch>
            <a:fillRect/>
          </a:stretch>
        </p:blipFill>
        <p:spPr>
          <a:xfrm>
            <a:off x="11826240" y="6263797"/>
            <a:ext cx="365760" cy="365760"/>
          </a:xfrm>
          <a:prstGeom prst="rect">
            <a:avLst/>
          </a:prstGeom>
          <a:ln w="12700">
            <a:miter lim="400000"/>
          </a:ln>
        </p:spPr>
      </p:pic>
      <p:sp>
        <p:nvSpPr>
          <p:cNvPr id="15" name="Slide Number Placeholder 4">
            <a:extLst>
              <a:ext uri="{FF2B5EF4-FFF2-40B4-BE49-F238E27FC236}">
                <a16:creationId xmlns:a16="http://schemas.microsoft.com/office/drawing/2014/main" id="{DFFFE53E-C170-C31D-B89B-D848B5DB6938}"/>
              </a:ext>
            </a:extLst>
          </p:cNvPr>
          <p:cNvSpPr txBox="1">
            <a:spLocks/>
          </p:cNvSpPr>
          <p:nvPr userDrawn="1"/>
        </p:nvSpPr>
        <p:spPr>
          <a:xfrm>
            <a:off x="11446086" y="6369733"/>
            <a:ext cx="365760" cy="153888"/>
          </a:xfrm>
          <a:prstGeom prst="rect">
            <a:avLst/>
          </a:prstGeom>
        </p:spPr>
        <p:txBody>
          <a:bodyPr vert="horz" lIns="0" tIns="0" rIns="0" bIns="0" rtlCol="0" anchor="ctr">
            <a:spAutoFit/>
          </a:bodyP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9678EFB2-4C89-4337-9FE3-76CC5529E1A8}" type="slidenum">
              <a:rPr kumimoji="0" lang="en-US" sz="1000" b="0" i="0" u="none" strike="noStrike" kern="1200" cap="none" spc="0" normalizeH="0" baseline="0" noProof="0" smtClean="0">
                <a:ln>
                  <a:noFill/>
                </a:ln>
                <a:solidFill>
                  <a:srgbClr val="979797"/>
                </a:solidFill>
                <a:effectLst/>
                <a:uLnTx/>
                <a:uFillTx/>
                <a:latin typeface="Arial" panose="020B0604020202020204"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rgbClr val="979797"/>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049227099"/>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userDrawn="1">
  <p:cSld name="Title and Content 14">
    <p:spTree>
      <p:nvGrpSpPr>
        <p:cNvPr id="1" name=""/>
        <p:cNvGrpSpPr/>
        <p:nvPr/>
      </p:nvGrpSpPr>
      <p:grpSpPr>
        <a:xfrm>
          <a:off x="0" y="0"/>
          <a:ext cx="0" cy="0"/>
          <a:chOff x="0" y="0"/>
          <a:chExt cx="0" cy="0"/>
        </a:xfrm>
      </p:grpSpPr>
      <p:pic>
        <p:nvPicPr>
          <p:cNvPr id="3" name="Stocksy_comp_3347933.jpg">
            <a:extLst>
              <a:ext uri="{FF2B5EF4-FFF2-40B4-BE49-F238E27FC236}">
                <a16:creationId xmlns:a16="http://schemas.microsoft.com/office/drawing/2014/main" id="{9A35AD04-F781-2A6A-EA79-DAF818D30A35}"/>
              </a:ext>
            </a:extLst>
          </p:cNvPr>
          <p:cNvPicPr>
            <a:picLocks noChangeAspect="1"/>
          </p:cNvPicPr>
          <p:nvPr userDrawn="1"/>
        </p:nvPicPr>
        <p:blipFill>
          <a:blip r:embed="rId2" cstate="email">
            <a:grayscl/>
            <a:alphaModFix amt="10000"/>
            <a:extLst>
              <a:ext uri="{28A0092B-C50C-407E-A947-70E740481C1C}">
                <a14:useLocalDpi xmlns:a14="http://schemas.microsoft.com/office/drawing/2010/main" val="0"/>
              </a:ext>
            </a:extLst>
          </a:blip>
          <a:srcRect t="7873" b="7873"/>
          <a:stretch/>
        </p:blipFill>
        <p:spPr>
          <a:xfrm>
            <a:off x="-17455" y="0"/>
            <a:ext cx="12209456" cy="6858000"/>
          </a:xfrm>
          <a:prstGeom prst="rect">
            <a:avLst/>
          </a:prstGeom>
          <a:ln w="12700">
            <a:miter lim="400000"/>
          </a:ln>
        </p:spPr>
      </p:pic>
      <p:sp>
        <p:nvSpPr>
          <p:cNvPr id="7" name="Title 1">
            <a:extLst>
              <a:ext uri="{FF2B5EF4-FFF2-40B4-BE49-F238E27FC236}">
                <a16:creationId xmlns:a16="http://schemas.microsoft.com/office/drawing/2014/main" id="{6C6191B7-9121-A167-D34D-2AE0496A4776}"/>
              </a:ext>
            </a:extLst>
          </p:cNvPr>
          <p:cNvSpPr>
            <a:spLocks noGrp="1"/>
          </p:cNvSpPr>
          <p:nvPr>
            <p:ph type="title" hasCustomPrompt="1"/>
          </p:nvPr>
        </p:nvSpPr>
        <p:spPr>
          <a:xfrm>
            <a:off x="456360" y="691228"/>
            <a:ext cx="11277496" cy="535531"/>
          </a:xfrm>
        </p:spPr>
        <p:txBody>
          <a:bodyPr wrap="square" lIns="0" tIns="91440" rIns="0" bIns="0" anchor="t" anchorCtr="0">
            <a:spAutoFit/>
          </a:bodyPr>
          <a:lstStyle>
            <a:lvl1pPr>
              <a:defRPr sz="3200" b="0" i="0">
                <a:solidFill>
                  <a:schemeClr val="tx1"/>
                </a:solidFill>
                <a:latin typeface="Arial Black" panose="020B0604020202020204" pitchFamily="34" charset="0"/>
                <a:cs typeface="Arial Black" panose="020B0604020202020204" pitchFamily="34" charset="0"/>
              </a:defRPr>
            </a:lvl1pPr>
          </a:lstStyle>
          <a:p>
            <a:r>
              <a:rPr lang="en-US" dirty="0"/>
              <a:t>Slide title</a:t>
            </a:r>
          </a:p>
        </p:txBody>
      </p:sp>
      <p:sp>
        <p:nvSpPr>
          <p:cNvPr id="9" name="Text Placeholder 9">
            <a:extLst>
              <a:ext uri="{FF2B5EF4-FFF2-40B4-BE49-F238E27FC236}">
                <a16:creationId xmlns:a16="http://schemas.microsoft.com/office/drawing/2014/main" id="{E9262E65-BC5A-C603-9D38-19210E6DB7B5}"/>
              </a:ext>
            </a:extLst>
          </p:cNvPr>
          <p:cNvSpPr>
            <a:spLocks noGrp="1"/>
          </p:cNvSpPr>
          <p:nvPr>
            <p:ph type="body" sz="quarter" idx="13" hasCustomPrompt="1"/>
          </p:nvPr>
        </p:nvSpPr>
        <p:spPr>
          <a:xfrm>
            <a:off x="456360" y="480395"/>
            <a:ext cx="11277496" cy="193899"/>
          </a:xfrm>
        </p:spPr>
        <p:txBody>
          <a:bodyPr wrap="square" lIns="0" tIns="0" rIns="0" bIns="0" anchor="b">
            <a:spAutoFit/>
          </a:bodyPr>
          <a:lstStyle>
            <a:lvl1pPr marL="0" indent="0">
              <a:buNone/>
              <a:defRPr sz="1400" b="1" i="0" cap="all" spc="200" baseline="0">
                <a:solidFill>
                  <a:srgbClr val="979797"/>
                </a:solidFill>
                <a:latin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dirty="0"/>
              <a:t>SUBHEAD TEXT</a:t>
            </a:r>
          </a:p>
        </p:txBody>
      </p:sp>
      <p:sp>
        <p:nvSpPr>
          <p:cNvPr id="10" name="Content Placeholder 8">
            <a:extLst>
              <a:ext uri="{FF2B5EF4-FFF2-40B4-BE49-F238E27FC236}">
                <a16:creationId xmlns:a16="http://schemas.microsoft.com/office/drawing/2014/main" id="{15395A06-CF20-AC37-5659-ECD2763C2D11}"/>
              </a:ext>
            </a:extLst>
          </p:cNvPr>
          <p:cNvSpPr>
            <a:spLocks noGrp="1"/>
          </p:cNvSpPr>
          <p:nvPr>
            <p:ph sz="quarter" idx="14"/>
          </p:nvPr>
        </p:nvSpPr>
        <p:spPr>
          <a:xfrm>
            <a:off x="456360" y="1683959"/>
            <a:ext cx="11277495" cy="45798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3" name="Image" descr="Image">
            <a:extLst>
              <a:ext uri="{FF2B5EF4-FFF2-40B4-BE49-F238E27FC236}">
                <a16:creationId xmlns:a16="http://schemas.microsoft.com/office/drawing/2014/main" id="{05E2EA18-C4A9-68A4-FA8A-D385802EB6F5}"/>
              </a:ext>
            </a:extLst>
          </p:cNvPr>
          <p:cNvPicPr>
            <a:picLocks noChangeAspect="1"/>
          </p:cNvPicPr>
          <p:nvPr userDrawn="1"/>
        </p:nvPicPr>
        <p:blipFill>
          <a:blip r:embed="rId3">
            <a:duotone>
              <a:prstClr val="black"/>
              <a:schemeClr val="tx2">
                <a:tint val="45000"/>
                <a:satMod val="400000"/>
              </a:schemeClr>
            </a:duotone>
          </a:blip>
          <a:stretch>
            <a:fillRect/>
          </a:stretch>
        </p:blipFill>
        <p:spPr>
          <a:xfrm>
            <a:off x="11826240" y="6263797"/>
            <a:ext cx="365760" cy="365760"/>
          </a:xfrm>
          <a:prstGeom prst="rect">
            <a:avLst/>
          </a:prstGeom>
          <a:ln w="12700">
            <a:miter lim="400000"/>
          </a:ln>
        </p:spPr>
      </p:pic>
      <p:sp>
        <p:nvSpPr>
          <p:cNvPr id="15" name="Slide Number Placeholder 4">
            <a:extLst>
              <a:ext uri="{FF2B5EF4-FFF2-40B4-BE49-F238E27FC236}">
                <a16:creationId xmlns:a16="http://schemas.microsoft.com/office/drawing/2014/main" id="{0D2250EC-81C8-0A85-A08F-557D10E1112C}"/>
              </a:ext>
            </a:extLst>
          </p:cNvPr>
          <p:cNvSpPr txBox="1">
            <a:spLocks/>
          </p:cNvSpPr>
          <p:nvPr userDrawn="1"/>
        </p:nvSpPr>
        <p:spPr>
          <a:xfrm>
            <a:off x="11446086" y="6369733"/>
            <a:ext cx="365760" cy="153888"/>
          </a:xfrm>
          <a:prstGeom prst="rect">
            <a:avLst/>
          </a:prstGeom>
        </p:spPr>
        <p:txBody>
          <a:bodyPr vert="horz" lIns="0" tIns="0" rIns="0" bIns="0" rtlCol="0" anchor="ctr">
            <a:spAutoFit/>
          </a:bodyP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9678EFB2-4C89-4337-9FE3-76CC5529E1A8}" type="slidenum">
              <a:rPr kumimoji="0" lang="en-US" sz="1000" b="0" i="0" u="none" strike="noStrike" kern="1200" cap="none" spc="0" normalizeH="0" baseline="0" noProof="0" smtClean="0">
                <a:ln>
                  <a:noFill/>
                </a:ln>
                <a:solidFill>
                  <a:srgbClr val="979797"/>
                </a:solidFill>
                <a:effectLst/>
                <a:uLnTx/>
                <a:uFillTx/>
                <a:latin typeface="Arial" panose="020B0604020202020204"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rgbClr val="979797"/>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74132418"/>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userDrawn="1">
  <p:cSld name="Title and Content 15">
    <p:spTree>
      <p:nvGrpSpPr>
        <p:cNvPr id="1" name=""/>
        <p:cNvGrpSpPr/>
        <p:nvPr/>
      </p:nvGrpSpPr>
      <p:grpSpPr>
        <a:xfrm>
          <a:off x="0" y="0"/>
          <a:ext cx="0" cy="0"/>
          <a:chOff x="0" y="0"/>
          <a:chExt cx="0" cy="0"/>
        </a:xfrm>
      </p:grpSpPr>
      <p:pic>
        <p:nvPicPr>
          <p:cNvPr id="5" name="Stocksy_comp_452888.jpg">
            <a:extLst>
              <a:ext uri="{FF2B5EF4-FFF2-40B4-BE49-F238E27FC236}">
                <a16:creationId xmlns:a16="http://schemas.microsoft.com/office/drawing/2014/main" id="{6B354E04-5916-DB76-CCF5-D7E12D5F00B4}"/>
              </a:ext>
            </a:extLst>
          </p:cNvPr>
          <p:cNvPicPr>
            <a:picLocks noChangeAspect="1"/>
          </p:cNvPicPr>
          <p:nvPr userDrawn="1"/>
        </p:nvPicPr>
        <p:blipFill>
          <a:blip r:embed="rId2" cstate="email">
            <a:grayscl/>
            <a:alphaModFix amt="20000"/>
            <a:extLst>
              <a:ext uri="{28A0092B-C50C-407E-A947-70E740481C1C}">
                <a14:useLocalDpi xmlns:a14="http://schemas.microsoft.com/office/drawing/2010/main" val="0"/>
              </a:ext>
            </a:extLst>
          </a:blip>
          <a:srcRect t="7868" b="7868"/>
          <a:stretch/>
        </p:blipFill>
        <p:spPr>
          <a:xfrm flipH="1">
            <a:off x="0" y="11410"/>
            <a:ext cx="12187781" cy="6846590"/>
          </a:xfrm>
          <a:prstGeom prst="rect">
            <a:avLst/>
          </a:prstGeom>
          <a:ln w="12700">
            <a:miter lim="400000"/>
          </a:ln>
        </p:spPr>
      </p:pic>
      <p:sp>
        <p:nvSpPr>
          <p:cNvPr id="7" name="Title 1">
            <a:extLst>
              <a:ext uri="{FF2B5EF4-FFF2-40B4-BE49-F238E27FC236}">
                <a16:creationId xmlns:a16="http://schemas.microsoft.com/office/drawing/2014/main" id="{330144B0-AF22-DED9-80B3-F2B1156FB9F1}"/>
              </a:ext>
            </a:extLst>
          </p:cNvPr>
          <p:cNvSpPr>
            <a:spLocks noGrp="1"/>
          </p:cNvSpPr>
          <p:nvPr>
            <p:ph type="title" hasCustomPrompt="1"/>
          </p:nvPr>
        </p:nvSpPr>
        <p:spPr>
          <a:xfrm>
            <a:off x="456360" y="691228"/>
            <a:ext cx="11277496" cy="535531"/>
          </a:xfrm>
        </p:spPr>
        <p:txBody>
          <a:bodyPr wrap="square" lIns="0" tIns="91440" rIns="0" bIns="0" anchor="t" anchorCtr="0">
            <a:spAutoFit/>
          </a:bodyPr>
          <a:lstStyle>
            <a:lvl1pPr>
              <a:defRPr sz="3200" b="0" i="0">
                <a:solidFill>
                  <a:schemeClr val="tx1"/>
                </a:solidFill>
                <a:latin typeface="Arial Black" panose="020B0604020202020204" pitchFamily="34" charset="0"/>
                <a:cs typeface="Arial Black" panose="020B0604020202020204" pitchFamily="34" charset="0"/>
              </a:defRPr>
            </a:lvl1pPr>
          </a:lstStyle>
          <a:p>
            <a:r>
              <a:rPr lang="en-US" dirty="0"/>
              <a:t>Slide title</a:t>
            </a:r>
          </a:p>
        </p:txBody>
      </p:sp>
      <p:sp>
        <p:nvSpPr>
          <p:cNvPr id="9" name="Text Placeholder 9">
            <a:extLst>
              <a:ext uri="{FF2B5EF4-FFF2-40B4-BE49-F238E27FC236}">
                <a16:creationId xmlns:a16="http://schemas.microsoft.com/office/drawing/2014/main" id="{3AE03501-CFB2-761A-7433-A8B28EF30DE3}"/>
              </a:ext>
            </a:extLst>
          </p:cNvPr>
          <p:cNvSpPr>
            <a:spLocks noGrp="1"/>
          </p:cNvSpPr>
          <p:nvPr>
            <p:ph type="body" sz="quarter" idx="13" hasCustomPrompt="1"/>
          </p:nvPr>
        </p:nvSpPr>
        <p:spPr>
          <a:xfrm>
            <a:off x="456360" y="480395"/>
            <a:ext cx="11277496" cy="193899"/>
          </a:xfrm>
        </p:spPr>
        <p:txBody>
          <a:bodyPr wrap="square" lIns="0" tIns="0" rIns="0" bIns="0" anchor="b">
            <a:spAutoFit/>
          </a:bodyPr>
          <a:lstStyle>
            <a:lvl1pPr marL="0" indent="0">
              <a:buNone/>
              <a:defRPr sz="1400" b="1" i="0" cap="all" spc="200" baseline="0">
                <a:solidFill>
                  <a:srgbClr val="979797"/>
                </a:solidFill>
                <a:latin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dirty="0"/>
              <a:t>SUBHEAD TEXT</a:t>
            </a:r>
          </a:p>
        </p:txBody>
      </p:sp>
      <p:sp>
        <p:nvSpPr>
          <p:cNvPr id="10" name="Content Placeholder 8">
            <a:extLst>
              <a:ext uri="{FF2B5EF4-FFF2-40B4-BE49-F238E27FC236}">
                <a16:creationId xmlns:a16="http://schemas.microsoft.com/office/drawing/2014/main" id="{D7DE31BA-9F15-86A1-293C-71DB34B10955}"/>
              </a:ext>
            </a:extLst>
          </p:cNvPr>
          <p:cNvSpPr>
            <a:spLocks noGrp="1"/>
          </p:cNvSpPr>
          <p:nvPr>
            <p:ph sz="quarter" idx="14"/>
          </p:nvPr>
        </p:nvSpPr>
        <p:spPr>
          <a:xfrm>
            <a:off x="456360" y="1683959"/>
            <a:ext cx="11277495" cy="45798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3" name="Image" descr="Image">
            <a:extLst>
              <a:ext uri="{FF2B5EF4-FFF2-40B4-BE49-F238E27FC236}">
                <a16:creationId xmlns:a16="http://schemas.microsoft.com/office/drawing/2014/main" id="{045F6296-66B8-FF87-C7FE-7DD36470BE7B}"/>
              </a:ext>
            </a:extLst>
          </p:cNvPr>
          <p:cNvPicPr>
            <a:picLocks noChangeAspect="1"/>
          </p:cNvPicPr>
          <p:nvPr userDrawn="1"/>
        </p:nvPicPr>
        <p:blipFill>
          <a:blip r:embed="rId3">
            <a:duotone>
              <a:prstClr val="black"/>
              <a:schemeClr val="tx2">
                <a:tint val="45000"/>
                <a:satMod val="400000"/>
              </a:schemeClr>
            </a:duotone>
          </a:blip>
          <a:stretch>
            <a:fillRect/>
          </a:stretch>
        </p:blipFill>
        <p:spPr>
          <a:xfrm>
            <a:off x="11826240" y="6263797"/>
            <a:ext cx="365760" cy="365760"/>
          </a:xfrm>
          <a:prstGeom prst="rect">
            <a:avLst/>
          </a:prstGeom>
          <a:ln w="12700">
            <a:miter lim="400000"/>
          </a:ln>
        </p:spPr>
      </p:pic>
      <p:sp>
        <p:nvSpPr>
          <p:cNvPr id="15" name="Slide Number Placeholder 4">
            <a:extLst>
              <a:ext uri="{FF2B5EF4-FFF2-40B4-BE49-F238E27FC236}">
                <a16:creationId xmlns:a16="http://schemas.microsoft.com/office/drawing/2014/main" id="{9440D547-A08D-E8B8-2F78-BEFD7E6E0FA6}"/>
              </a:ext>
            </a:extLst>
          </p:cNvPr>
          <p:cNvSpPr txBox="1">
            <a:spLocks/>
          </p:cNvSpPr>
          <p:nvPr userDrawn="1"/>
        </p:nvSpPr>
        <p:spPr>
          <a:xfrm>
            <a:off x="11446086" y="6369733"/>
            <a:ext cx="365760" cy="153888"/>
          </a:xfrm>
          <a:prstGeom prst="rect">
            <a:avLst/>
          </a:prstGeom>
        </p:spPr>
        <p:txBody>
          <a:bodyPr vert="horz" lIns="0" tIns="0" rIns="0" bIns="0" rtlCol="0" anchor="ctr">
            <a:spAutoFit/>
          </a:bodyP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9678EFB2-4C89-4337-9FE3-76CC5529E1A8}" type="slidenum">
              <a:rPr kumimoji="0" lang="en-US" sz="1000" b="0" i="0" u="none" strike="noStrike" kern="1200" cap="none" spc="0" normalizeH="0" baseline="0" noProof="0" smtClean="0">
                <a:ln>
                  <a:noFill/>
                </a:ln>
                <a:solidFill>
                  <a:srgbClr val="979797"/>
                </a:solidFill>
                <a:effectLst/>
                <a:uLnTx/>
                <a:uFillTx/>
                <a:latin typeface="Arial" panose="020B0604020202020204"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rgbClr val="979797"/>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80946350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userDrawn="1">
  <p:cSld name="Title and Content 16">
    <p:spTree>
      <p:nvGrpSpPr>
        <p:cNvPr id="1" name=""/>
        <p:cNvGrpSpPr/>
        <p:nvPr/>
      </p:nvGrpSpPr>
      <p:grpSpPr>
        <a:xfrm>
          <a:off x="0" y="0"/>
          <a:ext cx="0" cy="0"/>
          <a:chOff x="0" y="0"/>
          <a:chExt cx="0" cy="0"/>
        </a:xfrm>
      </p:grpSpPr>
      <p:pic>
        <p:nvPicPr>
          <p:cNvPr id="5" name="Stocksy_comp_452888.jpg">
            <a:extLst>
              <a:ext uri="{FF2B5EF4-FFF2-40B4-BE49-F238E27FC236}">
                <a16:creationId xmlns:a16="http://schemas.microsoft.com/office/drawing/2014/main" id="{6B354E04-5916-DB76-CCF5-D7E12D5F00B4}"/>
              </a:ext>
            </a:extLst>
          </p:cNvPr>
          <p:cNvPicPr>
            <a:picLocks noChangeAspect="1"/>
          </p:cNvPicPr>
          <p:nvPr userDrawn="1"/>
        </p:nvPicPr>
        <p:blipFill>
          <a:blip r:embed="rId2">
            <a:extLst>
              <a:ext uri="{28A0092B-C50C-407E-A947-70E740481C1C}">
                <a14:useLocalDpi xmlns:a14="http://schemas.microsoft.com/office/drawing/2010/main" val="0"/>
              </a:ext>
            </a:extLst>
          </a:blip>
          <a:srcRect t="66" b="66"/>
          <a:stretch/>
        </p:blipFill>
        <p:spPr>
          <a:xfrm>
            <a:off x="0" y="11410"/>
            <a:ext cx="12187781" cy="6846590"/>
          </a:xfrm>
          <a:prstGeom prst="rect">
            <a:avLst/>
          </a:prstGeom>
          <a:ln w="12700">
            <a:miter lim="400000"/>
          </a:ln>
        </p:spPr>
      </p:pic>
      <p:pic>
        <p:nvPicPr>
          <p:cNvPr id="17" name="Image" descr="Image">
            <a:extLst>
              <a:ext uri="{FF2B5EF4-FFF2-40B4-BE49-F238E27FC236}">
                <a16:creationId xmlns:a16="http://schemas.microsoft.com/office/drawing/2014/main" id="{AF2D388B-0A1E-1AF9-17AB-A997B6399CA1}"/>
              </a:ext>
            </a:extLst>
          </p:cNvPr>
          <p:cNvPicPr>
            <a:picLocks noChangeAspect="1"/>
          </p:cNvPicPr>
          <p:nvPr userDrawn="1"/>
        </p:nvPicPr>
        <p:blipFill>
          <a:blip r:embed="rId3">
            <a:duotone>
              <a:prstClr val="black"/>
              <a:schemeClr val="tx2">
                <a:tint val="45000"/>
                <a:satMod val="400000"/>
              </a:schemeClr>
            </a:duotone>
          </a:blip>
          <a:stretch>
            <a:fillRect/>
          </a:stretch>
        </p:blipFill>
        <p:spPr>
          <a:xfrm>
            <a:off x="11826240" y="6263797"/>
            <a:ext cx="365760" cy="365760"/>
          </a:xfrm>
          <a:prstGeom prst="rect">
            <a:avLst/>
          </a:prstGeom>
          <a:ln w="12700">
            <a:miter lim="400000"/>
          </a:ln>
        </p:spPr>
      </p:pic>
      <p:sp>
        <p:nvSpPr>
          <p:cNvPr id="7" name="Title 1">
            <a:extLst>
              <a:ext uri="{FF2B5EF4-FFF2-40B4-BE49-F238E27FC236}">
                <a16:creationId xmlns:a16="http://schemas.microsoft.com/office/drawing/2014/main" id="{AA32C81D-7E83-B556-4AC8-16ADF54CB79F}"/>
              </a:ext>
            </a:extLst>
          </p:cNvPr>
          <p:cNvSpPr>
            <a:spLocks noGrp="1"/>
          </p:cNvSpPr>
          <p:nvPr>
            <p:ph type="title" hasCustomPrompt="1"/>
          </p:nvPr>
        </p:nvSpPr>
        <p:spPr>
          <a:xfrm>
            <a:off x="456360" y="691228"/>
            <a:ext cx="11277496" cy="535531"/>
          </a:xfrm>
        </p:spPr>
        <p:txBody>
          <a:bodyPr wrap="square" lIns="0" tIns="91440" rIns="0" bIns="0" anchor="t" anchorCtr="0">
            <a:spAutoFit/>
          </a:bodyPr>
          <a:lstStyle>
            <a:lvl1pPr>
              <a:defRPr sz="3200" b="0" i="0">
                <a:solidFill>
                  <a:schemeClr val="tx1"/>
                </a:solidFill>
                <a:latin typeface="Arial Black" panose="020B0604020202020204" pitchFamily="34" charset="0"/>
                <a:cs typeface="Arial Black" panose="020B0604020202020204" pitchFamily="34" charset="0"/>
              </a:defRPr>
            </a:lvl1pPr>
          </a:lstStyle>
          <a:p>
            <a:r>
              <a:rPr lang="en-US" dirty="0"/>
              <a:t>Slide title</a:t>
            </a:r>
          </a:p>
        </p:txBody>
      </p:sp>
      <p:sp>
        <p:nvSpPr>
          <p:cNvPr id="9" name="Text Placeholder 9">
            <a:extLst>
              <a:ext uri="{FF2B5EF4-FFF2-40B4-BE49-F238E27FC236}">
                <a16:creationId xmlns:a16="http://schemas.microsoft.com/office/drawing/2014/main" id="{7CF2B8D6-313D-37A1-D0DA-DEC1F71DD806}"/>
              </a:ext>
            </a:extLst>
          </p:cNvPr>
          <p:cNvSpPr>
            <a:spLocks noGrp="1"/>
          </p:cNvSpPr>
          <p:nvPr>
            <p:ph type="body" sz="quarter" idx="13" hasCustomPrompt="1"/>
          </p:nvPr>
        </p:nvSpPr>
        <p:spPr>
          <a:xfrm>
            <a:off x="456360" y="480395"/>
            <a:ext cx="11277496" cy="193899"/>
          </a:xfrm>
        </p:spPr>
        <p:txBody>
          <a:bodyPr wrap="square" lIns="0" tIns="0" rIns="0" bIns="0" anchor="b">
            <a:spAutoFit/>
          </a:bodyPr>
          <a:lstStyle>
            <a:lvl1pPr marL="0" indent="0">
              <a:buNone/>
              <a:defRPr sz="1400" b="1" i="0" cap="all" spc="200" baseline="0">
                <a:solidFill>
                  <a:srgbClr val="979797"/>
                </a:solidFill>
                <a:latin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dirty="0"/>
              <a:t>SUBHEAD TEXT</a:t>
            </a:r>
          </a:p>
        </p:txBody>
      </p:sp>
      <p:sp>
        <p:nvSpPr>
          <p:cNvPr id="10" name="Content Placeholder 8">
            <a:extLst>
              <a:ext uri="{FF2B5EF4-FFF2-40B4-BE49-F238E27FC236}">
                <a16:creationId xmlns:a16="http://schemas.microsoft.com/office/drawing/2014/main" id="{5B89D6C4-DCD4-38E9-4A8A-26F609C7C41A}"/>
              </a:ext>
            </a:extLst>
          </p:cNvPr>
          <p:cNvSpPr>
            <a:spLocks noGrp="1"/>
          </p:cNvSpPr>
          <p:nvPr>
            <p:ph sz="quarter" idx="14"/>
          </p:nvPr>
        </p:nvSpPr>
        <p:spPr>
          <a:xfrm>
            <a:off x="456360" y="1683959"/>
            <a:ext cx="11277495" cy="45798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Slide Number Placeholder 4">
            <a:extLst>
              <a:ext uri="{FF2B5EF4-FFF2-40B4-BE49-F238E27FC236}">
                <a16:creationId xmlns:a16="http://schemas.microsoft.com/office/drawing/2014/main" id="{389D9A5B-D018-EA2F-1B86-6724F25B50FB}"/>
              </a:ext>
            </a:extLst>
          </p:cNvPr>
          <p:cNvSpPr txBox="1">
            <a:spLocks/>
          </p:cNvSpPr>
          <p:nvPr userDrawn="1"/>
        </p:nvSpPr>
        <p:spPr>
          <a:xfrm>
            <a:off x="11446086" y="6369733"/>
            <a:ext cx="365760" cy="153888"/>
          </a:xfrm>
          <a:prstGeom prst="rect">
            <a:avLst/>
          </a:prstGeom>
        </p:spPr>
        <p:txBody>
          <a:bodyPr vert="horz" lIns="0" tIns="0" rIns="0" bIns="0" rtlCol="0" anchor="ctr">
            <a:spAutoFit/>
          </a:bodyP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9678EFB2-4C89-4337-9FE3-76CC5529E1A8}" type="slidenum">
              <a:rPr kumimoji="0" lang="en-US" sz="1000" b="0" i="0" u="none" strike="noStrike" kern="1200" cap="none" spc="0" normalizeH="0" baseline="0" noProof="0" smtClean="0">
                <a:ln>
                  <a:noFill/>
                </a:ln>
                <a:solidFill>
                  <a:srgbClr val="979797"/>
                </a:solidFill>
                <a:effectLst/>
                <a:uLnTx/>
                <a:uFillTx/>
                <a:latin typeface="Arial" panose="020B0604020202020204"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rgbClr val="979797"/>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970152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lide 7">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A191BD2-7FC7-0A42-6C27-8241E06FA40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pic>
        <p:nvPicPr>
          <p:cNvPr id="5" name="Picture 4">
            <a:extLst>
              <a:ext uri="{FF2B5EF4-FFF2-40B4-BE49-F238E27FC236}">
                <a16:creationId xmlns:a16="http://schemas.microsoft.com/office/drawing/2014/main" id="{E7E06751-95C8-6504-D79E-718693775283}"/>
              </a:ext>
            </a:extLst>
          </p:cNvPr>
          <p:cNvPicPr>
            <a:picLocks noChangeAspect="1"/>
          </p:cNvPicPr>
          <p:nvPr userDrawn="1"/>
        </p:nvPicPr>
        <p:blipFill>
          <a:blip r:embed="rId3" cstate="email">
            <a:extLst>
              <a:ext uri="{28A0092B-C50C-407E-A947-70E740481C1C}">
                <a14:useLocalDpi xmlns:a14="http://schemas.microsoft.com/office/drawing/2010/main" val="0"/>
              </a:ext>
            </a:extLst>
          </a:blip>
          <a:srcRect/>
          <a:stretch/>
        </p:blipFill>
        <p:spPr>
          <a:xfrm>
            <a:off x="9898354" y="5918806"/>
            <a:ext cx="1810686" cy="477610"/>
          </a:xfrm>
          <a:prstGeom prst="rect">
            <a:avLst/>
          </a:prstGeom>
        </p:spPr>
      </p:pic>
      <p:sp>
        <p:nvSpPr>
          <p:cNvPr id="7" name="Title 1">
            <a:extLst>
              <a:ext uri="{FF2B5EF4-FFF2-40B4-BE49-F238E27FC236}">
                <a16:creationId xmlns:a16="http://schemas.microsoft.com/office/drawing/2014/main" id="{BEE2F2C3-3467-0E71-4348-DB8C3D8877E0}"/>
              </a:ext>
            </a:extLst>
          </p:cNvPr>
          <p:cNvSpPr>
            <a:spLocks noGrp="1"/>
          </p:cNvSpPr>
          <p:nvPr>
            <p:ph type="title" hasCustomPrompt="1"/>
          </p:nvPr>
        </p:nvSpPr>
        <p:spPr>
          <a:xfrm>
            <a:off x="389890" y="3410058"/>
            <a:ext cx="11412220" cy="914096"/>
          </a:xfrm>
        </p:spPr>
        <p:txBody>
          <a:bodyPr lIns="0" tIns="0" rIns="0" bIns="0" anchor="b">
            <a:spAutoFit/>
          </a:bodyPr>
          <a:lstStyle>
            <a:lvl1pPr>
              <a:defRPr sz="6600">
                <a:solidFill>
                  <a:schemeClr val="bg1"/>
                </a:solidFill>
                <a:latin typeface="Arial Black" panose="020B0A04020102020204" pitchFamily="34" charset="0"/>
              </a:defRPr>
            </a:lvl1pPr>
          </a:lstStyle>
          <a:p>
            <a:r>
              <a:rPr lang="en-US" dirty="0"/>
              <a:t>Title slide</a:t>
            </a:r>
          </a:p>
        </p:txBody>
      </p:sp>
      <p:sp>
        <p:nvSpPr>
          <p:cNvPr id="8" name="Subtitle 2">
            <a:extLst>
              <a:ext uri="{FF2B5EF4-FFF2-40B4-BE49-F238E27FC236}">
                <a16:creationId xmlns:a16="http://schemas.microsoft.com/office/drawing/2014/main" id="{1BEC508F-BCD2-A241-F3F9-53A1E80F5165}"/>
              </a:ext>
            </a:extLst>
          </p:cNvPr>
          <p:cNvSpPr>
            <a:spLocks noGrp="1"/>
          </p:cNvSpPr>
          <p:nvPr>
            <p:ph type="subTitle" idx="1" hasCustomPrompt="1"/>
          </p:nvPr>
        </p:nvSpPr>
        <p:spPr>
          <a:xfrm>
            <a:off x="389890" y="4333588"/>
            <a:ext cx="11412220" cy="915852"/>
          </a:xfrm>
        </p:spPr>
        <p:txBody>
          <a:bodyPr lIns="0" tIns="0" rIns="0" bIns="0">
            <a:noAutofit/>
          </a:bodyPr>
          <a:lstStyle>
            <a:lvl1pPr marL="0" indent="0" algn="l">
              <a:buNone/>
              <a:defRPr sz="2000" b="0" i="0">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Subhead text</a:t>
            </a:r>
          </a:p>
        </p:txBody>
      </p:sp>
    </p:spTree>
    <p:extLst>
      <p:ext uri="{BB962C8B-B14F-4D97-AF65-F5344CB8AC3E}">
        <p14:creationId xmlns:p14="http://schemas.microsoft.com/office/powerpoint/2010/main" val="407606076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80.xml><?xml version="1.0" encoding="utf-8"?>
<p:sldLayout xmlns:a="http://schemas.openxmlformats.org/drawingml/2006/main" xmlns:r="http://schemas.openxmlformats.org/officeDocument/2006/relationships" xmlns:p="http://schemas.openxmlformats.org/presentationml/2006/main" userDrawn="1">
  <p:cSld name="Sidebar 1">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306D247-D04D-37F9-A4AA-6283C29A5458}"/>
              </a:ext>
            </a:extLst>
          </p:cNvPr>
          <p:cNvSpPr/>
          <p:nvPr userDrawn="1"/>
        </p:nvSpPr>
        <p:spPr>
          <a:xfrm>
            <a:off x="7200622" y="0"/>
            <a:ext cx="499137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a:extLst>
              <a:ext uri="{FF2B5EF4-FFF2-40B4-BE49-F238E27FC236}">
                <a16:creationId xmlns:a16="http://schemas.microsoft.com/office/drawing/2014/main" id="{4588B1F2-2551-AE07-837F-DFB5BDE43B44}"/>
              </a:ext>
            </a:extLst>
          </p:cNvPr>
          <p:cNvSpPr>
            <a:spLocks noGrp="1"/>
          </p:cNvSpPr>
          <p:nvPr>
            <p:ph type="title" hasCustomPrompt="1"/>
          </p:nvPr>
        </p:nvSpPr>
        <p:spPr>
          <a:xfrm>
            <a:off x="456360" y="691228"/>
            <a:ext cx="6287061" cy="535531"/>
          </a:xfrm>
        </p:spPr>
        <p:txBody>
          <a:bodyPr wrap="square" lIns="0" tIns="91440" rIns="0" bIns="0" anchor="t" anchorCtr="0">
            <a:spAutoFit/>
          </a:bodyPr>
          <a:lstStyle>
            <a:lvl1pPr>
              <a:defRPr sz="3200" b="0" i="0">
                <a:solidFill>
                  <a:schemeClr val="accent1"/>
                </a:solidFill>
                <a:latin typeface="Arial Black" panose="020B0604020202020204" pitchFamily="34" charset="0"/>
                <a:cs typeface="Arial Black" panose="020B0604020202020204" pitchFamily="34" charset="0"/>
              </a:defRPr>
            </a:lvl1pPr>
          </a:lstStyle>
          <a:p>
            <a:r>
              <a:rPr lang="en-US" dirty="0"/>
              <a:t>Slide title</a:t>
            </a:r>
          </a:p>
        </p:txBody>
      </p:sp>
      <p:sp>
        <p:nvSpPr>
          <p:cNvPr id="11" name="Text Placeholder 9">
            <a:extLst>
              <a:ext uri="{FF2B5EF4-FFF2-40B4-BE49-F238E27FC236}">
                <a16:creationId xmlns:a16="http://schemas.microsoft.com/office/drawing/2014/main" id="{1A5BE394-983B-7D8D-EDAB-2F15AF976FB0}"/>
              </a:ext>
            </a:extLst>
          </p:cNvPr>
          <p:cNvSpPr>
            <a:spLocks noGrp="1"/>
          </p:cNvSpPr>
          <p:nvPr>
            <p:ph type="body" sz="quarter" idx="13" hasCustomPrompt="1"/>
          </p:nvPr>
        </p:nvSpPr>
        <p:spPr>
          <a:xfrm>
            <a:off x="456360" y="478475"/>
            <a:ext cx="6287061" cy="193899"/>
          </a:xfrm>
        </p:spPr>
        <p:txBody>
          <a:bodyPr wrap="square" lIns="0" tIns="0" rIns="0" bIns="0" anchor="b">
            <a:spAutoFit/>
          </a:bodyPr>
          <a:lstStyle>
            <a:lvl1pPr marL="0" indent="0">
              <a:buNone/>
              <a:defRPr sz="1400" b="1" i="0" cap="all" spc="200" baseline="0">
                <a:solidFill>
                  <a:srgbClr val="979797"/>
                </a:solidFill>
                <a:latin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dirty="0"/>
              <a:t>SUBHEAD TEXT</a:t>
            </a:r>
          </a:p>
        </p:txBody>
      </p:sp>
      <p:sp>
        <p:nvSpPr>
          <p:cNvPr id="13" name="Content Placeholder 8">
            <a:extLst>
              <a:ext uri="{FF2B5EF4-FFF2-40B4-BE49-F238E27FC236}">
                <a16:creationId xmlns:a16="http://schemas.microsoft.com/office/drawing/2014/main" id="{25F18D27-F88B-0A4D-5082-5207AF554778}"/>
              </a:ext>
            </a:extLst>
          </p:cNvPr>
          <p:cNvSpPr>
            <a:spLocks noGrp="1"/>
          </p:cNvSpPr>
          <p:nvPr>
            <p:ph sz="quarter" idx="14"/>
          </p:nvPr>
        </p:nvSpPr>
        <p:spPr>
          <a:xfrm>
            <a:off x="456361" y="1683959"/>
            <a:ext cx="6287061" cy="457983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Content Placeholder 16">
            <a:extLst>
              <a:ext uri="{FF2B5EF4-FFF2-40B4-BE49-F238E27FC236}">
                <a16:creationId xmlns:a16="http://schemas.microsoft.com/office/drawing/2014/main" id="{6EDE3397-1753-6224-6CE9-BDA8D61F7F3B}"/>
              </a:ext>
            </a:extLst>
          </p:cNvPr>
          <p:cNvSpPr>
            <a:spLocks noGrp="1"/>
          </p:cNvSpPr>
          <p:nvPr>
            <p:ph sz="quarter" idx="15"/>
          </p:nvPr>
        </p:nvSpPr>
        <p:spPr>
          <a:xfrm>
            <a:off x="7657821" y="496888"/>
            <a:ext cx="4076979" cy="5766909"/>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Slide Number Placeholder 4">
            <a:extLst>
              <a:ext uri="{FF2B5EF4-FFF2-40B4-BE49-F238E27FC236}">
                <a16:creationId xmlns:a16="http://schemas.microsoft.com/office/drawing/2014/main" id="{8B04EA0D-48C0-9229-E005-1C21D422436B}"/>
              </a:ext>
            </a:extLst>
          </p:cNvPr>
          <p:cNvSpPr txBox="1">
            <a:spLocks/>
          </p:cNvSpPr>
          <p:nvPr userDrawn="1"/>
        </p:nvSpPr>
        <p:spPr>
          <a:xfrm>
            <a:off x="11446086" y="6369733"/>
            <a:ext cx="365760" cy="153888"/>
          </a:xfrm>
          <a:prstGeom prst="rect">
            <a:avLst/>
          </a:prstGeom>
        </p:spPr>
        <p:txBody>
          <a:bodyPr vert="horz" lIns="0" tIns="0" rIns="0" bIns="0" rtlCol="0" anchor="ctr">
            <a:spAutoFit/>
          </a:bodyP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9678EFB2-4C89-4337-9FE3-76CC5529E1A8}" type="slidenum">
              <a:rPr kumimoji="0" lang="en-US" sz="1000" b="0" i="0" u="none" strike="noStrike" kern="1200" cap="none" spc="0" normalizeH="0" baseline="0" noProof="0" smtClean="0">
                <a:ln>
                  <a:noFill/>
                </a:ln>
                <a:solidFill>
                  <a:schemeClr val="bg1"/>
                </a:solidFill>
                <a:effectLst/>
                <a:uLnTx/>
                <a:uFillTx/>
                <a:latin typeface="Arial" panose="020B0604020202020204"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chemeClr val="bg1"/>
              </a:solidFill>
              <a:effectLst/>
              <a:uLnTx/>
              <a:uFillTx/>
              <a:latin typeface="Arial" panose="020B0604020202020204" pitchFamily="34" charset="0"/>
              <a:ea typeface="+mn-ea"/>
              <a:cs typeface="+mn-cs"/>
            </a:endParaRPr>
          </a:p>
        </p:txBody>
      </p:sp>
      <p:pic>
        <p:nvPicPr>
          <p:cNvPr id="21" name="Image" descr="Image">
            <a:extLst>
              <a:ext uri="{FF2B5EF4-FFF2-40B4-BE49-F238E27FC236}">
                <a16:creationId xmlns:a16="http://schemas.microsoft.com/office/drawing/2014/main" id="{B567079A-1EDC-7E74-B5E3-0BE0EDEF7D79}"/>
              </a:ext>
            </a:extLst>
          </p:cNvPr>
          <p:cNvPicPr>
            <a:picLocks noChangeAspect="1"/>
          </p:cNvPicPr>
          <p:nvPr userDrawn="1"/>
        </p:nvPicPr>
        <p:blipFill>
          <a:blip r:embed="rId2">
            <a:duotone>
              <a:prstClr val="black"/>
              <a:srgbClr val="D9D9D6">
                <a:tint val="45000"/>
                <a:satMod val="400000"/>
              </a:srgbClr>
            </a:duotone>
          </a:blip>
          <a:stretch>
            <a:fillRect/>
          </a:stretch>
        </p:blipFill>
        <p:spPr>
          <a:xfrm>
            <a:off x="11826240" y="6263797"/>
            <a:ext cx="365760" cy="365760"/>
          </a:xfrm>
          <a:prstGeom prst="rect">
            <a:avLst/>
          </a:prstGeom>
          <a:ln w="12700">
            <a:miter lim="400000"/>
          </a:ln>
        </p:spPr>
      </p:pic>
    </p:spTree>
    <p:extLst>
      <p:ext uri="{BB962C8B-B14F-4D97-AF65-F5344CB8AC3E}">
        <p14:creationId xmlns:p14="http://schemas.microsoft.com/office/powerpoint/2010/main" val="409976658"/>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userDrawn="1">
  <p:cSld name="Sidebar 2">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306D247-D04D-37F9-A4AA-6283C29A5458}"/>
              </a:ext>
            </a:extLst>
          </p:cNvPr>
          <p:cNvSpPr/>
          <p:nvPr userDrawn="1"/>
        </p:nvSpPr>
        <p:spPr>
          <a:xfrm>
            <a:off x="7200622" y="0"/>
            <a:ext cx="4991378"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9" name="Title 1">
            <a:extLst>
              <a:ext uri="{FF2B5EF4-FFF2-40B4-BE49-F238E27FC236}">
                <a16:creationId xmlns:a16="http://schemas.microsoft.com/office/drawing/2014/main" id="{3B233CD3-9F32-2CE0-46EF-033BB64C6265}"/>
              </a:ext>
            </a:extLst>
          </p:cNvPr>
          <p:cNvSpPr>
            <a:spLocks noGrp="1"/>
          </p:cNvSpPr>
          <p:nvPr>
            <p:ph type="title" hasCustomPrompt="1"/>
          </p:nvPr>
        </p:nvSpPr>
        <p:spPr>
          <a:xfrm>
            <a:off x="456360" y="691228"/>
            <a:ext cx="6287061" cy="535531"/>
          </a:xfrm>
        </p:spPr>
        <p:txBody>
          <a:bodyPr wrap="square" lIns="0" tIns="91440" rIns="0" bIns="0" anchor="t" anchorCtr="0">
            <a:spAutoFit/>
          </a:bodyPr>
          <a:lstStyle>
            <a:lvl1pPr>
              <a:defRPr sz="3200" b="0" i="0">
                <a:solidFill>
                  <a:schemeClr val="accent2"/>
                </a:solidFill>
                <a:latin typeface="Arial Black" panose="020B0604020202020204" pitchFamily="34" charset="0"/>
                <a:cs typeface="Arial Black" panose="020B0604020202020204" pitchFamily="34" charset="0"/>
              </a:defRPr>
            </a:lvl1pPr>
          </a:lstStyle>
          <a:p>
            <a:r>
              <a:rPr lang="en-US" dirty="0"/>
              <a:t>Slide title</a:t>
            </a:r>
          </a:p>
        </p:txBody>
      </p:sp>
      <p:sp>
        <p:nvSpPr>
          <p:cNvPr id="10" name="Text Placeholder 9">
            <a:extLst>
              <a:ext uri="{FF2B5EF4-FFF2-40B4-BE49-F238E27FC236}">
                <a16:creationId xmlns:a16="http://schemas.microsoft.com/office/drawing/2014/main" id="{12504848-BC40-CB7B-813B-450B51559B90}"/>
              </a:ext>
            </a:extLst>
          </p:cNvPr>
          <p:cNvSpPr>
            <a:spLocks noGrp="1"/>
          </p:cNvSpPr>
          <p:nvPr>
            <p:ph type="body" sz="quarter" idx="13" hasCustomPrompt="1"/>
          </p:nvPr>
        </p:nvSpPr>
        <p:spPr>
          <a:xfrm>
            <a:off x="456360" y="478475"/>
            <a:ext cx="6287061" cy="193899"/>
          </a:xfrm>
        </p:spPr>
        <p:txBody>
          <a:bodyPr wrap="square" lIns="0" tIns="0" rIns="0" bIns="0" anchor="b">
            <a:spAutoFit/>
          </a:bodyPr>
          <a:lstStyle>
            <a:lvl1pPr marL="0" indent="0">
              <a:buNone/>
              <a:defRPr sz="1400" b="1" i="0" cap="all" spc="200" baseline="0">
                <a:solidFill>
                  <a:srgbClr val="979797"/>
                </a:solidFill>
                <a:latin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dirty="0"/>
              <a:t>SUBHEAD TEXT</a:t>
            </a:r>
          </a:p>
        </p:txBody>
      </p:sp>
      <p:sp>
        <p:nvSpPr>
          <p:cNvPr id="11" name="Content Placeholder 8">
            <a:extLst>
              <a:ext uri="{FF2B5EF4-FFF2-40B4-BE49-F238E27FC236}">
                <a16:creationId xmlns:a16="http://schemas.microsoft.com/office/drawing/2014/main" id="{9A9F6180-ABF1-8A69-785E-877D597F43AA}"/>
              </a:ext>
            </a:extLst>
          </p:cNvPr>
          <p:cNvSpPr>
            <a:spLocks noGrp="1"/>
          </p:cNvSpPr>
          <p:nvPr>
            <p:ph sz="quarter" idx="14"/>
          </p:nvPr>
        </p:nvSpPr>
        <p:spPr>
          <a:xfrm>
            <a:off x="456361" y="1683959"/>
            <a:ext cx="6287061" cy="457983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16">
            <a:extLst>
              <a:ext uri="{FF2B5EF4-FFF2-40B4-BE49-F238E27FC236}">
                <a16:creationId xmlns:a16="http://schemas.microsoft.com/office/drawing/2014/main" id="{5C80086F-B610-476D-814B-9C6785BC65AF}"/>
              </a:ext>
            </a:extLst>
          </p:cNvPr>
          <p:cNvSpPr>
            <a:spLocks noGrp="1"/>
          </p:cNvSpPr>
          <p:nvPr>
            <p:ph sz="quarter" idx="15"/>
          </p:nvPr>
        </p:nvSpPr>
        <p:spPr>
          <a:xfrm>
            <a:off x="7657821" y="496888"/>
            <a:ext cx="4076979" cy="5766909"/>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Slide Number Placeholder 4">
            <a:extLst>
              <a:ext uri="{FF2B5EF4-FFF2-40B4-BE49-F238E27FC236}">
                <a16:creationId xmlns:a16="http://schemas.microsoft.com/office/drawing/2014/main" id="{4EB2AD86-46E0-CC05-F93F-6A4CD1782536}"/>
              </a:ext>
            </a:extLst>
          </p:cNvPr>
          <p:cNvSpPr txBox="1">
            <a:spLocks/>
          </p:cNvSpPr>
          <p:nvPr userDrawn="1"/>
        </p:nvSpPr>
        <p:spPr>
          <a:xfrm>
            <a:off x="11446086" y="6369733"/>
            <a:ext cx="365760" cy="153888"/>
          </a:xfrm>
          <a:prstGeom prst="rect">
            <a:avLst/>
          </a:prstGeom>
        </p:spPr>
        <p:txBody>
          <a:bodyPr vert="horz" lIns="0" tIns="0" rIns="0" bIns="0" rtlCol="0" anchor="ctr">
            <a:spAutoFit/>
          </a:bodyP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9678EFB2-4C89-4337-9FE3-76CC5529E1A8}" type="slidenum">
              <a:rPr kumimoji="0" lang="en-US" sz="1000" b="0" i="0" u="none" strike="noStrike" kern="1200" cap="none" spc="0" normalizeH="0" baseline="0" noProof="0" smtClean="0">
                <a:ln>
                  <a:noFill/>
                </a:ln>
                <a:solidFill>
                  <a:schemeClr val="bg1"/>
                </a:solidFill>
                <a:effectLst/>
                <a:uLnTx/>
                <a:uFillTx/>
                <a:latin typeface="Arial" panose="020B0604020202020204"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chemeClr val="bg1"/>
              </a:solidFill>
              <a:effectLst/>
              <a:uLnTx/>
              <a:uFillTx/>
              <a:latin typeface="Arial" panose="020B0604020202020204" pitchFamily="34" charset="0"/>
              <a:ea typeface="+mn-ea"/>
              <a:cs typeface="+mn-cs"/>
            </a:endParaRPr>
          </a:p>
        </p:txBody>
      </p:sp>
      <p:pic>
        <p:nvPicPr>
          <p:cNvPr id="15" name="Image" descr="Image">
            <a:extLst>
              <a:ext uri="{FF2B5EF4-FFF2-40B4-BE49-F238E27FC236}">
                <a16:creationId xmlns:a16="http://schemas.microsoft.com/office/drawing/2014/main" id="{ED609342-ADA7-17EE-F4B2-7C62E7A07FE4}"/>
              </a:ext>
            </a:extLst>
          </p:cNvPr>
          <p:cNvPicPr>
            <a:picLocks noChangeAspect="1"/>
          </p:cNvPicPr>
          <p:nvPr userDrawn="1"/>
        </p:nvPicPr>
        <p:blipFill>
          <a:blip r:embed="rId2">
            <a:duotone>
              <a:prstClr val="black"/>
              <a:srgbClr val="D9D9D6">
                <a:tint val="45000"/>
                <a:satMod val="400000"/>
              </a:srgbClr>
            </a:duotone>
          </a:blip>
          <a:stretch>
            <a:fillRect/>
          </a:stretch>
        </p:blipFill>
        <p:spPr>
          <a:xfrm>
            <a:off x="11826240" y="6263797"/>
            <a:ext cx="365760" cy="365760"/>
          </a:xfrm>
          <a:prstGeom prst="rect">
            <a:avLst/>
          </a:prstGeom>
          <a:ln w="12700">
            <a:miter lim="400000"/>
          </a:ln>
        </p:spPr>
      </p:pic>
    </p:spTree>
    <p:extLst>
      <p:ext uri="{BB962C8B-B14F-4D97-AF65-F5344CB8AC3E}">
        <p14:creationId xmlns:p14="http://schemas.microsoft.com/office/powerpoint/2010/main" val="939107836"/>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userDrawn="1">
  <p:cSld name="Horizontal 1">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D009FEE-7BEA-E119-E069-7AD4EFA9622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7" name="Slide Number Placeholder 4">
            <a:extLst>
              <a:ext uri="{FF2B5EF4-FFF2-40B4-BE49-F238E27FC236}">
                <a16:creationId xmlns:a16="http://schemas.microsoft.com/office/drawing/2014/main" id="{E1FDE84C-5725-9739-0B44-3B0983CFC034}"/>
              </a:ext>
            </a:extLst>
          </p:cNvPr>
          <p:cNvSpPr txBox="1">
            <a:spLocks/>
          </p:cNvSpPr>
          <p:nvPr userDrawn="1"/>
        </p:nvSpPr>
        <p:spPr>
          <a:xfrm>
            <a:off x="11446086" y="6369733"/>
            <a:ext cx="365760" cy="153888"/>
          </a:xfrm>
          <a:prstGeom prst="rect">
            <a:avLst/>
          </a:prstGeom>
        </p:spPr>
        <p:txBody>
          <a:bodyPr vert="horz" lIns="0" tIns="0" rIns="0" bIns="0" rtlCol="0" anchor="ctr">
            <a:spAutoFit/>
          </a:bodyP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9678EFB2-4C89-4337-9FE3-76CC5529E1A8}" type="slidenum">
              <a:rPr kumimoji="0" lang="en-US" sz="1000" b="0" i="0" u="none" strike="noStrike" kern="1200" cap="none" spc="0" normalizeH="0" baseline="0" noProof="0" smtClean="0">
                <a:ln>
                  <a:noFill/>
                </a:ln>
                <a:solidFill>
                  <a:schemeClr val="bg1"/>
                </a:solidFill>
                <a:effectLst/>
                <a:uLnTx/>
                <a:uFillTx/>
                <a:latin typeface="Arial" panose="020B0604020202020204"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chemeClr val="bg1"/>
              </a:solidFill>
              <a:effectLst/>
              <a:uLnTx/>
              <a:uFillTx/>
              <a:latin typeface="Arial" panose="020B0604020202020204" pitchFamily="34" charset="0"/>
              <a:ea typeface="+mn-ea"/>
              <a:cs typeface="+mn-cs"/>
            </a:endParaRPr>
          </a:p>
        </p:txBody>
      </p:sp>
      <p:pic>
        <p:nvPicPr>
          <p:cNvPr id="18" name="Image" descr="Image">
            <a:extLst>
              <a:ext uri="{FF2B5EF4-FFF2-40B4-BE49-F238E27FC236}">
                <a16:creationId xmlns:a16="http://schemas.microsoft.com/office/drawing/2014/main" id="{90B27201-96A9-8E9C-08C9-343F2EB32204}"/>
              </a:ext>
            </a:extLst>
          </p:cNvPr>
          <p:cNvPicPr>
            <a:picLocks noChangeAspect="1"/>
          </p:cNvPicPr>
          <p:nvPr userDrawn="1"/>
        </p:nvPicPr>
        <p:blipFill>
          <a:blip r:embed="rId3">
            <a:duotone>
              <a:prstClr val="black"/>
              <a:srgbClr val="D9D9D6">
                <a:tint val="45000"/>
                <a:satMod val="400000"/>
              </a:srgbClr>
            </a:duotone>
          </a:blip>
          <a:stretch>
            <a:fillRect/>
          </a:stretch>
        </p:blipFill>
        <p:spPr>
          <a:xfrm>
            <a:off x="11826240" y="6263797"/>
            <a:ext cx="365760" cy="365760"/>
          </a:xfrm>
          <a:prstGeom prst="rect">
            <a:avLst/>
          </a:prstGeom>
          <a:ln w="12700">
            <a:miter lim="400000"/>
          </a:ln>
        </p:spPr>
      </p:pic>
      <p:sp>
        <p:nvSpPr>
          <p:cNvPr id="19" name="Rectangle 18">
            <a:extLst>
              <a:ext uri="{FF2B5EF4-FFF2-40B4-BE49-F238E27FC236}">
                <a16:creationId xmlns:a16="http://schemas.microsoft.com/office/drawing/2014/main" id="{7D5904DB-F9FC-7AC8-4A66-998E79415B88}"/>
              </a:ext>
            </a:extLst>
          </p:cNvPr>
          <p:cNvSpPr/>
          <p:nvPr userDrawn="1"/>
        </p:nvSpPr>
        <p:spPr>
          <a:xfrm>
            <a:off x="0" y="1177739"/>
            <a:ext cx="12192000" cy="485761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latin typeface="Arial" panose="020B0604020202020204" pitchFamily="34" charset="0"/>
            </a:endParaRPr>
          </a:p>
        </p:txBody>
      </p:sp>
      <p:sp>
        <p:nvSpPr>
          <p:cNvPr id="20" name="Rectangle 19">
            <a:extLst>
              <a:ext uri="{FF2B5EF4-FFF2-40B4-BE49-F238E27FC236}">
                <a16:creationId xmlns:a16="http://schemas.microsoft.com/office/drawing/2014/main" id="{650E7C8E-4724-543B-619F-849CE85EA9AD}"/>
              </a:ext>
            </a:extLst>
          </p:cNvPr>
          <p:cNvSpPr/>
          <p:nvPr userDrawn="1"/>
        </p:nvSpPr>
        <p:spPr>
          <a:xfrm>
            <a:off x="0" y="747433"/>
            <a:ext cx="7202303" cy="8606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latin typeface="Arial" panose="020B0604020202020204" pitchFamily="34" charset="0"/>
            </a:endParaRPr>
          </a:p>
        </p:txBody>
      </p:sp>
      <p:sp>
        <p:nvSpPr>
          <p:cNvPr id="21" name="Title 1">
            <a:extLst>
              <a:ext uri="{FF2B5EF4-FFF2-40B4-BE49-F238E27FC236}">
                <a16:creationId xmlns:a16="http://schemas.microsoft.com/office/drawing/2014/main" id="{57A0CB71-6CAE-134B-20E4-CFD45A17D5FE}"/>
              </a:ext>
            </a:extLst>
          </p:cNvPr>
          <p:cNvSpPr>
            <a:spLocks noGrp="1"/>
          </p:cNvSpPr>
          <p:nvPr>
            <p:ph type="title" hasCustomPrompt="1"/>
          </p:nvPr>
        </p:nvSpPr>
        <p:spPr>
          <a:xfrm>
            <a:off x="457200" y="994640"/>
            <a:ext cx="6743421" cy="443198"/>
          </a:xfrm>
        </p:spPr>
        <p:txBody>
          <a:bodyPr lIns="0" tIns="0" rIns="0" bIns="0" anchor="t" anchorCtr="0">
            <a:spAutoFit/>
          </a:bodyPr>
          <a:lstStyle>
            <a:lvl1pPr>
              <a:defRPr sz="3200" b="0" i="0">
                <a:solidFill>
                  <a:schemeClr val="tx1"/>
                </a:solidFill>
                <a:latin typeface="Arial Black" panose="020B0604020202020204" pitchFamily="34" charset="0"/>
                <a:cs typeface="Arial Black" panose="020B0604020202020204" pitchFamily="34" charset="0"/>
              </a:defRPr>
            </a:lvl1pPr>
          </a:lstStyle>
          <a:p>
            <a:r>
              <a:rPr lang="en-US" dirty="0"/>
              <a:t>Slide title</a:t>
            </a:r>
          </a:p>
        </p:txBody>
      </p:sp>
      <p:sp>
        <p:nvSpPr>
          <p:cNvPr id="22" name="Text Placeholder 9">
            <a:extLst>
              <a:ext uri="{FF2B5EF4-FFF2-40B4-BE49-F238E27FC236}">
                <a16:creationId xmlns:a16="http://schemas.microsoft.com/office/drawing/2014/main" id="{123F91F1-129D-D4A0-6D99-CC0DE2797A4E}"/>
              </a:ext>
            </a:extLst>
          </p:cNvPr>
          <p:cNvSpPr>
            <a:spLocks noGrp="1"/>
          </p:cNvSpPr>
          <p:nvPr>
            <p:ph type="body" sz="quarter" idx="13" hasCustomPrompt="1"/>
          </p:nvPr>
        </p:nvSpPr>
        <p:spPr>
          <a:xfrm>
            <a:off x="458040" y="484997"/>
            <a:ext cx="6743421" cy="240066"/>
          </a:xfrm>
        </p:spPr>
        <p:txBody>
          <a:bodyPr wrap="square" lIns="0" tIns="0" rIns="0" bIns="45720" anchor="b">
            <a:spAutoFit/>
          </a:bodyPr>
          <a:lstStyle>
            <a:lvl1pPr marL="0" indent="0">
              <a:buNone/>
              <a:defRPr sz="1400" b="1" i="0" cap="all" spc="200" baseline="0">
                <a:solidFill>
                  <a:schemeClr val="bg1"/>
                </a:solidFill>
                <a:latin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dirty="0"/>
              <a:t>SUBHEAD TEXT</a:t>
            </a:r>
          </a:p>
        </p:txBody>
      </p:sp>
      <p:sp>
        <p:nvSpPr>
          <p:cNvPr id="2" name="Content Placeholder 8">
            <a:extLst>
              <a:ext uri="{FF2B5EF4-FFF2-40B4-BE49-F238E27FC236}">
                <a16:creationId xmlns:a16="http://schemas.microsoft.com/office/drawing/2014/main" id="{F902F9DD-F205-B397-ECA7-89C0F9385E36}"/>
              </a:ext>
            </a:extLst>
          </p:cNvPr>
          <p:cNvSpPr>
            <a:spLocks noGrp="1"/>
          </p:cNvSpPr>
          <p:nvPr>
            <p:ph sz="quarter" idx="14"/>
          </p:nvPr>
        </p:nvSpPr>
        <p:spPr>
          <a:xfrm>
            <a:off x="456360" y="1791143"/>
            <a:ext cx="11277495" cy="4072217"/>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369068573"/>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userDrawn="1">
  <p:cSld name="Quote 1">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8EA09A2-BEB5-54C2-AC27-85E9621E806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10" name="Subtitle 2">
            <a:extLst>
              <a:ext uri="{FF2B5EF4-FFF2-40B4-BE49-F238E27FC236}">
                <a16:creationId xmlns:a16="http://schemas.microsoft.com/office/drawing/2014/main" id="{6980AA64-6074-5582-DE34-5186B7C21895}"/>
              </a:ext>
            </a:extLst>
          </p:cNvPr>
          <p:cNvSpPr>
            <a:spLocks noGrp="1"/>
          </p:cNvSpPr>
          <p:nvPr>
            <p:ph type="subTitle" idx="1" hasCustomPrompt="1"/>
          </p:nvPr>
        </p:nvSpPr>
        <p:spPr>
          <a:xfrm>
            <a:off x="457200" y="4373260"/>
            <a:ext cx="7772399" cy="221599"/>
          </a:xfrm>
        </p:spPr>
        <p:txBody>
          <a:bodyPr lIns="0" tIns="0" rIns="0" bIns="0">
            <a:spAutoFit/>
          </a:bodyPr>
          <a:lstStyle>
            <a:lvl1pPr marL="0" indent="0" algn="l">
              <a:buNone/>
              <a:defRPr sz="1600" b="0" i="0">
                <a:solidFill>
                  <a:schemeClr val="bg1"/>
                </a:solidFill>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 Name and title of speaker</a:t>
            </a:r>
          </a:p>
        </p:txBody>
      </p:sp>
      <p:sp>
        <p:nvSpPr>
          <p:cNvPr id="2" name="Title 1"/>
          <p:cNvSpPr>
            <a:spLocks noGrp="1"/>
          </p:cNvSpPr>
          <p:nvPr>
            <p:ph type="title" hasCustomPrompt="1"/>
          </p:nvPr>
        </p:nvSpPr>
        <p:spPr>
          <a:xfrm>
            <a:off x="457200" y="1650323"/>
            <a:ext cx="7772399" cy="2581436"/>
          </a:xfrm>
          <a:prstGeom prst="rect">
            <a:avLst/>
          </a:prstGeom>
        </p:spPr>
        <p:txBody>
          <a:bodyPr lIns="0" tIns="0" rIns="0" bIns="0" anchor="b">
            <a:normAutofit/>
          </a:bodyPr>
          <a:lstStyle>
            <a:lvl1pPr>
              <a:defRPr sz="3600" b="1" i="0">
                <a:solidFill>
                  <a:schemeClr val="bg1"/>
                </a:solidFill>
                <a:latin typeface="Arial" panose="020B0604020202020204" pitchFamily="34" charset="0"/>
                <a:cs typeface="Arial" panose="020B0604020202020204" pitchFamily="34" charset="0"/>
              </a:defRPr>
            </a:lvl1pPr>
          </a:lstStyle>
          <a:p>
            <a:r>
              <a:rPr lang="en-US" dirty="0"/>
              <a:t>“Quote goes here.”</a:t>
            </a:r>
          </a:p>
        </p:txBody>
      </p:sp>
      <p:sp>
        <p:nvSpPr>
          <p:cNvPr id="6" name="Slide Number Placeholder 4">
            <a:extLst>
              <a:ext uri="{FF2B5EF4-FFF2-40B4-BE49-F238E27FC236}">
                <a16:creationId xmlns:a16="http://schemas.microsoft.com/office/drawing/2014/main" id="{D2409AE5-ABA5-F704-8F9C-92AABEA33826}"/>
              </a:ext>
            </a:extLst>
          </p:cNvPr>
          <p:cNvSpPr txBox="1">
            <a:spLocks/>
          </p:cNvSpPr>
          <p:nvPr userDrawn="1"/>
        </p:nvSpPr>
        <p:spPr>
          <a:xfrm>
            <a:off x="11446086" y="6369733"/>
            <a:ext cx="365760" cy="153888"/>
          </a:xfrm>
          <a:prstGeom prst="rect">
            <a:avLst/>
          </a:prstGeom>
        </p:spPr>
        <p:txBody>
          <a:bodyPr vert="horz" lIns="0" tIns="0" rIns="0" bIns="0" rtlCol="0" anchor="ctr">
            <a:spAutoFit/>
          </a:bodyP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9678EFB2-4C89-4337-9FE3-76CC5529E1A8}" type="slidenum">
              <a:rPr kumimoji="0" lang="en-US" sz="1000" b="0" i="0" u="none" strike="noStrike" kern="1200" cap="none" spc="0" normalizeH="0" baseline="0" noProof="0" smtClean="0">
                <a:ln>
                  <a:noFill/>
                </a:ln>
                <a:solidFill>
                  <a:schemeClr val="bg1"/>
                </a:solidFill>
                <a:effectLst/>
                <a:uLnTx/>
                <a:uFillTx/>
                <a:latin typeface="Arial" panose="020B0604020202020204"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chemeClr val="bg1"/>
              </a:solidFill>
              <a:effectLst/>
              <a:uLnTx/>
              <a:uFillTx/>
              <a:latin typeface="Arial" panose="020B0604020202020204" pitchFamily="34" charset="0"/>
              <a:ea typeface="+mn-ea"/>
              <a:cs typeface="+mn-cs"/>
            </a:endParaRPr>
          </a:p>
        </p:txBody>
      </p:sp>
      <p:pic>
        <p:nvPicPr>
          <p:cNvPr id="7" name="Image" descr="Image">
            <a:extLst>
              <a:ext uri="{FF2B5EF4-FFF2-40B4-BE49-F238E27FC236}">
                <a16:creationId xmlns:a16="http://schemas.microsoft.com/office/drawing/2014/main" id="{398C86D8-902B-8122-549C-055B3BC93EF7}"/>
              </a:ext>
            </a:extLst>
          </p:cNvPr>
          <p:cNvPicPr>
            <a:picLocks noChangeAspect="1"/>
          </p:cNvPicPr>
          <p:nvPr userDrawn="1"/>
        </p:nvPicPr>
        <p:blipFill>
          <a:blip r:embed="rId3">
            <a:duotone>
              <a:prstClr val="black"/>
              <a:srgbClr val="D9D9D6">
                <a:tint val="45000"/>
                <a:satMod val="400000"/>
              </a:srgbClr>
            </a:duotone>
          </a:blip>
          <a:stretch>
            <a:fillRect/>
          </a:stretch>
        </p:blipFill>
        <p:spPr>
          <a:xfrm>
            <a:off x="11826240" y="6263797"/>
            <a:ext cx="365760" cy="365760"/>
          </a:xfrm>
          <a:prstGeom prst="rect">
            <a:avLst/>
          </a:prstGeom>
          <a:ln w="12700">
            <a:miter lim="400000"/>
          </a:ln>
        </p:spPr>
      </p:pic>
    </p:spTree>
    <p:extLst>
      <p:ext uri="{BB962C8B-B14F-4D97-AF65-F5344CB8AC3E}">
        <p14:creationId xmlns:p14="http://schemas.microsoft.com/office/powerpoint/2010/main" val="1251806251"/>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userDrawn="1">
  <p:cSld name="Quote 2">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A80CE10-3B8D-4E08-1DFB-4FABDA11DE1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10" name="Subtitle 2">
            <a:extLst>
              <a:ext uri="{FF2B5EF4-FFF2-40B4-BE49-F238E27FC236}">
                <a16:creationId xmlns:a16="http://schemas.microsoft.com/office/drawing/2014/main" id="{6980AA64-6074-5582-DE34-5186B7C21895}"/>
              </a:ext>
            </a:extLst>
          </p:cNvPr>
          <p:cNvSpPr>
            <a:spLocks noGrp="1"/>
          </p:cNvSpPr>
          <p:nvPr>
            <p:ph type="subTitle" idx="1" hasCustomPrompt="1"/>
          </p:nvPr>
        </p:nvSpPr>
        <p:spPr>
          <a:xfrm>
            <a:off x="457200" y="4373260"/>
            <a:ext cx="7772399" cy="221599"/>
          </a:xfrm>
        </p:spPr>
        <p:txBody>
          <a:bodyPr lIns="0" tIns="0" rIns="0" bIns="0">
            <a:spAutoFit/>
          </a:bodyPr>
          <a:lstStyle>
            <a:lvl1pPr marL="0" indent="0" algn="l">
              <a:buNone/>
              <a:defRPr sz="1600" b="0" i="0">
                <a:solidFill>
                  <a:schemeClr val="bg1"/>
                </a:solidFill>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 Name and title of speaker</a:t>
            </a:r>
          </a:p>
        </p:txBody>
      </p:sp>
      <p:sp>
        <p:nvSpPr>
          <p:cNvPr id="2" name="Title 1"/>
          <p:cNvSpPr>
            <a:spLocks noGrp="1"/>
          </p:cNvSpPr>
          <p:nvPr>
            <p:ph type="title" hasCustomPrompt="1"/>
          </p:nvPr>
        </p:nvSpPr>
        <p:spPr>
          <a:xfrm>
            <a:off x="457200" y="1650323"/>
            <a:ext cx="7772399" cy="2581436"/>
          </a:xfrm>
          <a:prstGeom prst="rect">
            <a:avLst/>
          </a:prstGeom>
        </p:spPr>
        <p:txBody>
          <a:bodyPr lIns="0" tIns="0" rIns="0" bIns="0" anchor="b">
            <a:normAutofit/>
          </a:bodyPr>
          <a:lstStyle>
            <a:lvl1pPr>
              <a:defRPr sz="3600" b="1" i="0">
                <a:solidFill>
                  <a:schemeClr val="bg1"/>
                </a:solidFill>
                <a:latin typeface="Arial" panose="020B0604020202020204" pitchFamily="34" charset="0"/>
                <a:cs typeface="Arial" panose="020B0604020202020204" pitchFamily="34" charset="0"/>
              </a:defRPr>
            </a:lvl1pPr>
          </a:lstStyle>
          <a:p>
            <a:r>
              <a:rPr lang="en-US" dirty="0"/>
              <a:t>“Quote goes here.”</a:t>
            </a:r>
          </a:p>
        </p:txBody>
      </p:sp>
      <p:sp>
        <p:nvSpPr>
          <p:cNvPr id="6" name="Slide Number Placeholder 4">
            <a:extLst>
              <a:ext uri="{FF2B5EF4-FFF2-40B4-BE49-F238E27FC236}">
                <a16:creationId xmlns:a16="http://schemas.microsoft.com/office/drawing/2014/main" id="{1859AB4F-82F5-5389-10BA-A58FBABAFABE}"/>
              </a:ext>
            </a:extLst>
          </p:cNvPr>
          <p:cNvSpPr txBox="1">
            <a:spLocks/>
          </p:cNvSpPr>
          <p:nvPr userDrawn="1"/>
        </p:nvSpPr>
        <p:spPr>
          <a:xfrm>
            <a:off x="11446086" y="6369733"/>
            <a:ext cx="365760" cy="153888"/>
          </a:xfrm>
          <a:prstGeom prst="rect">
            <a:avLst/>
          </a:prstGeom>
        </p:spPr>
        <p:txBody>
          <a:bodyPr vert="horz" lIns="0" tIns="0" rIns="0" bIns="0" rtlCol="0" anchor="ctr">
            <a:spAutoFit/>
          </a:bodyP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9678EFB2-4C89-4337-9FE3-76CC5529E1A8}" type="slidenum">
              <a:rPr kumimoji="0" lang="en-US" sz="1000" b="0" i="0" u="none" strike="noStrike" kern="1200" cap="none" spc="0" normalizeH="0" baseline="0" noProof="0" smtClean="0">
                <a:ln>
                  <a:noFill/>
                </a:ln>
                <a:solidFill>
                  <a:schemeClr val="bg1"/>
                </a:solidFill>
                <a:effectLst/>
                <a:uLnTx/>
                <a:uFillTx/>
                <a:latin typeface="Arial" panose="020B0604020202020204"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chemeClr val="bg1"/>
              </a:solidFill>
              <a:effectLst/>
              <a:uLnTx/>
              <a:uFillTx/>
              <a:latin typeface="Arial" panose="020B0604020202020204" pitchFamily="34" charset="0"/>
              <a:ea typeface="+mn-ea"/>
              <a:cs typeface="+mn-cs"/>
            </a:endParaRPr>
          </a:p>
        </p:txBody>
      </p:sp>
      <p:pic>
        <p:nvPicPr>
          <p:cNvPr id="7" name="Image" descr="Image">
            <a:extLst>
              <a:ext uri="{FF2B5EF4-FFF2-40B4-BE49-F238E27FC236}">
                <a16:creationId xmlns:a16="http://schemas.microsoft.com/office/drawing/2014/main" id="{FECD473C-D0A6-857F-A125-953E99860CFE}"/>
              </a:ext>
            </a:extLst>
          </p:cNvPr>
          <p:cNvPicPr>
            <a:picLocks noChangeAspect="1"/>
          </p:cNvPicPr>
          <p:nvPr userDrawn="1"/>
        </p:nvPicPr>
        <p:blipFill>
          <a:blip r:embed="rId3">
            <a:duotone>
              <a:prstClr val="black"/>
              <a:srgbClr val="D9D9D6">
                <a:tint val="45000"/>
                <a:satMod val="400000"/>
              </a:srgbClr>
            </a:duotone>
          </a:blip>
          <a:stretch>
            <a:fillRect/>
          </a:stretch>
        </p:blipFill>
        <p:spPr>
          <a:xfrm>
            <a:off x="11826240" y="6263797"/>
            <a:ext cx="365760" cy="365760"/>
          </a:xfrm>
          <a:prstGeom prst="rect">
            <a:avLst/>
          </a:prstGeom>
          <a:ln w="12700">
            <a:miter lim="400000"/>
          </a:ln>
        </p:spPr>
      </p:pic>
    </p:spTree>
    <p:extLst>
      <p:ext uri="{BB962C8B-B14F-4D97-AF65-F5344CB8AC3E}">
        <p14:creationId xmlns:p14="http://schemas.microsoft.com/office/powerpoint/2010/main" val="3382433612"/>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userDrawn="1">
  <p:cSld name="Quote 3">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34B9615-CE4F-3E9E-DE5C-BCFA964D966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10" name="Subtitle 2">
            <a:extLst>
              <a:ext uri="{FF2B5EF4-FFF2-40B4-BE49-F238E27FC236}">
                <a16:creationId xmlns:a16="http://schemas.microsoft.com/office/drawing/2014/main" id="{6980AA64-6074-5582-DE34-5186B7C21895}"/>
              </a:ext>
            </a:extLst>
          </p:cNvPr>
          <p:cNvSpPr>
            <a:spLocks noGrp="1"/>
          </p:cNvSpPr>
          <p:nvPr>
            <p:ph type="subTitle" idx="1" hasCustomPrompt="1"/>
          </p:nvPr>
        </p:nvSpPr>
        <p:spPr>
          <a:xfrm>
            <a:off x="457200" y="4373260"/>
            <a:ext cx="7772399" cy="221599"/>
          </a:xfrm>
        </p:spPr>
        <p:txBody>
          <a:bodyPr lIns="0" tIns="0" rIns="0" bIns="0">
            <a:spAutoFit/>
          </a:bodyPr>
          <a:lstStyle>
            <a:lvl1pPr marL="0" indent="0" algn="l">
              <a:buNone/>
              <a:defRPr sz="1600" b="0" i="0">
                <a:solidFill>
                  <a:schemeClr val="bg1"/>
                </a:solidFill>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 Name and title of speaker</a:t>
            </a:r>
          </a:p>
        </p:txBody>
      </p:sp>
      <p:sp>
        <p:nvSpPr>
          <p:cNvPr id="2" name="Title 1"/>
          <p:cNvSpPr>
            <a:spLocks noGrp="1"/>
          </p:cNvSpPr>
          <p:nvPr>
            <p:ph type="title" hasCustomPrompt="1"/>
          </p:nvPr>
        </p:nvSpPr>
        <p:spPr>
          <a:xfrm>
            <a:off x="457200" y="1650323"/>
            <a:ext cx="7772399" cy="2581436"/>
          </a:xfrm>
          <a:prstGeom prst="rect">
            <a:avLst/>
          </a:prstGeom>
        </p:spPr>
        <p:txBody>
          <a:bodyPr lIns="0" tIns="0" rIns="0" bIns="0" anchor="b">
            <a:normAutofit/>
          </a:bodyPr>
          <a:lstStyle>
            <a:lvl1pPr>
              <a:defRPr sz="3600" b="1" i="0">
                <a:solidFill>
                  <a:schemeClr val="bg1"/>
                </a:solidFill>
                <a:latin typeface="Arial" panose="020B0604020202020204" pitchFamily="34" charset="0"/>
                <a:cs typeface="Arial" panose="020B0604020202020204" pitchFamily="34" charset="0"/>
              </a:defRPr>
            </a:lvl1pPr>
          </a:lstStyle>
          <a:p>
            <a:r>
              <a:rPr lang="en-US" dirty="0"/>
              <a:t>“Quote goes here.”</a:t>
            </a:r>
          </a:p>
        </p:txBody>
      </p:sp>
      <p:sp>
        <p:nvSpPr>
          <p:cNvPr id="4" name="Slide Number Placeholder 4">
            <a:extLst>
              <a:ext uri="{FF2B5EF4-FFF2-40B4-BE49-F238E27FC236}">
                <a16:creationId xmlns:a16="http://schemas.microsoft.com/office/drawing/2014/main" id="{93E4B127-4904-03B9-AA76-31CC52289C38}"/>
              </a:ext>
            </a:extLst>
          </p:cNvPr>
          <p:cNvSpPr txBox="1">
            <a:spLocks/>
          </p:cNvSpPr>
          <p:nvPr userDrawn="1"/>
        </p:nvSpPr>
        <p:spPr>
          <a:xfrm>
            <a:off x="11446086" y="6369733"/>
            <a:ext cx="365760" cy="153888"/>
          </a:xfrm>
          <a:prstGeom prst="rect">
            <a:avLst/>
          </a:prstGeom>
        </p:spPr>
        <p:txBody>
          <a:bodyPr vert="horz" lIns="0" tIns="0" rIns="0" bIns="0" rtlCol="0" anchor="ctr">
            <a:spAutoFit/>
          </a:bodyP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9678EFB2-4C89-4337-9FE3-76CC5529E1A8}" type="slidenum">
              <a:rPr kumimoji="0" lang="en-US" sz="1000" b="0" i="0" u="none" strike="noStrike" kern="1200" cap="none" spc="0" normalizeH="0" baseline="0" noProof="0" smtClean="0">
                <a:ln>
                  <a:noFill/>
                </a:ln>
                <a:solidFill>
                  <a:schemeClr val="bg1"/>
                </a:solidFill>
                <a:effectLst/>
                <a:uLnTx/>
                <a:uFillTx/>
                <a:latin typeface="Arial" panose="020B0604020202020204"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chemeClr val="bg1"/>
              </a:solidFill>
              <a:effectLst/>
              <a:uLnTx/>
              <a:uFillTx/>
              <a:latin typeface="Arial" panose="020B0604020202020204" pitchFamily="34" charset="0"/>
              <a:ea typeface="+mn-ea"/>
              <a:cs typeface="+mn-cs"/>
            </a:endParaRPr>
          </a:p>
        </p:txBody>
      </p:sp>
      <p:pic>
        <p:nvPicPr>
          <p:cNvPr id="6" name="Image" descr="Image">
            <a:extLst>
              <a:ext uri="{FF2B5EF4-FFF2-40B4-BE49-F238E27FC236}">
                <a16:creationId xmlns:a16="http://schemas.microsoft.com/office/drawing/2014/main" id="{27F8BA7C-10D2-E9CE-AC80-728BF4DC92BE}"/>
              </a:ext>
            </a:extLst>
          </p:cNvPr>
          <p:cNvPicPr>
            <a:picLocks noChangeAspect="1"/>
          </p:cNvPicPr>
          <p:nvPr userDrawn="1"/>
        </p:nvPicPr>
        <p:blipFill>
          <a:blip r:embed="rId3">
            <a:duotone>
              <a:prstClr val="black"/>
              <a:srgbClr val="D9D9D6">
                <a:tint val="45000"/>
                <a:satMod val="400000"/>
              </a:srgbClr>
            </a:duotone>
          </a:blip>
          <a:stretch>
            <a:fillRect/>
          </a:stretch>
        </p:blipFill>
        <p:spPr>
          <a:xfrm>
            <a:off x="11826240" y="6263797"/>
            <a:ext cx="365760" cy="365760"/>
          </a:xfrm>
          <a:prstGeom prst="rect">
            <a:avLst/>
          </a:prstGeom>
          <a:ln w="12700">
            <a:miter lim="400000"/>
          </a:ln>
        </p:spPr>
      </p:pic>
    </p:spTree>
    <p:extLst>
      <p:ext uri="{BB962C8B-B14F-4D97-AF65-F5344CB8AC3E}">
        <p14:creationId xmlns:p14="http://schemas.microsoft.com/office/powerpoint/2010/main" val="1151238228"/>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userDrawn="1">
  <p:cSld name="Back Cover">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6DF500E-989E-C6EA-A1D9-12795CAA229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3" name="Rectangle 2"/>
          <p:cNvSpPr/>
          <p:nvPr userDrawn="1"/>
        </p:nvSpPr>
        <p:spPr>
          <a:xfrm>
            <a:off x="457200" y="5882002"/>
            <a:ext cx="8264439" cy="553998"/>
          </a:xfrm>
          <a:prstGeom prst="rect">
            <a:avLst/>
          </a:prstGeom>
        </p:spPr>
        <p:txBody>
          <a:bodyPr wrap="square" lIns="0" tIns="0" rIns="0" bIns="0">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800" b="0" i="0" u="none" strike="noStrike" kern="1200" cap="none" spc="0" normalizeH="0" baseline="0" noProof="0" dirty="0">
                <a:ln>
                  <a:noFill/>
                </a:ln>
                <a:solidFill>
                  <a:srgbClr val="2B303A"/>
                </a:solidFill>
                <a:effectLst/>
                <a:uLnTx/>
                <a:uFillTx/>
                <a:latin typeface="Arial" panose="020B0604020202020204" pitchFamily="34" charset="0"/>
                <a:ea typeface="+mn-ea"/>
                <a:cs typeface="+mn-cs"/>
              </a:rPr>
              <a:t>Baker Tilly Advisory Group, LP and Baker Tilly US, LLP, trading as Baker Tilly, operate under an alternative practice structure and are members of the global network of Baker Tilly International Ltd., the members of which are separate and independent legal entities. Baker Tilly US, LLP is a licensed CPA firm that provides assurance services to its clients. Baker Tilly Advisory Group, LP and its subsidiary entities provide tax and consulting services to their clients and are not licensed CPA firms. The name Baker Tilly and its associated logo is used under license from Baker Tilly International limited. The information provided here is of a general nature and is not intended to address the specific circumstances of any individual or entity. In specific circumstances, the services of a professional should be sought. © 2025 Baker Tilly Advisory Group, LP</a:t>
            </a:r>
          </a:p>
        </p:txBody>
      </p:sp>
      <p:pic>
        <p:nvPicPr>
          <p:cNvPr id="5" name="Image">
            <a:extLst>
              <a:ext uri="{FF2B5EF4-FFF2-40B4-BE49-F238E27FC236}">
                <a16:creationId xmlns:a16="http://schemas.microsoft.com/office/drawing/2014/main" id="{C455076A-875E-D7D7-6ABA-8E9B9A9BB2FA}"/>
              </a:ext>
            </a:extLst>
          </p:cNvPr>
          <p:cNvPicPr>
            <a:picLocks noChangeAspect="1"/>
          </p:cNvPicPr>
          <p:nvPr userDrawn="1"/>
        </p:nvPicPr>
        <p:blipFill>
          <a:blip r:embed="rId3" cstate="email">
            <a:extLst>
              <a:ext uri="{28A0092B-C50C-407E-A947-70E740481C1C}">
                <a14:useLocalDpi xmlns:a14="http://schemas.microsoft.com/office/drawing/2010/main" val="0"/>
              </a:ext>
            </a:extLst>
          </a:blip>
          <a:srcRect/>
          <a:stretch/>
        </p:blipFill>
        <p:spPr>
          <a:xfrm>
            <a:off x="9900377" y="5918805"/>
            <a:ext cx="1821233" cy="480392"/>
          </a:xfrm>
          <a:prstGeom prst="rect">
            <a:avLst/>
          </a:prstGeom>
          <a:ln w="12700">
            <a:miter lim="400000"/>
          </a:ln>
        </p:spPr>
      </p:pic>
    </p:spTree>
    <p:extLst>
      <p:ext uri="{BB962C8B-B14F-4D97-AF65-F5344CB8AC3E}">
        <p14:creationId xmlns:p14="http://schemas.microsoft.com/office/powerpoint/2010/main" val="30018588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4008">
          <p15:clr>
            <a:srgbClr val="FBAE40"/>
          </p15:clr>
        </p15:guide>
      </p15:sldGuideLst>
    </p:ext>
  </p:extLst>
</p:sldLayout>
</file>

<file path=ppt/slideLayouts/slideLayout87.xml><?xml version="1.0" encoding="utf-8"?>
<p:sldLayout xmlns:a="http://schemas.openxmlformats.org/drawingml/2006/main" xmlns:r="http://schemas.openxmlformats.org/officeDocument/2006/relationships" xmlns:p="http://schemas.openxmlformats.org/presentationml/2006/main" userDrawn="1">
  <p:cSld name="Office Locations">
    <p:bg>
      <p:bgPr>
        <a:solidFill>
          <a:schemeClr val="tx1"/>
        </a:solidFill>
        <a:effectLst/>
      </p:bgPr>
    </p:bg>
    <p:spTree>
      <p:nvGrpSpPr>
        <p:cNvPr id="1" name=""/>
        <p:cNvGrpSpPr/>
        <p:nvPr/>
      </p:nvGrpSpPr>
      <p:grpSpPr>
        <a:xfrm>
          <a:off x="0" y="0"/>
          <a:ext cx="0" cy="0"/>
          <a:chOff x="0" y="0"/>
          <a:chExt cx="0" cy="0"/>
        </a:xfrm>
      </p:grpSpPr>
      <p:pic>
        <p:nvPicPr>
          <p:cNvPr id="3" name="Image" descr="Image">
            <a:extLst>
              <a:ext uri="{FF2B5EF4-FFF2-40B4-BE49-F238E27FC236}">
                <a16:creationId xmlns:a16="http://schemas.microsoft.com/office/drawing/2014/main" id="{328F8982-F55F-5F92-480C-677F79F404E9}"/>
              </a:ext>
            </a:extLst>
          </p:cNvPr>
          <p:cNvPicPr>
            <a:picLocks noChangeAspect="1"/>
          </p:cNvPicPr>
          <p:nvPr userDrawn="1"/>
        </p:nvPicPr>
        <p:blipFill rotWithShape="1">
          <a:blip r:embed="rId2">
            <a:alphaModFix amt="10000"/>
          </a:blip>
          <a:srcRect l="3083" r="3090" b="8245"/>
          <a:stretch/>
        </p:blipFill>
        <p:spPr>
          <a:xfrm>
            <a:off x="-1" y="565497"/>
            <a:ext cx="12191159" cy="6292504"/>
          </a:xfrm>
          <a:prstGeom prst="rect">
            <a:avLst/>
          </a:prstGeom>
          <a:ln w="12700">
            <a:miter lim="400000"/>
          </a:ln>
        </p:spPr>
      </p:pic>
      <p:pic>
        <p:nvPicPr>
          <p:cNvPr id="9" name="Image" descr="Image">
            <a:extLst>
              <a:ext uri="{FF2B5EF4-FFF2-40B4-BE49-F238E27FC236}">
                <a16:creationId xmlns:a16="http://schemas.microsoft.com/office/drawing/2014/main" id="{F2A881A4-65E1-10FF-46A2-09116375D070}"/>
              </a:ext>
            </a:extLst>
          </p:cNvPr>
          <p:cNvPicPr>
            <a:picLocks noChangeAspect="1"/>
          </p:cNvPicPr>
          <p:nvPr userDrawn="1"/>
        </p:nvPicPr>
        <p:blipFill>
          <a:blip r:embed="rId3"/>
          <a:stretch>
            <a:fillRect/>
          </a:stretch>
        </p:blipFill>
        <p:spPr>
          <a:xfrm>
            <a:off x="2381831" y="2191202"/>
            <a:ext cx="285915" cy="285914"/>
          </a:xfrm>
          <a:prstGeom prst="rect">
            <a:avLst/>
          </a:prstGeom>
          <a:ln w="12700">
            <a:miter lim="400000"/>
          </a:ln>
        </p:spPr>
      </p:pic>
      <p:pic>
        <p:nvPicPr>
          <p:cNvPr id="10" name="Image" descr="Image">
            <a:extLst>
              <a:ext uri="{FF2B5EF4-FFF2-40B4-BE49-F238E27FC236}">
                <a16:creationId xmlns:a16="http://schemas.microsoft.com/office/drawing/2014/main" id="{AB43616B-BC04-C3AA-2CC5-9631C481E037}"/>
              </a:ext>
            </a:extLst>
          </p:cNvPr>
          <p:cNvPicPr>
            <a:picLocks noChangeAspect="1"/>
          </p:cNvPicPr>
          <p:nvPr userDrawn="1"/>
        </p:nvPicPr>
        <p:blipFill>
          <a:blip r:embed="rId3"/>
          <a:stretch>
            <a:fillRect/>
          </a:stretch>
        </p:blipFill>
        <p:spPr>
          <a:xfrm>
            <a:off x="2288413" y="1862825"/>
            <a:ext cx="529367" cy="529367"/>
          </a:xfrm>
          <a:prstGeom prst="rect">
            <a:avLst/>
          </a:prstGeom>
          <a:ln w="12700">
            <a:miter lim="400000"/>
          </a:ln>
        </p:spPr>
      </p:pic>
      <p:pic>
        <p:nvPicPr>
          <p:cNvPr id="11" name="Image" descr="Image">
            <a:extLst>
              <a:ext uri="{FF2B5EF4-FFF2-40B4-BE49-F238E27FC236}">
                <a16:creationId xmlns:a16="http://schemas.microsoft.com/office/drawing/2014/main" id="{A8655665-CC6B-FA4D-5EB4-3996281AD94B}"/>
              </a:ext>
            </a:extLst>
          </p:cNvPr>
          <p:cNvPicPr>
            <a:picLocks noChangeAspect="1"/>
          </p:cNvPicPr>
          <p:nvPr userDrawn="1"/>
        </p:nvPicPr>
        <p:blipFill>
          <a:blip r:embed="rId3"/>
          <a:stretch>
            <a:fillRect/>
          </a:stretch>
        </p:blipFill>
        <p:spPr>
          <a:xfrm>
            <a:off x="318155" y="2174216"/>
            <a:ext cx="529367" cy="529367"/>
          </a:xfrm>
          <a:prstGeom prst="rect">
            <a:avLst/>
          </a:prstGeom>
          <a:ln w="12700">
            <a:miter lim="400000"/>
          </a:ln>
        </p:spPr>
      </p:pic>
      <p:pic>
        <p:nvPicPr>
          <p:cNvPr id="13" name="Image" descr="Image">
            <a:extLst>
              <a:ext uri="{FF2B5EF4-FFF2-40B4-BE49-F238E27FC236}">
                <a16:creationId xmlns:a16="http://schemas.microsoft.com/office/drawing/2014/main" id="{F27A3867-236E-C832-BE4D-41DBCA15BBA6}"/>
              </a:ext>
            </a:extLst>
          </p:cNvPr>
          <p:cNvPicPr>
            <a:picLocks noChangeAspect="1"/>
          </p:cNvPicPr>
          <p:nvPr userDrawn="1"/>
        </p:nvPicPr>
        <p:blipFill>
          <a:blip r:embed="rId3"/>
          <a:stretch>
            <a:fillRect/>
          </a:stretch>
        </p:blipFill>
        <p:spPr>
          <a:xfrm>
            <a:off x="383264" y="2593180"/>
            <a:ext cx="285915" cy="285914"/>
          </a:xfrm>
          <a:prstGeom prst="rect">
            <a:avLst/>
          </a:prstGeom>
          <a:ln w="12700">
            <a:miter lim="400000"/>
          </a:ln>
        </p:spPr>
      </p:pic>
      <p:pic>
        <p:nvPicPr>
          <p:cNvPr id="15" name="Image" descr="Image">
            <a:extLst>
              <a:ext uri="{FF2B5EF4-FFF2-40B4-BE49-F238E27FC236}">
                <a16:creationId xmlns:a16="http://schemas.microsoft.com/office/drawing/2014/main" id="{DD85014C-F065-A2D0-C7F6-3FA99B2F5340}"/>
              </a:ext>
            </a:extLst>
          </p:cNvPr>
          <p:cNvPicPr>
            <a:picLocks noChangeAspect="1"/>
          </p:cNvPicPr>
          <p:nvPr userDrawn="1"/>
        </p:nvPicPr>
        <p:blipFill>
          <a:blip r:embed="rId3"/>
          <a:stretch>
            <a:fillRect/>
          </a:stretch>
        </p:blipFill>
        <p:spPr>
          <a:xfrm>
            <a:off x="1161743" y="2740383"/>
            <a:ext cx="285914" cy="285915"/>
          </a:xfrm>
          <a:prstGeom prst="rect">
            <a:avLst/>
          </a:prstGeom>
          <a:ln w="12700">
            <a:miter lim="400000"/>
          </a:ln>
        </p:spPr>
      </p:pic>
      <p:pic>
        <p:nvPicPr>
          <p:cNvPr id="17" name="Image" descr="Image">
            <a:extLst>
              <a:ext uri="{FF2B5EF4-FFF2-40B4-BE49-F238E27FC236}">
                <a16:creationId xmlns:a16="http://schemas.microsoft.com/office/drawing/2014/main" id="{40287C86-2CEC-5EA6-67ED-C83790A356E2}"/>
              </a:ext>
            </a:extLst>
          </p:cNvPr>
          <p:cNvPicPr>
            <a:picLocks noChangeAspect="1"/>
          </p:cNvPicPr>
          <p:nvPr userDrawn="1"/>
        </p:nvPicPr>
        <p:blipFill>
          <a:blip r:embed="rId3"/>
          <a:stretch>
            <a:fillRect/>
          </a:stretch>
        </p:blipFill>
        <p:spPr>
          <a:xfrm>
            <a:off x="1282014" y="2683766"/>
            <a:ext cx="399148" cy="399148"/>
          </a:xfrm>
          <a:prstGeom prst="rect">
            <a:avLst/>
          </a:prstGeom>
          <a:ln w="12700">
            <a:miter lim="400000"/>
          </a:ln>
        </p:spPr>
      </p:pic>
      <p:pic>
        <p:nvPicPr>
          <p:cNvPr id="18" name="Image" descr="Image">
            <a:extLst>
              <a:ext uri="{FF2B5EF4-FFF2-40B4-BE49-F238E27FC236}">
                <a16:creationId xmlns:a16="http://schemas.microsoft.com/office/drawing/2014/main" id="{B204CA5C-3020-43F4-72FC-E515BD624BEF}"/>
              </a:ext>
            </a:extLst>
          </p:cNvPr>
          <p:cNvPicPr>
            <a:picLocks noChangeAspect="1"/>
          </p:cNvPicPr>
          <p:nvPr userDrawn="1"/>
        </p:nvPicPr>
        <p:blipFill>
          <a:blip r:embed="rId3"/>
          <a:stretch>
            <a:fillRect/>
          </a:stretch>
        </p:blipFill>
        <p:spPr>
          <a:xfrm>
            <a:off x="454035" y="2697920"/>
            <a:ext cx="285915" cy="285915"/>
          </a:xfrm>
          <a:prstGeom prst="rect">
            <a:avLst/>
          </a:prstGeom>
          <a:ln w="12700">
            <a:miter lim="400000"/>
          </a:ln>
        </p:spPr>
      </p:pic>
      <p:pic>
        <p:nvPicPr>
          <p:cNvPr id="19" name="Image" descr="Image">
            <a:extLst>
              <a:ext uri="{FF2B5EF4-FFF2-40B4-BE49-F238E27FC236}">
                <a16:creationId xmlns:a16="http://schemas.microsoft.com/office/drawing/2014/main" id="{B835BE14-6DE9-0C57-2EDA-7565736632EC}"/>
              </a:ext>
            </a:extLst>
          </p:cNvPr>
          <p:cNvPicPr>
            <a:picLocks noChangeAspect="1"/>
          </p:cNvPicPr>
          <p:nvPr userDrawn="1"/>
        </p:nvPicPr>
        <p:blipFill>
          <a:blip r:embed="rId3"/>
          <a:stretch>
            <a:fillRect/>
          </a:stretch>
        </p:blipFill>
        <p:spPr>
          <a:xfrm>
            <a:off x="2424293" y="2041168"/>
            <a:ext cx="529367" cy="529366"/>
          </a:xfrm>
          <a:prstGeom prst="rect">
            <a:avLst/>
          </a:prstGeom>
          <a:ln w="12700">
            <a:miter lim="400000"/>
          </a:ln>
        </p:spPr>
      </p:pic>
      <p:pic>
        <p:nvPicPr>
          <p:cNvPr id="20" name="Image" descr="Image">
            <a:extLst>
              <a:ext uri="{FF2B5EF4-FFF2-40B4-BE49-F238E27FC236}">
                <a16:creationId xmlns:a16="http://schemas.microsoft.com/office/drawing/2014/main" id="{FAB18EBC-5530-A1F9-F589-5C246B5E6C13}"/>
              </a:ext>
            </a:extLst>
          </p:cNvPr>
          <p:cNvPicPr>
            <a:picLocks noChangeAspect="1"/>
          </p:cNvPicPr>
          <p:nvPr userDrawn="1"/>
        </p:nvPicPr>
        <p:blipFill>
          <a:blip r:embed="rId4"/>
          <a:stretch>
            <a:fillRect/>
          </a:stretch>
        </p:blipFill>
        <p:spPr>
          <a:xfrm>
            <a:off x="1761878" y="2593180"/>
            <a:ext cx="285915" cy="285914"/>
          </a:xfrm>
          <a:prstGeom prst="rect">
            <a:avLst/>
          </a:prstGeom>
          <a:ln w="12700">
            <a:miter lim="400000"/>
          </a:ln>
        </p:spPr>
      </p:pic>
      <p:pic>
        <p:nvPicPr>
          <p:cNvPr id="21" name="Image" descr="Image">
            <a:extLst>
              <a:ext uri="{FF2B5EF4-FFF2-40B4-BE49-F238E27FC236}">
                <a16:creationId xmlns:a16="http://schemas.microsoft.com/office/drawing/2014/main" id="{FCC51944-D555-3EAC-5825-557AD3A6712E}"/>
              </a:ext>
            </a:extLst>
          </p:cNvPr>
          <p:cNvPicPr>
            <a:picLocks noChangeAspect="1"/>
          </p:cNvPicPr>
          <p:nvPr userDrawn="1"/>
        </p:nvPicPr>
        <p:blipFill>
          <a:blip r:embed="rId4"/>
          <a:stretch>
            <a:fillRect/>
          </a:stretch>
        </p:blipFill>
        <p:spPr>
          <a:xfrm>
            <a:off x="1161743" y="2191202"/>
            <a:ext cx="285914" cy="285914"/>
          </a:xfrm>
          <a:prstGeom prst="rect">
            <a:avLst/>
          </a:prstGeom>
          <a:ln w="12700">
            <a:miter lim="400000"/>
          </a:ln>
        </p:spPr>
      </p:pic>
      <p:pic>
        <p:nvPicPr>
          <p:cNvPr id="22" name="Image" descr="Image">
            <a:extLst>
              <a:ext uri="{FF2B5EF4-FFF2-40B4-BE49-F238E27FC236}">
                <a16:creationId xmlns:a16="http://schemas.microsoft.com/office/drawing/2014/main" id="{C2ED8718-50D9-4A72-F5F4-32E7803B653B}"/>
              </a:ext>
            </a:extLst>
          </p:cNvPr>
          <p:cNvPicPr>
            <a:picLocks noChangeAspect="1"/>
          </p:cNvPicPr>
          <p:nvPr userDrawn="1"/>
        </p:nvPicPr>
        <p:blipFill>
          <a:blip r:embed="rId4"/>
          <a:stretch>
            <a:fillRect/>
          </a:stretch>
        </p:blipFill>
        <p:spPr>
          <a:xfrm>
            <a:off x="2219078" y="2203902"/>
            <a:ext cx="285915" cy="285914"/>
          </a:xfrm>
          <a:prstGeom prst="rect">
            <a:avLst/>
          </a:prstGeom>
          <a:ln w="12700">
            <a:miter lim="400000"/>
          </a:ln>
        </p:spPr>
      </p:pic>
      <p:pic>
        <p:nvPicPr>
          <p:cNvPr id="23" name="Image" descr="Image">
            <a:extLst>
              <a:ext uri="{FF2B5EF4-FFF2-40B4-BE49-F238E27FC236}">
                <a16:creationId xmlns:a16="http://schemas.microsoft.com/office/drawing/2014/main" id="{9849A8E2-8DBD-0AC1-EC15-69BCBFE065F0}"/>
              </a:ext>
            </a:extLst>
          </p:cNvPr>
          <p:cNvPicPr>
            <a:picLocks noChangeAspect="1"/>
          </p:cNvPicPr>
          <p:nvPr userDrawn="1"/>
        </p:nvPicPr>
        <p:blipFill>
          <a:blip r:embed="rId4"/>
          <a:stretch>
            <a:fillRect/>
          </a:stretch>
        </p:blipFill>
        <p:spPr>
          <a:xfrm>
            <a:off x="2546019" y="2048051"/>
            <a:ext cx="285915" cy="285915"/>
          </a:xfrm>
          <a:prstGeom prst="rect">
            <a:avLst/>
          </a:prstGeom>
          <a:ln w="12700">
            <a:miter lim="400000"/>
          </a:ln>
        </p:spPr>
      </p:pic>
      <p:pic>
        <p:nvPicPr>
          <p:cNvPr id="24" name="Image" descr="Image">
            <a:extLst>
              <a:ext uri="{FF2B5EF4-FFF2-40B4-BE49-F238E27FC236}">
                <a16:creationId xmlns:a16="http://schemas.microsoft.com/office/drawing/2014/main" id="{E638266F-5451-4BB9-364B-549EB001043C}"/>
              </a:ext>
            </a:extLst>
          </p:cNvPr>
          <p:cNvPicPr>
            <a:picLocks noChangeAspect="1"/>
          </p:cNvPicPr>
          <p:nvPr userDrawn="1"/>
        </p:nvPicPr>
        <p:blipFill>
          <a:blip r:embed="rId4"/>
          <a:stretch>
            <a:fillRect/>
          </a:stretch>
        </p:blipFill>
        <p:spPr>
          <a:xfrm>
            <a:off x="5261728" y="1704622"/>
            <a:ext cx="285914" cy="285915"/>
          </a:xfrm>
          <a:prstGeom prst="rect">
            <a:avLst/>
          </a:prstGeom>
          <a:ln w="12700">
            <a:miter lim="400000"/>
          </a:ln>
        </p:spPr>
      </p:pic>
      <p:pic>
        <p:nvPicPr>
          <p:cNvPr id="25" name="Image" descr="Image">
            <a:extLst>
              <a:ext uri="{FF2B5EF4-FFF2-40B4-BE49-F238E27FC236}">
                <a16:creationId xmlns:a16="http://schemas.microsoft.com/office/drawing/2014/main" id="{31F82018-88D6-C10A-CB52-64B59BB98130}"/>
              </a:ext>
            </a:extLst>
          </p:cNvPr>
          <p:cNvPicPr>
            <a:picLocks noChangeAspect="1"/>
          </p:cNvPicPr>
          <p:nvPr userDrawn="1"/>
        </p:nvPicPr>
        <p:blipFill>
          <a:blip r:embed="rId4"/>
          <a:stretch>
            <a:fillRect/>
          </a:stretch>
        </p:blipFill>
        <p:spPr>
          <a:xfrm>
            <a:off x="5128378" y="1584136"/>
            <a:ext cx="355601" cy="355601"/>
          </a:xfrm>
          <a:prstGeom prst="rect">
            <a:avLst/>
          </a:prstGeom>
          <a:ln w="12700">
            <a:miter lim="400000"/>
          </a:ln>
        </p:spPr>
      </p:pic>
      <p:pic>
        <p:nvPicPr>
          <p:cNvPr id="26" name="Image" descr="Image">
            <a:extLst>
              <a:ext uri="{FF2B5EF4-FFF2-40B4-BE49-F238E27FC236}">
                <a16:creationId xmlns:a16="http://schemas.microsoft.com/office/drawing/2014/main" id="{92CB56B0-874D-9155-B204-9D101861D7A4}"/>
              </a:ext>
            </a:extLst>
          </p:cNvPr>
          <p:cNvPicPr>
            <a:picLocks noChangeAspect="1"/>
          </p:cNvPicPr>
          <p:nvPr userDrawn="1"/>
        </p:nvPicPr>
        <p:blipFill>
          <a:blip r:embed="rId4"/>
          <a:stretch>
            <a:fillRect/>
          </a:stretch>
        </p:blipFill>
        <p:spPr>
          <a:xfrm>
            <a:off x="5941178" y="1807827"/>
            <a:ext cx="440874" cy="440874"/>
          </a:xfrm>
          <a:prstGeom prst="rect">
            <a:avLst/>
          </a:prstGeom>
          <a:ln w="12700">
            <a:miter lim="400000"/>
          </a:ln>
        </p:spPr>
      </p:pic>
      <p:pic>
        <p:nvPicPr>
          <p:cNvPr id="27" name="Image" descr="Image">
            <a:extLst>
              <a:ext uri="{FF2B5EF4-FFF2-40B4-BE49-F238E27FC236}">
                <a16:creationId xmlns:a16="http://schemas.microsoft.com/office/drawing/2014/main" id="{F8C858FA-55B1-03EC-5250-B50106BECD70}"/>
              </a:ext>
            </a:extLst>
          </p:cNvPr>
          <p:cNvPicPr>
            <a:picLocks noChangeAspect="1"/>
          </p:cNvPicPr>
          <p:nvPr userDrawn="1"/>
        </p:nvPicPr>
        <p:blipFill>
          <a:blip r:embed="rId4"/>
          <a:stretch>
            <a:fillRect/>
          </a:stretch>
        </p:blipFill>
        <p:spPr>
          <a:xfrm>
            <a:off x="7592178" y="2931777"/>
            <a:ext cx="440875" cy="440874"/>
          </a:xfrm>
          <a:prstGeom prst="rect">
            <a:avLst/>
          </a:prstGeom>
          <a:ln w="12700">
            <a:miter lim="400000"/>
          </a:ln>
        </p:spPr>
      </p:pic>
      <p:pic>
        <p:nvPicPr>
          <p:cNvPr id="28" name="Image" descr="Image">
            <a:extLst>
              <a:ext uri="{FF2B5EF4-FFF2-40B4-BE49-F238E27FC236}">
                <a16:creationId xmlns:a16="http://schemas.microsoft.com/office/drawing/2014/main" id="{850E12E2-1B94-8079-D5E2-667653C176F0}"/>
              </a:ext>
            </a:extLst>
          </p:cNvPr>
          <p:cNvPicPr>
            <a:picLocks noChangeAspect="1"/>
          </p:cNvPicPr>
          <p:nvPr userDrawn="1"/>
        </p:nvPicPr>
        <p:blipFill>
          <a:blip r:embed="rId4"/>
          <a:stretch>
            <a:fillRect/>
          </a:stretch>
        </p:blipFill>
        <p:spPr>
          <a:xfrm>
            <a:off x="2304351" y="5851507"/>
            <a:ext cx="440874" cy="440874"/>
          </a:xfrm>
          <a:prstGeom prst="rect">
            <a:avLst/>
          </a:prstGeom>
          <a:ln w="12700">
            <a:miter lim="400000"/>
          </a:ln>
        </p:spPr>
      </p:pic>
      <p:pic>
        <p:nvPicPr>
          <p:cNvPr id="29" name="Image" descr="Image">
            <a:extLst>
              <a:ext uri="{FF2B5EF4-FFF2-40B4-BE49-F238E27FC236}">
                <a16:creationId xmlns:a16="http://schemas.microsoft.com/office/drawing/2014/main" id="{BA85C5BE-EF91-BCD8-8910-5AEDD1EC903D}"/>
              </a:ext>
            </a:extLst>
          </p:cNvPr>
          <p:cNvPicPr>
            <a:picLocks noChangeAspect="1"/>
          </p:cNvPicPr>
          <p:nvPr userDrawn="1"/>
        </p:nvPicPr>
        <p:blipFill>
          <a:blip r:embed="rId4"/>
          <a:stretch>
            <a:fillRect/>
          </a:stretch>
        </p:blipFill>
        <p:spPr>
          <a:xfrm>
            <a:off x="11240305" y="6025497"/>
            <a:ext cx="440874" cy="440874"/>
          </a:xfrm>
          <a:prstGeom prst="rect">
            <a:avLst/>
          </a:prstGeom>
          <a:ln w="12700">
            <a:miter lim="400000"/>
          </a:ln>
        </p:spPr>
      </p:pic>
      <p:pic>
        <p:nvPicPr>
          <p:cNvPr id="30" name="Image" descr="Image">
            <a:extLst>
              <a:ext uri="{FF2B5EF4-FFF2-40B4-BE49-F238E27FC236}">
                <a16:creationId xmlns:a16="http://schemas.microsoft.com/office/drawing/2014/main" id="{803D3ABA-3723-08F1-6958-874009086189}"/>
              </a:ext>
            </a:extLst>
          </p:cNvPr>
          <p:cNvPicPr>
            <a:picLocks noChangeAspect="1"/>
          </p:cNvPicPr>
          <p:nvPr userDrawn="1"/>
        </p:nvPicPr>
        <p:blipFill>
          <a:blip r:embed="rId4"/>
          <a:stretch>
            <a:fillRect/>
          </a:stretch>
        </p:blipFill>
        <p:spPr>
          <a:xfrm>
            <a:off x="11626967" y="5743223"/>
            <a:ext cx="285915" cy="285914"/>
          </a:xfrm>
          <a:prstGeom prst="rect">
            <a:avLst/>
          </a:prstGeom>
          <a:ln w="12700">
            <a:miter lim="400000"/>
          </a:ln>
        </p:spPr>
      </p:pic>
      <p:pic>
        <p:nvPicPr>
          <p:cNvPr id="31" name="Image" descr="Image">
            <a:extLst>
              <a:ext uri="{FF2B5EF4-FFF2-40B4-BE49-F238E27FC236}">
                <a16:creationId xmlns:a16="http://schemas.microsoft.com/office/drawing/2014/main" id="{836F4B27-28AB-7BF1-723B-61D0C217DD44}"/>
              </a:ext>
            </a:extLst>
          </p:cNvPr>
          <p:cNvPicPr>
            <a:picLocks noChangeAspect="1"/>
          </p:cNvPicPr>
          <p:nvPr userDrawn="1"/>
        </p:nvPicPr>
        <p:blipFill>
          <a:blip r:embed="rId4"/>
          <a:stretch>
            <a:fillRect/>
          </a:stretch>
        </p:blipFill>
        <p:spPr>
          <a:xfrm>
            <a:off x="10163345" y="4328777"/>
            <a:ext cx="440875" cy="440874"/>
          </a:xfrm>
          <a:prstGeom prst="rect">
            <a:avLst/>
          </a:prstGeom>
          <a:ln w="12700">
            <a:miter lim="400000"/>
          </a:ln>
        </p:spPr>
      </p:pic>
      <p:sp>
        <p:nvSpPr>
          <p:cNvPr id="34" name="Title 1">
            <a:extLst>
              <a:ext uri="{FF2B5EF4-FFF2-40B4-BE49-F238E27FC236}">
                <a16:creationId xmlns:a16="http://schemas.microsoft.com/office/drawing/2014/main" id="{97F72F34-2EEF-EAB1-4E57-A8B09E284550}"/>
              </a:ext>
            </a:extLst>
          </p:cNvPr>
          <p:cNvSpPr>
            <a:spLocks noGrp="1"/>
          </p:cNvSpPr>
          <p:nvPr>
            <p:ph type="title" hasCustomPrompt="1"/>
          </p:nvPr>
        </p:nvSpPr>
        <p:spPr>
          <a:xfrm>
            <a:off x="456360" y="691228"/>
            <a:ext cx="11277496" cy="535531"/>
          </a:xfrm>
        </p:spPr>
        <p:txBody>
          <a:bodyPr wrap="square" lIns="0" tIns="91440" rIns="0" bIns="0" anchor="t" anchorCtr="0">
            <a:spAutoFit/>
          </a:bodyPr>
          <a:lstStyle>
            <a:lvl1pPr>
              <a:defRPr sz="3200" b="0" i="0">
                <a:solidFill>
                  <a:schemeClr val="accent1"/>
                </a:solidFill>
                <a:latin typeface="Arial Black" panose="020B0604020202020204" pitchFamily="34" charset="0"/>
                <a:cs typeface="Arial Black" panose="020B0604020202020204" pitchFamily="34" charset="0"/>
              </a:defRPr>
            </a:lvl1pPr>
          </a:lstStyle>
          <a:p>
            <a:r>
              <a:rPr lang="en-US" dirty="0"/>
              <a:t>Slide title</a:t>
            </a:r>
          </a:p>
        </p:txBody>
      </p:sp>
      <p:sp>
        <p:nvSpPr>
          <p:cNvPr id="35" name="Text Placeholder 9">
            <a:extLst>
              <a:ext uri="{FF2B5EF4-FFF2-40B4-BE49-F238E27FC236}">
                <a16:creationId xmlns:a16="http://schemas.microsoft.com/office/drawing/2014/main" id="{3A358465-620F-7524-481F-D60FAF95CA9D}"/>
              </a:ext>
            </a:extLst>
          </p:cNvPr>
          <p:cNvSpPr>
            <a:spLocks noGrp="1"/>
          </p:cNvSpPr>
          <p:nvPr>
            <p:ph type="body" sz="quarter" idx="13" hasCustomPrompt="1"/>
          </p:nvPr>
        </p:nvSpPr>
        <p:spPr>
          <a:xfrm>
            <a:off x="456360" y="480395"/>
            <a:ext cx="11277496" cy="193899"/>
          </a:xfrm>
        </p:spPr>
        <p:txBody>
          <a:bodyPr wrap="square" lIns="0" tIns="0" rIns="0" bIns="0" anchor="b">
            <a:spAutoFit/>
          </a:bodyPr>
          <a:lstStyle>
            <a:lvl1pPr marL="0" indent="0">
              <a:buNone/>
              <a:defRPr sz="1400" b="1" i="0" cap="all" spc="200" baseline="0">
                <a:solidFill>
                  <a:schemeClr val="bg2"/>
                </a:solidFill>
                <a:latin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dirty="0"/>
              <a:t>SUBHEAD TEXT</a:t>
            </a:r>
          </a:p>
        </p:txBody>
      </p:sp>
      <p:sp>
        <p:nvSpPr>
          <p:cNvPr id="36" name="Slide Number Placeholder 4">
            <a:extLst>
              <a:ext uri="{FF2B5EF4-FFF2-40B4-BE49-F238E27FC236}">
                <a16:creationId xmlns:a16="http://schemas.microsoft.com/office/drawing/2014/main" id="{BAD2A1A0-DF3B-1730-4EC3-4EF6C6453D64}"/>
              </a:ext>
            </a:extLst>
          </p:cNvPr>
          <p:cNvSpPr txBox="1">
            <a:spLocks/>
          </p:cNvSpPr>
          <p:nvPr userDrawn="1"/>
        </p:nvSpPr>
        <p:spPr>
          <a:xfrm>
            <a:off x="11446086" y="6369733"/>
            <a:ext cx="365760" cy="153888"/>
          </a:xfrm>
          <a:prstGeom prst="rect">
            <a:avLst/>
          </a:prstGeom>
        </p:spPr>
        <p:txBody>
          <a:bodyPr vert="horz" lIns="0" tIns="0" rIns="0" bIns="0" rtlCol="0" anchor="ctr">
            <a:spAutoFit/>
          </a:bodyP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9678EFB2-4C89-4337-9FE3-76CC5529E1A8}" type="slidenum">
              <a:rPr kumimoji="0" lang="en-US" sz="1000" b="0" i="0" u="none" strike="noStrike" kern="1200" cap="none" spc="0" normalizeH="0" baseline="0" noProof="0" smtClean="0">
                <a:ln>
                  <a:noFill/>
                </a:ln>
                <a:solidFill>
                  <a:schemeClr val="bg1"/>
                </a:solidFill>
                <a:effectLst/>
                <a:uLnTx/>
                <a:uFillTx/>
                <a:latin typeface="Arial" panose="020B0604020202020204"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chemeClr val="bg1"/>
              </a:solidFill>
              <a:effectLst/>
              <a:uLnTx/>
              <a:uFillTx/>
              <a:latin typeface="Arial" panose="020B0604020202020204" pitchFamily="34" charset="0"/>
              <a:ea typeface="+mn-ea"/>
              <a:cs typeface="+mn-cs"/>
            </a:endParaRPr>
          </a:p>
        </p:txBody>
      </p:sp>
      <p:pic>
        <p:nvPicPr>
          <p:cNvPr id="37" name="Image" descr="Image">
            <a:extLst>
              <a:ext uri="{FF2B5EF4-FFF2-40B4-BE49-F238E27FC236}">
                <a16:creationId xmlns:a16="http://schemas.microsoft.com/office/drawing/2014/main" id="{FE491C55-8301-7ED0-81EB-00A8D7B082A3}"/>
              </a:ext>
            </a:extLst>
          </p:cNvPr>
          <p:cNvPicPr>
            <a:picLocks noChangeAspect="1"/>
          </p:cNvPicPr>
          <p:nvPr userDrawn="1"/>
        </p:nvPicPr>
        <p:blipFill>
          <a:blip r:embed="rId5">
            <a:duotone>
              <a:prstClr val="black"/>
              <a:srgbClr val="D9D9D6">
                <a:tint val="45000"/>
                <a:satMod val="400000"/>
              </a:srgbClr>
            </a:duotone>
          </a:blip>
          <a:stretch>
            <a:fillRect/>
          </a:stretch>
        </p:blipFill>
        <p:spPr>
          <a:xfrm>
            <a:off x="11826240" y="6263797"/>
            <a:ext cx="365760" cy="365760"/>
          </a:xfrm>
          <a:prstGeom prst="rect">
            <a:avLst/>
          </a:prstGeom>
          <a:ln w="12700">
            <a:miter lim="400000"/>
          </a:ln>
        </p:spPr>
      </p:pic>
    </p:spTree>
    <p:extLst>
      <p:ext uri="{BB962C8B-B14F-4D97-AF65-F5344CB8AC3E}">
        <p14:creationId xmlns:p14="http://schemas.microsoft.com/office/powerpoint/2010/main" val="3192141108"/>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userDrawn="1">
  <p:cSld name="1_Title and Content 6">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023433B-6222-73AD-5E09-BFBEDE4F289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C1556A0B-DF11-524E-5ECB-4959BAB5250B}"/>
              </a:ext>
            </a:extLst>
          </p:cNvPr>
          <p:cNvSpPr>
            <a:spLocks noGrp="1"/>
          </p:cNvSpPr>
          <p:nvPr>
            <p:ph type="title" hasCustomPrompt="1"/>
          </p:nvPr>
        </p:nvSpPr>
        <p:spPr>
          <a:xfrm>
            <a:off x="456360" y="691228"/>
            <a:ext cx="11277496" cy="535531"/>
          </a:xfrm>
        </p:spPr>
        <p:txBody>
          <a:bodyPr wrap="square" lIns="0" tIns="91440" rIns="0" bIns="0" anchor="t" anchorCtr="0">
            <a:spAutoFit/>
          </a:bodyPr>
          <a:lstStyle>
            <a:lvl1pPr>
              <a:defRPr sz="3200" b="0" i="0">
                <a:solidFill>
                  <a:schemeClr val="accent1"/>
                </a:solidFill>
                <a:latin typeface="Arial Black" panose="020B0604020202020204" pitchFamily="34" charset="0"/>
                <a:cs typeface="Arial Black" panose="020B0604020202020204" pitchFamily="34" charset="0"/>
              </a:defRPr>
            </a:lvl1pPr>
          </a:lstStyle>
          <a:p>
            <a:r>
              <a:rPr lang="en-US" dirty="0"/>
              <a:t>Slide title</a:t>
            </a:r>
          </a:p>
        </p:txBody>
      </p:sp>
      <p:sp>
        <p:nvSpPr>
          <p:cNvPr id="7" name="Text Placeholder 9">
            <a:extLst>
              <a:ext uri="{FF2B5EF4-FFF2-40B4-BE49-F238E27FC236}">
                <a16:creationId xmlns:a16="http://schemas.microsoft.com/office/drawing/2014/main" id="{75138605-75B0-24F7-8446-F4DF74A4B90D}"/>
              </a:ext>
            </a:extLst>
          </p:cNvPr>
          <p:cNvSpPr>
            <a:spLocks noGrp="1"/>
          </p:cNvSpPr>
          <p:nvPr>
            <p:ph type="body" sz="quarter" idx="13" hasCustomPrompt="1"/>
          </p:nvPr>
        </p:nvSpPr>
        <p:spPr>
          <a:xfrm>
            <a:off x="456360" y="480395"/>
            <a:ext cx="11277496" cy="193899"/>
          </a:xfrm>
        </p:spPr>
        <p:txBody>
          <a:bodyPr wrap="square" lIns="0" tIns="0" rIns="0" bIns="0" anchor="b">
            <a:spAutoFit/>
          </a:bodyPr>
          <a:lstStyle>
            <a:lvl1pPr marL="0" indent="0">
              <a:buNone/>
              <a:defRPr sz="1400" b="1" i="0" spc="200" baseline="0">
                <a:solidFill>
                  <a:srgbClr val="979797"/>
                </a:solidFill>
                <a:latin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dirty="0"/>
              <a:t>SUBHEAD TEXT</a:t>
            </a:r>
          </a:p>
        </p:txBody>
      </p:sp>
      <p:sp>
        <p:nvSpPr>
          <p:cNvPr id="8" name="Content Placeholder 8">
            <a:extLst>
              <a:ext uri="{FF2B5EF4-FFF2-40B4-BE49-F238E27FC236}">
                <a16:creationId xmlns:a16="http://schemas.microsoft.com/office/drawing/2014/main" id="{BFC1E74D-86FD-3C73-0041-BEA7877CB2BD}"/>
              </a:ext>
            </a:extLst>
          </p:cNvPr>
          <p:cNvSpPr>
            <a:spLocks noGrp="1"/>
          </p:cNvSpPr>
          <p:nvPr>
            <p:ph sz="quarter" idx="14"/>
          </p:nvPr>
        </p:nvSpPr>
        <p:spPr>
          <a:xfrm>
            <a:off x="456360" y="1683959"/>
            <a:ext cx="11277495" cy="45798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 name="Image" descr="Image">
            <a:extLst>
              <a:ext uri="{FF2B5EF4-FFF2-40B4-BE49-F238E27FC236}">
                <a16:creationId xmlns:a16="http://schemas.microsoft.com/office/drawing/2014/main" id="{B76BAF40-F5CD-B371-85B0-46B3106CE07A}"/>
              </a:ext>
            </a:extLst>
          </p:cNvPr>
          <p:cNvPicPr>
            <a:picLocks noChangeAspect="1"/>
          </p:cNvPicPr>
          <p:nvPr userDrawn="1"/>
        </p:nvPicPr>
        <p:blipFill>
          <a:blip r:embed="rId3">
            <a:duotone>
              <a:prstClr val="black"/>
              <a:schemeClr val="tx2">
                <a:tint val="45000"/>
                <a:satMod val="400000"/>
              </a:schemeClr>
            </a:duotone>
          </a:blip>
          <a:stretch>
            <a:fillRect/>
          </a:stretch>
        </p:blipFill>
        <p:spPr>
          <a:xfrm>
            <a:off x="11826240" y="6263797"/>
            <a:ext cx="365760" cy="365760"/>
          </a:xfrm>
          <a:prstGeom prst="rect">
            <a:avLst/>
          </a:prstGeom>
          <a:ln w="12700">
            <a:miter lim="400000"/>
          </a:ln>
        </p:spPr>
      </p:pic>
      <p:sp>
        <p:nvSpPr>
          <p:cNvPr id="11" name="Slide Number Placeholder 4">
            <a:extLst>
              <a:ext uri="{FF2B5EF4-FFF2-40B4-BE49-F238E27FC236}">
                <a16:creationId xmlns:a16="http://schemas.microsoft.com/office/drawing/2014/main" id="{D3739E47-9AED-3FB2-77B8-8C86EFBAD642}"/>
              </a:ext>
            </a:extLst>
          </p:cNvPr>
          <p:cNvSpPr txBox="1">
            <a:spLocks/>
          </p:cNvSpPr>
          <p:nvPr userDrawn="1"/>
        </p:nvSpPr>
        <p:spPr>
          <a:xfrm>
            <a:off x="11446086" y="6369733"/>
            <a:ext cx="365760" cy="153888"/>
          </a:xfrm>
          <a:prstGeom prst="rect">
            <a:avLst/>
          </a:prstGeom>
        </p:spPr>
        <p:txBody>
          <a:bodyPr vert="horz" lIns="0" tIns="0" rIns="0" bIns="0" rtlCol="0" anchor="ctr">
            <a:spAutoFit/>
          </a:bodyP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9678EFB2-4C89-4337-9FE3-76CC5529E1A8}" type="slidenum">
              <a:rPr kumimoji="0" lang="en-US" sz="1000" b="0" i="0" u="none" strike="noStrike" kern="1200" cap="none" spc="0" normalizeH="0" baseline="0" noProof="0" smtClean="0">
                <a:ln>
                  <a:noFill/>
                </a:ln>
                <a:solidFill>
                  <a:srgbClr val="979797"/>
                </a:solidFill>
                <a:effectLst/>
                <a:uLnTx/>
                <a:uFillTx/>
                <a:latin typeface="Arial" panose="020B0604020202020204"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rgbClr val="979797"/>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34485066"/>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blank" preserve="1">
  <p:cSld name="BT Colors">
    <p:spTree>
      <p:nvGrpSpPr>
        <p:cNvPr id="1" name=""/>
        <p:cNvGrpSpPr/>
        <p:nvPr/>
      </p:nvGrpSpPr>
      <p:grpSpPr>
        <a:xfrm>
          <a:off x="0" y="0"/>
          <a:ext cx="0" cy="0"/>
          <a:chOff x="0" y="0"/>
          <a:chExt cx="0" cy="0"/>
        </a:xfrm>
      </p:grpSpPr>
      <p:sp>
        <p:nvSpPr>
          <p:cNvPr id="5" name="Freeform: Shape 4">
            <a:extLst>
              <a:ext uri="{FF2B5EF4-FFF2-40B4-BE49-F238E27FC236}">
                <a16:creationId xmlns:a16="http://schemas.microsoft.com/office/drawing/2014/main" id="{28C0BD8E-9416-2609-50E3-1FE2A8A28351}"/>
              </a:ext>
            </a:extLst>
          </p:cNvPr>
          <p:cNvSpPr/>
          <p:nvPr userDrawn="1"/>
        </p:nvSpPr>
        <p:spPr>
          <a:xfrm rot="5400000">
            <a:off x="3562349" y="1609725"/>
            <a:ext cx="1020699" cy="1020699"/>
          </a:xfrm>
          <a:custGeom>
            <a:avLst/>
            <a:gdLst>
              <a:gd name="connsiteX0" fmla="*/ 0 w 1020699"/>
              <a:gd name="connsiteY0" fmla="*/ 0 h 1020699"/>
              <a:gd name="connsiteX1" fmla="*/ 1020699 w 1020699"/>
              <a:gd name="connsiteY1" fmla="*/ 0 h 1020699"/>
              <a:gd name="connsiteX2" fmla="*/ 1020699 w 1020699"/>
              <a:gd name="connsiteY2" fmla="*/ 1020699 h 1020699"/>
              <a:gd name="connsiteX3" fmla="*/ 0 w 1020699"/>
              <a:gd name="connsiteY3" fmla="*/ 1020699 h 1020699"/>
            </a:gdLst>
            <a:ahLst/>
            <a:cxnLst>
              <a:cxn ang="0">
                <a:pos x="connsiteX0" y="connsiteY0"/>
              </a:cxn>
              <a:cxn ang="0">
                <a:pos x="connsiteX1" y="connsiteY1"/>
              </a:cxn>
              <a:cxn ang="0">
                <a:pos x="connsiteX2" y="connsiteY2"/>
              </a:cxn>
              <a:cxn ang="0">
                <a:pos x="connsiteX3" y="connsiteY3"/>
              </a:cxn>
            </a:cxnLst>
            <a:rect l="l" t="t" r="r" b="b"/>
            <a:pathLst>
              <a:path w="1020699" h="1020699">
                <a:moveTo>
                  <a:pt x="0" y="0"/>
                </a:moveTo>
                <a:lnTo>
                  <a:pt x="1020699" y="0"/>
                </a:lnTo>
                <a:lnTo>
                  <a:pt x="1020699" y="1020699"/>
                </a:lnTo>
                <a:lnTo>
                  <a:pt x="0" y="1020699"/>
                </a:lnTo>
                <a:close/>
              </a:path>
            </a:pathLst>
          </a:custGeom>
          <a:solidFill>
            <a:schemeClr val="accent1"/>
          </a:solidFill>
          <a:ln w="9525" cap="flat">
            <a:noFill/>
            <a:prstDash val="solid"/>
            <a:miter/>
          </a:ln>
        </p:spPr>
        <p:txBody>
          <a:bodyPr rtlCol="0" anchor="ctr"/>
          <a:lstStyle/>
          <a:p>
            <a:endParaRPr lang="en-US" b="1" i="0">
              <a:latin typeface="Arial" panose="020B0604020202020204" pitchFamily="34" charset="0"/>
            </a:endParaRPr>
          </a:p>
        </p:txBody>
      </p:sp>
      <p:sp>
        <p:nvSpPr>
          <p:cNvPr id="6" name="Freeform: Shape 5">
            <a:extLst>
              <a:ext uri="{FF2B5EF4-FFF2-40B4-BE49-F238E27FC236}">
                <a16:creationId xmlns:a16="http://schemas.microsoft.com/office/drawing/2014/main" id="{4454548B-A82E-DAC2-191D-6C3A2E39B52E}"/>
              </a:ext>
            </a:extLst>
          </p:cNvPr>
          <p:cNvSpPr/>
          <p:nvPr userDrawn="1"/>
        </p:nvSpPr>
        <p:spPr>
          <a:xfrm rot="5400000">
            <a:off x="4892992" y="1609724"/>
            <a:ext cx="1020699" cy="1020699"/>
          </a:xfrm>
          <a:custGeom>
            <a:avLst/>
            <a:gdLst>
              <a:gd name="connsiteX0" fmla="*/ 0 w 1020699"/>
              <a:gd name="connsiteY0" fmla="*/ 0 h 1020699"/>
              <a:gd name="connsiteX1" fmla="*/ 1020699 w 1020699"/>
              <a:gd name="connsiteY1" fmla="*/ 0 h 1020699"/>
              <a:gd name="connsiteX2" fmla="*/ 1020699 w 1020699"/>
              <a:gd name="connsiteY2" fmla="*/ 1020699 h 1020699"/>
              <a:gd name="connsiteX3" fmla="*/ 0 w 1020699"/>
              <a:gd name="connsiteY3" fmla="*/ 1020699 h 1020699"/>
            </a:gdLst>
            <a:ahLst/>
            <a:cxnLst>
              <a:cxn ang="0">
                <a:pos x="connsiteX0" y="connsiteY0"/>
              </a:cxn>
              <a:cxn ang="0">
                <a:pos x="connsiteX1" y="connsiteY1"/>
              </a:cxn>
              <a:cxn ang="0">
                <a:pos x="connsiteX2" y="connsiteY2"/>
              </a:cxn>
              <a:cxn ang="0">
                <a:pos x="connsiteX3" y="connsiteY3"/>
              </a:cxn>
            </a:cxnLst>
            <a:rect l="l" t="t" r="r" b="b"/>
            <a:pathLst>
              <a:path w="1020699" h="1020699">
                <a:moveTo>
                  <a:pt x="0" y="0"/>
                </a:moveTo>
                <a:lnTo>
                  <a:pt x="1020699" y="0"/>
                </a:lnTo>
                <a:lnTo>
                  <a:pt x="1020699" y="1020699"/>
                </a:lnTo>
                <a:lnTo>
                  <a:pt x="0" y="1020699"/>
                </a:lnTo>
                <a:close/>
              </a:path>
            </a:pathLst>
          </a:custGeom>
          <a:solidFill>
            <a:schemeClr val="accent2"/>
          </a:solidFill>
          <a:ln w="9525" cap="flat">
            <a:noFill/>
            <a:prstDash val="solid"/>
            <a:miter/>
          </a:ln>
        </p:spPr>
        <p:txBody>
          <a:bodyPr rtlCol="0" anchor="ctr"/>
          <a:lstStyle/>
          <a:p>
            <a:endParaRPr lang="en-US" b="1" i="0">
              <a:latin typeface="Arial" panose="020B0604020202020204" pitchFamily="34" charset="0"/>
            </a:endParaRPr>
          </a:p>
        </p:txBody>
      </p:sp>
      <p:sp>
        <p:nvSpPr>
          <p:cNvPr id="7" name="Freeform: Shape 6">
            <a:extLst>
              <a:ext uri="{FF2B5EF4-FFF2-40B4-BE49-F238E27FC236}">
                <a16:creationId xmlns:a16="http://schemas.microsoft.com/office/drawing/2014/main" id="{E59DFDBE-5F74-810C-8868-DE8478AB9336}"/>
              </a:ext>
            </a:extLst>
          </p:cNvPr>
          <p:cNvSpPr/>
          <p:nvPr userDrawn="1"/>
        </p:nvSpPr>
        <p:spPr>
          <a:xfrm rot="5400000">
            <a:off x="6223539" y="1609724"/>
            <a:ext cx="1020698" cy="1020699"/>
          </a:xfrm>
          <a:custGeom>
            <a:avLst/>
            <a:gdLst>
              <a:gd name="connsiteX0" fmla="*/ 0 w 1020698"/>
              <a:gd name="connsiteY0" fmla="*/ 0 h 1020699"/>
              <a:gd name="connsiteX1" fmla="*/ 1020699 w 1020698"/>
              <a:gd name="connsiteY1" fmla="*/ 0 h 1020699"/>
              <a:gd name="connsiteX2" fmla="*/ 1020699 w 1020698"/>
              <a:gd name="connsiteY2" fmla="*/ 1020699 h 1020699"/>
              <a:gd name="connsiteX3" fmla="*/ 0 w 1020698"/>
              <a:gd name="connsiteY3" fmla="*/ 1020699 h 1020699"/>
            </a:gdLst>
            <a:ahLst/>
            <a:cxnLst>
              <a:cxn ang="0">
                <a:pos x="connsiteX0" y="connsiteY0"/>
              </a:cxn>
              <a:cxn ang="0">
                <a:pos x="connsiteX1" y="connsiteY1"/>
              </a:cxn>
              <a:cxn ang="0">
                <a:pos x="connsiteX2" y="connsiteY2"/>
              </a:cxn>
              <a:cxn ang="0">
                <a:pos x="connsiteX3" y="connsiteY3"/>
              </a:cxn>
            </a:cxnLst>
            <a:rect l="l" t="t" r="r" b="b"/>
            <a:pathLst>
              <a:path w="1020698" h="1020699">
                <a:moveTo>
                  <a:pt x="0" y="0"/>
                </a:moveTo>
                <a:lnTo>
                  <a:pt x="1020699" y="0"/>
                </a:lnTo>
                <a:lnTo>
                  <a:pt x="1020699" y="1020699"/>
                </a:lnTo>
                <a:lnTo>
                  <a:pt x="0" y="1020699"/>
                </a:lnTo>
                <a:close/>
              </a:path>
            </a:pathLst>
          </a:custGeom>
          <a:solidFill>
            <a:schemeClr val="tx1"/>
          </a:solidFill>
          <a:ln w="9525" cap="flat">
            <a:noFill/>
            <a:prstDash val="solid"/>
            <a:miter/>
          </a:ln>
        </p:spPr>
        <p:txBody>
          <a:bodyPr rtlCol="0" anchor="ctr"/>
          <a:lstStyle/>
          <a:p>
            <a:endParaRPr lang="en-US" b="1" i="0">
              <a:latin typeface="Arial" panose="020B0604020202020204" pitchFamily="34" charset="0"/>
            </a:endParaRPr>
          </a:p>
        </p:txBody>
      </p:sp>
      <p:sp>
        <p:nvSpPr>
          <p:cNvPr id="8" name="Freeform: Shape 7">
            <a:extLst>
              <a:ext uri="{FF2B5EF4-FFF2-40B4-BE49-F238E27FC236}">
                <a16:creationId xmlns:a16="http://schemas.microsoft.com/office/drawing/2014/main" id="{3064C785-E3D6-D575-7CF2-00B96E82B4D6}"/>
              </a:ext>
            </a:extLst>
          </p:cNvPr>
          <p:cNvSpPr/>
          <p:nvPr userDrawn="1"/>
        </p:nvSpPr>
        <p:spPr>
          <a:xfrm rot="5400000">
            <a:off x="3562349" y="2917983"/>
            <a:ext cx="1020699" cy="1020699"/>
          </a:xfrm>
          <a:custGeom>
            <a:avLst/>
            <a:gdLst>
              <a:gd name="connsiteX0" fmla="*/ 0 w 1020699"/>
              <a:gd name="connsiteY0" fmla="*/ 0 h 1020699"/>
              <a:gd name="connsiteX1" fmla="*/ 1020699 w 1020699"/>
              <a:gd name="connsiteY1" fmla="*/ 0 h 1020699"/>
              <a:gd name="connsiteX2" fmla="*/ 1020699 w 1020699"/>
              <a:gd name="connsiteY2" fmla="*/ 1020699 h 1020699"/>
              <a:gd name="connsiteX3" fmla="*/ 0 w 1020699"/>
              <a:gd name="connsiteY3" fmla="*/ 1020699 h 1020699"/>
            </a:gdLst>
            <a:ahLst/>
            <a:cxnLst>
              <a:cxn ang="0">
                <a:pos x="connsiteX0" y="connsiteY0"/>
              </a:cxn>
              <a:cxn ang="0">
                <a:pos x="connsiteX1" y="connsiteY1"/>
              </a:cxn>
              <a:cxn ang="0">
                <a:pos x="connsiteX2" y="connsiteY2"/>
              </a:cxn>
              <a:cxn ang="0">
                <a:pos x="connsiteX3" y="connsiteY3"/>
              </a:cxn>
            </a:cxnLst>
            <a:rect l="l" t="t" r="r" b="b"/>
            <a:pathLst>
              <a:path w="1020699" h="1020699">
                <a:moveTo>
                  <a:pt x="0" y="0"/>
                </a:moveTo>
                <a:lnTo>
                  <a:pt x="1020699" y="0"/>
                </a:lnTo>
                <a:lnTo>
                  <a:pt x="1020699" y="1020699"/>
                </a:lnTo>
                <a:lnTo>
                  <a:pt x="0" y="1020699"/>
                </a:lnTo>
                <a:close/>
              </a:path>
            </a:pathLst>
          </a:custGeom>
          <a:solidFill>
            <a:srgbClr val="FFFFFF"/>
          </a:solidFill>
          <a:ln w="9525" cap="flat">
            <a:solidFill>
              <a:srgbClr val="231F20"/>
            </a:solidFill>
            <a:prstDash val="solid"/>
            <a:miter/>
          </a:ln>
        </p:spPr>
        <p:txBody>
          <a:bodyPr rtlCol="0" anchor="ctr"/>
          <a:lstStyle/>
          <a:p>
            <a:endParaRPr lang="en-US" b="1" i="0">
              <a:latin typeface="Arial" panose="020B0604020202020204" pitchFamily="34" charset="0"/>
            </a:endParaRPr>
          </a:p>
        </p:txBody>
      </p:sp>
      <p:sp>
        <p:nvSpPr>
          <p:cNvPr id="9" name="Freeform: Shape 8">
            <a:extLst>
              <a:ext uri="{FF2B5EF4-FFF2-40B4-BE49-F238E27FC236}">
                <a16:creationId xmlns:a16="http://schemas.microsoft.com/office/drawing/2014/main" id="{3E93FDB2-7AD4-4C1C-A4F5-812BF04F1E58}"/>
              </a:ext>
            </a:extLst>
          </p:cNvPr>
          <p:cNvSpPr/>
          <p:nvPr userDrawn="1"/>
        </p:nvSpPr>
        <p:spPr>
          <a:xfrm rot="5400000">
            <a:off x="4892992" y="2917983"/>
            <a:ext cx="1020699" cy="1020699"/>
          </a:xfrm>
          <a:custGeom>
            <a:avLst/>
            <a:gdLst>
              <a:gd name="connsiteX0" fmla="*/ 0 w 1020699"/>
              <a:gd name="connsiteY0" fmla="*/ 0 h 1020699"/>
              <a:gd name="connsiteX1" fmla="*/ 1020699 w 1020699"/>
              <a:gd name="connsiteY1" fmla="*/ 0 h 1020699"/>
              <a:gd name="connsiteX2" fmla="*/ 1020699 w 1020699"/>
              <a:gd name="connsiteY2" fmla="*/ 1020699 h 1020699"/>
              <a:gd name="connsiteX3" fmla="*/ 0 w 1020699"/>
              <a:gd name="connsiteY3" fmla="*/ 1020699 h 1020699"/>
            </a:gdLst>
            <a:ahLst/>
            <a:cxnLst>
              <a:cxn ang="0">
                <a:pos x="connsiteX0" y="connsiteY0"/>
              </a:cxn>
              <a:cxn ang="0">
                <a:pos x="connsiteX1" y="connsiteY1"/>
              </a:cxn>
              <a:cxn ang="0">
                <a:pos x="connsiteX2" y="connsiteY2"/>
              </a:cxn>
              <a:cxn ang="0">
                <a:pos x="connsiteX3" y="connsiteY3"/>
              </a:cxn>
            </a:cxnLst>
            <a:rect l="l" t="t" r="r" b="b"/>
            <a:pathLst>
              <a:path w="1020699" h="1020699">
                <a:moveTo>
                  <a:pt x="0" y="0"/>
                </a:moveTo>
                <a:lnTo>
                  <a:pt x="1020699" y="0"/>
                </a:lnTo>
                <a:lnTo>
                  <a:pt x="1020699" y="1020699"/>
                </a:lnTo>
                <a:lnTo>
                  <a:pt x="0" y="1020699"/>
                </a:lnTo>
                <a:close/>
              </a:path>
            </a:pathLst>
          </a:custGeom>
          <a:solidFill>
            <a:schemeClr val="bg2"/>
          </a:solidFill>
          <a:ln w="9525" cap="flat">
            <a:noFill/>
            <a:prstDash val="solid"/>
            <a:miter/>
          </a:ln>
        </p:spPr>
        <p:txBody>
          <a:bodyPr rtlCol="0" anchor="ctr"/>
          <a:lstStyle/>
          <a:p>
            <a:endParaRPr lang="en-US" b="1" i="0">
              <a:latin typeface="Arial" panose="020B0604020202020204" pitchFamily="34" charset="0"/>
            </a:endParaRPr>
          </a:p>
        </p:txBody>
      </p:sp>
      <p:sp>
        <p:nvSpPr>
          <p:cNvPr id="10" name="Freeform: Shape 9">
            <a:extLst>
              <a:ext uri="{FF2B5EF4-FFF2-40B4-BE49-F238E27FC236}">
                <a16:creationId xmlns:a16="http://schemas.microsoft.com/office/drawing/2014/main" id="{6C698FB5-01A5-4CE8-37FC-FA3C7529EB0B}"/>
              </a:ext>
            </a:extLst>
          </p:cNvPr>
          <p:cNvSpPr/>
          <p:nvPr userDrawn="1"/>
        </p:nvSpPr>
        <p:spPr>
          <a:xfrm rot="5400000">
            <a:off x="6223539" y="2917983"/>
            <a:ext cx="1020698" cy="1020699"/>
          </a:xfrm>
          <a:custGeom>
            <a:avLst/>
            <a:gdLst>
              <a:gd name="connsiteX0" fmla="*/ 0 w 1020698"/>
              <a:gd name="connsiteY0" fmla="*/ 0 h 1020699"/>
              <a:gd name="connsiteX1" fmla="*/ 1020699 w 1020698"/>
              <a:gd name="connsiteY1" fmla="*/ 0 h 1020699"/>
              <a:gd name="connsiteX2" fmla="*/ 1020699 w 1020698"/>
              <a:gd name="connsiteY2" fmla="*/ 1020699 h 1020699"/>
              <a:gd name="connsiteX3" fmla="*/ 0 w 1020698"/>
              <a:gd name="connsiteY3" fmla="*/ 1020699 h 1020699"/>
            </a:gdLst>
            <a:ahLst/>
            <a:cxnLst>
              <a:cxn ang="0">
                <a:pos x="connsiteX0" y="connsiteY0"/>
              </a:cxn>
              <a:cxn ang="0">
                <a:pos x="connsiteX1" y="connsiteY1"/>
              </a:cxn>
              <a:cxn ang="0">
                <a:pos x="connsiteX2" y="connsiteY2"/>
              </a:cxn>
              <a:cxn ang="0">
                <a:pos x="connsiteX3" y="connsiteY3"/>
              </a:cxn>
            </a:cxnLst>
            <a:rect l="l" t="t" r="r" b="b"/>
            <a:pathLst>
              <a:path w="1020698" h="1020699">
                <a:moveTo>
                  <a:pt x="0" y="0"/>
                </a:moveTo>
                <a:lnTo>
                  <a:pt x="1020699" y="0"/>
                </a:lnTo>
                <a:lnTo>
                  <a:pt x="1020699" y="1020699"/>
                </a:lnTo>
                <a:lnTo>
                  <a:pt x="0" y="1020699"/>
                </a:lnTo>
                <a:close/>
              </a:path>
            </a:pathLst>
          </a:custGeom>
          <a:solidFill>
            <a:srgbClr val="979797"/>
          </a:solidFill>
          <a:ln w="9525" cap="flat">
            <a:noFill/>
            <a:prstDash val="solid"/>
            <a:miter/>
          </a:ln>
        </p:spPr>
        <p:txBody>
          <a:bodyPr rtlCol="0" anchor="ctr"/>
          <a:lstStyle/>
          <a:p>
            <a:endParaRPr lang="en-US" b="1" i="0">
              <a:latin typeface="Arial" panose="020B0604020202020204" pitchFamily="34" charset="0"/>
            </a:endParaRPr>
          </a:p>
        </p:txBody>
      </p:sp>
      <p:sp>
        <p:nvSpPr>
          <p:cNvPr id="11" name="Freeform: Shape 10">
            <a:extLst>
              <a:ext uri="{FF2B5EF4-FFF2-40B4-BE49-F238E27FC236}">
                <a16:creationId xmlns:a16="http://schemas.microsoft.com/office/drawing/2014/main" id="{5E479C7F-6D63-F44C-B0C4-EC2E6B4EF344}"/>
              </a:ext>
            </a:extLst>
          </p:cNvPr>
          <p:cNvSpPr/>
          <p:nvPr userDrawn="1"/>
        </p:nvSpPr>
        <p:spPr>
          <a:xfrm rot="5400000">
            <a:off x="7610093" y="2917983"/>
            <a:ext cx="1020699" cy="1020699"/>
          </a:xfrm>
          <a:custGeom>
            <a:avLst/>
            <a:gdLst>
              <a:gd name="connsiteX0" fmla="*/ 0 w 1020699"/>
              <a:gd name="connsiteY0" fmla="*/ 0 h 1020699"/>
              <a:gd name="connsiteX1" fmla="*/ 1020699 w 1020699"/>
              <a:gd name="connsiteY1" fmla="*/ 0 h 1020699"/>
              <a:gd name="connsiteX2" fmla="*/ 1020699 w 1020699"/>
              <a:gd name="connsiteY2" fmla="*/ 1020699 h 1020699"/>
              <a:gd name="connsiteX3" fmla="*/ 0 w 1020699"/>
              <a:gd name="connsiteY3" fmla="*/ 1020699 h 1020699"/>
            </a:gdLst>
            <a:ahLst/>
            <a:cxnLst>
              <a:cxn ang="0">
                <a:pos x="connsiteX0" y="connsiteY0"/>
              </a:cxn>
              <a:cxn ang="0">
                <a:pos x="connsiteX1" y="connsiteY1"/>
              </a:cxn>
              <a:cxn ang="0">
                <a:pos x="connsiteX2" y="connsiteY2"/>
              </a:cxn>
              <a:cxn ang="0">
                <a:pos x="connsiteX3" y="connsiteY3"/>
              </a:cxn>
            </a:cxnLst>
            <a:rect l="l" t="t" r="r" b="b"/>
            <a:pathLst>
              <a:path w="1020699" h="1020699">
                <a:moveTo>
                  <a:pt x="0" y="0"/>
                </a:moveTo>
                <a:lnTo>
                  <a:pt x="1020699" y="0"/>
                </a:lnTo>
                <a:lnTo>
                  <a:pt x="1020699" y="1020699"/>
                </a:lnTo>
                <a:lnTo>
                  <a:pt x="0" y="1020699"/>
                </a:lnTo>
                <a:close/>
              </a:path>
            </a:pathLst>
          </a:custGeom>
          <a:solidFill>
            <a:schemeClr val="tx2"/>
          </a:solidFill>
          <a:ln w="9525" cap="flat">
            <a:noFill/>
            <a:prstDash val="solid"/>
            <a:miter/>
          </a:ln>
        </p:spPr>
        <p:txBody>
          <a:bodyPr rtlCol="0" anchor="ctr"/>
          <a:lstStyle/>
          <a:p>
            <a:endParaRPr lang="en-US" b="1" i="0">
              <a:latin typeface="Arial" panose="020B0604020202020204" pitchFamily="34" charset="0"/>
            </a:endParaRPr>
          </a:p>
        </p:txBody>
      </p:sp>
      <p:sp>
        <p:nvSpPr>
          <p:cNvPr id="12" name="Freeform: Shape 11">
            <a:extLst>
              <a:ext uri="{FF2B5EF4-FFF2-40B4-BE49-F238E27FC236}">
                <a16:creationId xmlns:a16="http://schemas.microsoft.com/office/drawing/2014/main" id="{FA9AD288-971B-4026-249A-414A173D98D4}"/>
              </a:ext>
            </a:extLst>
          </p:cNvPr>
          <p:cNvSpPr/>
          <p:nvPr userDrawn="1"/>
        </p:nvSpPr>
        <p:spPr>
          <a:xfrm rot="5400000">
            <a:off x="3562349" y="4226242"/>
            <a:ext cx="1020699" cy="1020699"/>
          </a:xfrm>
          <a:custGeom>
            <a:avLst/>
            <a:gdLst>
              <a:gd name="connsiteX0" fmla="*/ 0 w 1020699"/>
              <a:gd name="connsiteY0" fmla="*/ 0 h 1020699"/>
              <a:gd name="connsiteX1" fmla="*/ 1020699 w 1020699"/>
              <a:gd name="connsiteY1" fmla="*/ 0 h 1020699"/>
              <a:gd name="connsiteX2" fmla="*/ 1020699 w 1020699"/>
              <a:gd name="connsiteY2" fmla="*/ 1020699 h 1020699"/>
              <a:gd name="connsiteX3" fmla="*/ 0 w 1020699"/>
              <a:gd name="connsiteY3" fmla="*/ 1020699 h 1020699"/>
            </a:gdLst>
            <a:ahLst/>
            <a:cxnLst>
              <a:cxn ang="0">
                <a:pos x="connsiteX0" y="connsiteY0"/>
              </a:cxn>
              <a:cxn ang="0">
                <a:pos x="connsiteX1" y="connsiteY1"/>
              </a:cxn>
              <a:cxn ang="0">
                <a:pos x="connsiteX2" y="connsiteY2"/>
              </a:cxn>
              <a:cxn ang="0">
                <a:pos x="connsiteX3" y="connsiteY3"/>
              </a:cxn>
            </a:cxnLst>
            <a:rect l="l" t="t" r="r" b="b"/>
            <a:pathLst>
              <a:path w="1020699" h="1020699">
                <a:moveTo>
                  <a:pt x="0" y="0"/>
                </a:moveTo>
                <a:lnTo>
                  <a:pt x="1020699" y="0"/>
                </a:lnTo>
                <a:lnTo>
                  <a:pt x="1020699" y="1020699"/>
                </a:lnTo>
                <a:lnTo>
                  <a:pt x="0" y="1020699"/>
                </a:lnTo>
                <a:close/>
              </a:path>
            </a:pathLst>
          </a:custGeom>
          <a:solidFill>
            <a:schemeClr val="accent4"/>
          </a:solidFill>
          <a:ln w="9525" cap="flat">
            <a:noFill/>
            <a:prstDash val="solid"/>
            <a:miter/>
          </a:ln>
        </p:spPr>
        <p:txBody>
          <a:bodyPr rtlCol="0" anchor="ctr"/>
          <a:lstStyle/>
          <a:p>
            <a:endParaRPr lang="en-US" b="1" i="0">
              <a:latin typeface="Arial" panose="020B0604020202020204" pitchFamily="34" charset="0"/>
            </a:endParaRPr>
          </a:p>
        </p:txBody>
      </p:sp>
      <p:sp>
        <p:nvSpPr>
          <p:cNvPr id="13" name="Freeform: Shape 12">
            <a:extLst>
              <a:ext uri="{FF2B5EF4-FFF2-40B4-BE49-F238E27FC236}">
                <a16:creationId xmlns:a16="http://schemas.microsoft.com/office/drawing/2014/main" id="{76D28557-528A-9395-3116-1F5DB3A7CBBD}"/>
              </a:ext>
            </a:extLst>
          </p:cNvPr>
          <p:cNvSpPr/>
          <p:nvPr userDrawn="1"/>
        </p:nvSpPr>
        <p:spPr>
          <a:xfrm rot="5400000">
            <a:off x="4892896" y="4226242"/>
            <a:ext cx="1020699" cy="1020699"/>
          </a:xfrm>
          <a:custGeom>
            <a:avLst/>
            <a:gdLst>
              <a:gd name="connsiteX0" fmla="*/ 0 w 1020699"/>
              <a:gd name="connsiteY0" fmla="*/ 0 h 1020699"/>
              <a:gd name="connsiteX1" fmla="*/ 1020699 w 1020699"/>
              <a:gd name="connsiteY1" fmla="*/ 0 h 1020699"/>
              <a:gd name="connsiteX2" fmla="*/ 1020699 w 1020699"/>
              <a:gd name="connsiteY2" fmla="*/ 1020699 h 1020699"/>
              <a:gd name="connsiteX3" fmla="*/ 0 w 1020699"/>
              <a:gd name="connsiteY3" fmla="*/ 1020699 h 1020699"/>
            </a:gdLst>
            <a:ahLst/>
            <a:cxnLst>
              <a:cxn ang="0">
                <a:pos x="connsiteX0" y="connsiteY0"/>
              </a:cxn>
              <a:cxn ang="0">
                <a:pos x="connsiteX1" y="connsiteY1"/>
              </a:cxn>
              <a:cxn ang="0">
                <a:pos x="connsiteX2" y="connsiteY2"/>
              </a:cxn>
              <a:cxn ang="0">
                <a:pos x="connsiteX3" y="connsiteY3"/>
              </a:cxn>
            </a:cxnLst>
            <a:rect l="l" t="t" r="r" b="b"/>
            <a:pathLst>
              <a:path w="1020699" h="1020699">
                <a:moveTo>
                  <a:pt x="0" y="0"/>
                </a:moveTo>
                <a:lnTo>
                  <a:pt x="1020699" y="0"/>
                </a:lnTo>
                <a:lnTo>
                  <a:pt x="1020699" y="1020699"/>
                </a:lnTo>
                <a:lnTo>
                  <a:pt x="0" y="1020699"/>
                </a:lnTo>
                <a:close/>
              </a:path>
            </a:pathLst>
          </a:custGeom>
          <a:solidFill>
            <a:schemeClr val="accent5"/>
          </a:solidFill>
          <a:ln w="9525" cap="flat">
            <a:noFill/>
            <a:prstDash val="solid"/>
            <a:miter/>
          </a:ln>
        </p:spPr>
        <p:txBody>
          <a:bodyPr rtlCol="0" anchor="ctr"/>
          <a:lstStyle/>
          <a:p>
            <a:endParaRPr lang="en-US" b="1" i="0">
              <a:latin typeface="Arial" panose="020B0604020202020204" pitchFamily="34" charset="0"/>
            </a:endParaRPr>
          </a:p>
        </p:txBody>
      </p:sp>
      <p:sp>
        <p:nvSpPr>
          <p:cNvPr id="14" name="Freeform: Shape 13">
            <a:extLst>
              <a:ext uri="{FF2B5EF4-FFF2-40B4-BE49-F238E27FC236}">
                <a16:creationId xmlns:a16="http://schemas.microsoft.com/office/drawing/2014/main" id="{99BB7730-3C83-2335-8188-A3F50A391569}"/>
              </a:ext>
            </a:extLst>
          </p:cNvPr>
          <p:cNvSpPr/>
          <p:nvPr userDrawn="1"/>
        </p:nvSpPr>
        <p:spPr>
          <a:xfrm rot="5400000">
            <a:off x="6223539" y="4226147"/>
            <a:ext cx="1020698" cy="1020699"/>
          </a:xfrm>
          <a:custGeom>
            <a:avLst/>
            <a:gdLst>
              <a:gd name="connsiteX0" fmla="*/ 0 w 1020698"/>
              <a:gd name="connsiteY0" fmla="*/ 0 h 1020699"/>
              <a:gd name="connsiteX1" fmla="*/ 1020699 w 1020698"/>
              <a:gd name="connsiteY1" fmla="*/ 0 h 1020699"/>
              <a:gd name="connsiteX2" fmla="*/ 1020699 w 1020698"/>
              <a:gd name="connsiteY2" fmla="*/ 1020699 h 1020699"/>
              <a:gd name="connsiteX3" fmla="*/ 0 w 1020698"/>
              <a:gd name="connsiteY3" fmla="*/ 1020699 h 1020699"/>
            </a:gdLst>
            <a:ahLst/>
            <a:cxnLst>
              <a:cxn ang="0">
                <a:pos x="connsiteX0" y="connsiteY0"/>
              </a:cxn>
              <a:cxn ang="0">
                <a:pos x="connsiteX1" y="connsiteY1"/>
              </a:cxn>
              <a:cxn ang="0">
                <a:pos x="connsiteX2" y="connsiteY2"/>
              </a:cxn>
              <a:cxn ang="0">
                <a:pos x="connsiteX3" y="connsiteY3"/>
              </a:cxn>
            </a:cxnLst>
            <a:rect l="l" t="t" r="r" b="b"/>
            <a:pathLst>
              <a:path w="1020698" h="1020699">
                <a:moveTo>
                  <a:pt x="0" y="0"/>
                </a:moveTo>
                <a:lnTo>
                  <a:pt x="1020699" y="0"/>
                </a:lnTo>
                <a:lnTo>
                  <a:pt x="1020699" y="1020699"/>
                </a:lnTo>
                <a:lnTo>
                  <a:pt x="0" y="1020699"/>
                </a:lnTo>
                <a:close/>
              </a:path>
            </a:pathLst>
          </a:custGeom>
          <a:solidFill>
            <a:schemeClr val="accent6"/>
          </a:solidFill>
          <a:ln w="9525" cap="flat">
            <a:noFill/>
            <a:prstDash val="solid"/>
            <a:miter/>
          </a:ln>
        </p:spPr>
        <p:txBody>
          <a:bodyPr rtlCol="0" anchor="ctr"/>
          <a:lstStyle/>
          <a:p>
            <a:endParaRPr lang="en-US" b="1" i="0">
              <a:latin typeface="Arial" panose="020B0604020202020204" pitchFamily="34" charset="0"/>
            </a:endParaRPr>
          </a:p>
        </p:txBody>
      </p:sp>
      <p:sp>
        <p:nvSpPr>
          <p:cNvPr id="15" name="Freeform: Shape 14">
            <a:extLst>
              <a:ext uri="{FF2B5EF4-FFF2-40B4-BE49-F238E27FC236}">
                <a16:creationId xmlns:a16="http://schemas.microsoft.com/office/drawing/2014/main" id="{A0693ACA-5FA3-A68B-868C-3CEDFB62D084}"/>
              </a:ext>
            </a:extLst>
          </p:cNvPr>
          <p:cNvSpPr/>
          <p:nvPr userDrawn="1"/>
        </p:nvSpPr>
        <p:spPr>
          <a:xfrm rot="5400000">
            <a:off x="7609998" y="4226242"/>
            <a:ext cx="1020699" cy="1020699"/>
          </a:xfrm>
          <a:custGeom>
            <a:avLst/>
            <a:gdLst>
              <a:gd name="connsiteX0" fmla="*/ 0 w 1020699"/>
              <a:gd name="connsiteY0" fmla="*/ 0 h 1020699"/>
              <a:gd name="connsiteX1" fmla="*/ 1020699 w 1020699"/>
              <a:gd name="connsiteY1" fmla="*/ 0 h 1020699"/>
              <a:gd name="connsiteX2" fmla="*/ 1020699 w 1020699"/>
              <a:gd name="connsiteY2" fmla="*/ 1020699 h 1020699"/>
              <a:gd name="connsiteX3" fmla="*/ 0 w 1020699"/>
              <a:gd name="connsiteY3" fmla="*/ 1020699 h 1020699"/>
            </a:gdLst>
            <a:ahLst/>
            <a:cxnLst>
              <a:cxn ang="0">
                <a:pos x="connsiteX0" y="connsiteY0"/>
              </a:cxn>
              <a:cxn ang="0">
                <a:pos x="connsiteX1" y="connsiteY1"/>
              </a:cxn>
              <a:cxn ang="0">
                <a:pos x="connsiteX2" y="connsiteY2"/>
              </a:cxn>
              <a:cxn ang="0">
                <a:pos x="connsiteX3" y="connsiteY3"/>
              </a:cxn>
            </a:cxnLst>
            <a:rect l="l" t="t" r="r" b="b"/>
            <a:pathLst>
              <a:path w="1020699" h="1020699">
                <a:moveTo>
                  <a:pt x="0" y="0"/>
                </a:moveTo>
                <a:lnTo>
                  <a:pt x="1020699" y="0"/>
                </a:lnTo>
                <a:lnTo>
                  <a:pt x="1020699" y="1020699"/>
                </a:lnTo>
                <a:lnTo>
                  <a:pt x="0" y="1020699"/>
                </a:lnTo>
                <a:close/>
              </a:path>
            </a:pathLst>
          </a:custGeom>
          <a:solidFill>
            <a:schemeClr val="accent3"/>
          </a:solidFill>
          <a:ln w="9525" cap="flat">
            <a:noFill/>
            <a:prstDash val="solid"/>
            <a:miter/>
          </a:ln>
        </p:spPr>
        <p:txBody>
          <a:bodyPr rtlCol="0" anchor="ctr"/>
          <a:lstStyle/>
          <a:p>
            <a:endParaRPr lang="en-US" b="1" i="0">
              <a:latin typeface="Arial" panose="020B0604020202020204" pitchFamily="34" charset="0"/>
            </a:endParaRPr>
          </a:p>
        </p:txBody>
      </p:sp>
    </p:spTree>
    <p:extLst>
      <p:ext uri="{BB962C8B-B14F-4D97-AF65-F5344CB8AC3E}">
        <p14:creationId xmlns:p14="http://schemas.microsoft.com/office/powerpoint/2010/main" val="23012533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Agenda">
    <p:spTree>
      <p:nvGrpSpPr>
        <p:cNvPr id="1" name=""/>
        <p:cNvGrpSpPr/>
        <p:nvPr/>
      </p:nvGrpSpPr>
      <p:grpSpPr>
        <a:xfrm>
          <a:off x="0" y="0"/>
          <a:ext cx="0" cy="0"/>
          <a:chOff x="0" y="0"/>
          <a:chExt cx="0" cy="0"/>
        </a:xfrm>
      </p:grpSpPr>
      <p:pic>
        <p:nvPicPr>
          <p:cNvPr id="7" name="Picture 6" descr="A picture containing toilet, white&#10;&#10;Description automatically generated">
            <a:extLst>
              <a:ext uri="{FF2B5EF4-FFF2-40B4-BE49-F238E27FC236}">
                <a16:creationId xmlns:a16="http://schemas.microsoft.com/office/drawing/2014/main" id="{6C4F306A-3907-C7E5-A750-BD70961B5D9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Rectangle 8">
            <a:extLst>
              <a:ext uri="{FF2B5EF4-FFF2-40B4-BE49-F238E27FC236}">
                <a16:creationId xmlns:a16="http://schemas.microsoft.com/office/drawing/2014/main" id="{F2E8BB17-3E7A-142E-D2CB-214F2D55E28A}"/>
              </a:ext>
            </a:extLst>
          </p:cNvPr>
          <p:cNvSpPr/>
          <p:nvPr userDrawn="1"/>
        </p:nvSpPr>
        <p:spPr>
          <a:xfrm>
            <a:off x="1702980" y="0"/>
            <a:ext cx="4572000" cy="240295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i="0" dirty="0">
              <a:latin typeface="Arial" panose="020B0604020202020204" pitchFamily="34" charset="0"/>
            </a:endParaRPr>
          </a:p>
        </p:txBody>
      </p:sp>
      <p:sp>
        <p:nvSpPr>
          <p:cNvPr id="8" name="Rectangle 7">
            <a:extLst>
              <a:ext uri="{FF2B5EF4-FFF2-40B4-BE49-F238E27FC236}">
                <a16:creationId xmlns:a16="http://schemas.microsoft.com/office/drawing/2014/main" id="{CD91F890-EF65-4882-2670-566B67B36792}"/>
              </a:ext>
            </a:extLst>
          </p:cNvPr>
          <p:cNvSpPr/>
          <p:nvPr userDrawn="1"/>
        </p:nvSpPr>
        <p:spPr>
          <a:xfrm>
            <a:off x="1702980" y="2402958"/>
            <a:ext cx="4572000" cy="44550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i="0" dirty="0">
              <a:latin typeface="Arial" panose="020B0604020202020204" pitchFamily="34" charset="0"/>
            </a:endParaRPr>
          </a:p>
        </p:txBody>
      </p:sp>
      <p:pic>
        <p:nvPicPr>
          <p:cNvPr id="20" name="Picture 19">
            <a:extLst>
              <a:ext uri="{FF2B5EF4-FFF2-40B4-BE49-F238E27FC236}">
                <a16:creationId xmlns:a16="http://schemas.microsoft.com/office/drawing/2014/main" id="{485C4CF3-CBC6-166E-07FB-DF3B41206B62}"/>
              </a:ext>
            </a:extLst>
          </p:cNvPr>
          <p:cNvPicPr>
            <a:picLocks noChangeAspect="1"/>
          </p:cNvPicPr>
          <p:nvPr userDrawn="1"/>
        </p:nvPicPr>
        <p:blipFill>
          <a:blip r:embed="rId3"/>
          <a:stretch>
            <a:fillRect/>
          </a:stretch>
        </p:blipFill>
        <p:spPr>
          <a:xfrm>
            <a:off x="11839489" y="6378465"/>
            <a:ext cx="230311" cy="262298"/>
          </a:xfrm>
          <a:prstGeom prst="rect">
            <a:avLst/>
          </a:prstGeom>
        </p:spPr>
      </p:pic>
      <p:sp>
        <p:nvSpPr>
          <p:cNvPr id="3" name="Content Placeholder 2"/>
          <p:cNvSpPr>
            <a:spLocks noGrp="1"/>
          </p:cNvSpPr>
          <p:nvPr>
            <p:ph idx="1"/>
          </p:nvPr>
        </p:nvSpPr>
        <p:spPr>
          <a:xfrm>
            <a:off x="1881962" y="2593571"/>
            <a:ext cx="4214038" cy="4047192"/>
          </a:xfrm>
        </p:spPr>
        <p:txBody>
          <a:bodyPr lIns="0" tIns="0" rIns="0" bIns="0"/>
          <a:lstStyle>
            <a:lvl1pPr>
              <a:defRPr sz="1800" b="0" i="0">
                <a:solidFill>
                  <a:schemeClr val="tx1"/>
                </a:solidFill>
                <a:latin typeface="Arial" panose="020B0604020202020204" pitchFamily="34" charset="0"/>
              </a:defRPr>
            </a:lvl1pPr>
            <a:lvl2pPr>
              <a:defRPr sz="1600" b="0" i="0">
                <a:solidFill>
                  <a:schemeClr val="tx1"/>
                </a:solidFill>
                <a:latin typeface="Arial" panose="020B0604020202020204" pitchFamily="34" charset="0"/>
              </a:defRPr>
            </a:lvl2pPr>
            <a:lvl3pPr>
              <a:defRPr sz="1400" b="0" i="0">
                <a:solidFill>
                  <a:schemeClr val="tx1"/>
                </a:solidFill>
                <a:latin typeface="Arial" panose="020B0604020202020204" pitchFamily="34" charset="0"/>
              </a:defRPr>
            </a:lvl3pPr>
            <a:lvl4pPr>
              <a:defRPr sz="1200" b="0" i="0">
                <a:solidFill>
                  <a:schemeClr val="tx1"/>
                </a:solidFill>
                <a:latin typeface="Arial" panose="020B0604020202020204" pitchFamily="34" charset="0"/>
              </a:defRPr>
            </a:lvl4pPr>
            <a:lvl5pPr>
              <a:defRPr sz="1200" b="0" i="0">
                <a:solidFill>
                  <a:schemeClr val="tx1"/>
                </a:solidFill>
                <a:latin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Slide Number Placeholder 4">
            <a:extLst>
              <a:ext uri="{FF2B5EF4-FFF2-40B4-BE49-F238E27FC236}">
                <a16:creationId xmlns:a16="http://schemas.microsoft.com/office/drawing/2014/main" id="{DF3E7708-D71D-9214-D8CC-308B674E18C2}"/>
              </a:ext>
            </a:extLst>
          </p:cNvPr>
          <p:cNvSpPr txBox="1">
            <a:spLocks/>
          </p:cNvSpPr>
          <p:nvPr userDrawn="1"/>
        </p:nvSpPr>
        <p:spPr>
          <a:xfrm>
            <a:off x="11394595" y="289918"/>
            <a:ext cx="407530" cy="365125"/>
          </a:xfrm>
          <a:prstGeom prst="rect">
            <a:avLst/>
          </a:prstGeom>
        </p:spPr>
        <p:txBody>
          <a:bodyPr vert="horz" lIns="91440" tIns="45720" rIns="91440" bIns="45720" rtlCol="0" anchor="ct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9678EFB2-4C89-4337-9FE3-76CC5529E1A8}" type="slidenum">
              <a:rPr kumimoji="0" lang="en-US" sz="1000" b="1" i="0" u="none" strike="noStrike" kern="1200" cap="none" spc="0" normalizeH="0" baseline="0" noProof="0" smtClean="0">
                <a:ln>
                  <a:noFill/>
                </a:ln>
                <a:solidFill>
                  <a:prstClr val="white"/>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000" b="1"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2" name="Title 1"/>
          <p:cNvSpPr>
            <a:spLocks noGrp="1"/>
          </p:cNvSpPr>
          <p:nvPr>
            <p:ph type="title"/>
          </p:nvPr>
        </p:nvSpPr>
        <p:spPr>
          <a:xfrm>
            <a:off x="1881962" y="1488558"/>
            <a:ext cx="4214037" cy="914399"/>
          </a:xfrm>
          <a:prstGeom prst="rect">
            <a:avLst/>
          </a:prstGeom>
        </p:spPr>
        <p:txBody>
          <a:bodyPr lIns="0" tIns="0" rIns="0" bIns="0" anchor="ctr">
            <a:noAutofit/>
          </a:bodyPr>
          <a:lstStyle>
            <a:lvl1pPr algn="ctr">
              <a:defRPr sz="3200">
                <a:solidFill>
                  <a:schemeClr val="bg1"/>
                </a:solidFill>
              </a:defRPr>
            </a:lvl1pPr>
          </a:lstStyle>
          <a:p>
            <a:r>
              <a:rPr lang="en-US"/>
              <a:t>Click to edit Master title style</a:t>
            </a:r>
            <a:endParaRPr lang="en-US" dirty="0"/>
          </a:p>
        </p:txBody>
      </p:sp>
      <p:pic>
        <p:nvPicPr>
          <p:cNvPr id="6" name="Image" descr="Image">
            <a:extLst>
              <a:ext uri="{FF2B5EF4-FFF2-40B4-BE49-F238E27FC236}">
                <a16:creationId xmlns:a16="http://schemas.microsoft.com/office/drawing/2014/main" id="{C19F5D0F-E629-9D23-4E7E-BEF66AAA3526}"/>
              </a:ext>
            </a:extLst>
          </p:cNvPr>
          <p:cNvPicPr>
            <a:picLocks noChangeAspect="1"/>
          </p:cNvPicPr>
          <p:nvPr userDrawn="1"/>
        </p:nvPicPr>
        <p:blipFill>
          <a:blip r:embed="rId4">
            <a:duotone>
              <a:prstClr val="black"/>
              <a:schemeClr val="tx2">
                <a:tint val="45000"/>
                <a:satMod val="400000"/>
              </a:schemeClr>
            </a:duotone>
          </a:blip>
          <a:stretch>
            <a:fillRect/>
          </a:stretch>
        </p:blipFill>
        <p:spPr>
          <a:xfrm>
            <a:off x="11826240" y="6263797"/>
            <a:ext cx="365760" cy="365760"/>
          </a:xfrm>
          <a:prstGeom prst="rect">
            <a:avLst/>
          </a:prstGeom>
          <a:ln w="12700">
            <a:miter lim="400000"/>
          </a:ln>
        </p:spPr>
      </p:pic>
      <p:sp>
        <p:nvSpPr>
          <p:cNvPr id="11" name="Slide Number Placeholder 4">
            <a:extLst>
              <a:ext uri="{FF2B5EF4-FFF2-40B4-BE49-F238E27FC236}">
                <a16:creationId xmlns:a16="http://schemas.microsoft.com/office/drawing/2014/main" id="{6A916EF7-CF9D-2460-8B1C-42A4A3C83348}"/>
              </a:ext>
            </a:extLst>
          </p:cNvPr>
          <p:cNvSpPr txBox="1">
            <a:spLocks/>
          </p:cNvSpPr>
          <p:nvPr userDrawn="1"/>
        </p:nvSpPr>
        <p:spPr>
          <a:xfrm>
            <a:off x="11446086" y="6369733"/>
            <a:ext cx="365760" cy="153888"/>
          </a:xfrm>
          <a:prstGeom prst="rect">
            <a:avLst/>
          </a:prstGeom>
        </p:spPr>
        <p:txBody>
          <a:bodyPr vert="horz" lIns="0" tIns="0" rIns="0" bIns="0" rtlCol="0" anchor="ctr">
            <a:spAutoFit/>
          </a:bodyP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9678EFB2-4C89-4337-9FE3-76CC5529E1A8}" type="slidenum">
              <a:rPr kumimoji="0" lang="en-US" sz="1000" b="0" i="0" u="none" strike="noStrike" kern="1200" cap="none" spc="0" normalizeH="0" baseline="0" noProof="0" smtClean="0">
                <a:ln>
                  <a:noFill/>
                </a:ln>
                <a:solidFill>
                  <a:srgbClr val="979797"/>
                </a:solidFill>
                <a:effectLst/>
                <a:uLnTx/>
                <a:uFillTx/>
                <a:latin typeface="Arial" panose="020B0604020202020204"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rgbClr val="979797"/>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191641048"/>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Title Slide 1">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1020354-ECE0-84D2-8D32-2F042EAB7A61}"/>
              </a:ext>
            </a:extLst>
          </p:cNvPr>
          <p:cNvPicPr>
            <a:picLocks noChangeAspect="1"/>
          </p:cNvPicPr>
          <p:nvPr userDrawn="1"/>
        </p:nvPicPr>
        <p:blipFill>
          <a:blip r:embed="rId2">
            <a:extLst>
              <a:ext uri="{28A0092B-C50C-407E-A947-70E740481C1C}">
                <a14:useLocalDpi xmlns:a14="http://schemas.microsoft.com/office/drawing/2010/main" val="0"/>
              </a:ext>
            </a:extLst>
          </a:blip>
          <a:srcRect l="6875" r="6875"/>
          <a:stretch/>
        </p:blipFill>
        <p:spPr>
          <a:xfrm>
            <a:off x="1676400" y="0"/>
            <a:ext cx="10515600" cy="6858000"/>
          </a:xfrm>
          <a:prstGeom prst="rect">
            <a:avLst/>
          </a:prstGeom>
        </p:spPr>
      </p:pic>
      <p:sp>
        <p:nvSpPr>
          <p:cNvPr id="2" name="Rectangle 1"/>
          <p:cNvSpPr/>
          <p:nvPr userDrawn="1"/>
        </p:nvSpPr>
        <p:spPr>
          <a:xfrm>
            <a:off x="0" y="472480"/>
            <a:ext cx="6949440" cy="5943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i="0">
              <a:latin typeface="Arial" panose="020B0604020202020204" pitchFamily="34" charset="0"/>
            </a:endParaRPr>
          </a:p>
        </p:txBody>
      </p:sp>
      <p:pic>
        <p:nvPicPr>
          <p:cNvPr id="6" name="Picture 5" descr="A picture containing circle&#10;&#10;Description automatically generated">
            <a:extLst>
              <a:ext uri="{FF2B5EF4-FFF2-40B4-BE49-F238E27FC236}">
                <a16:creationId xmlns:a16="http://schemas.microsoft.com/office/drawing/2014/main" id="{BD7C438C-1699-401F-02E5-716343870465}"/>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13750" t="6890" r="43000" b="6444"/>
          <a:stretch/>
        </p:blipFill>
        <p:spPr>
          <a:xfrm>
            <a:off x="1676400" y="472479"/>
            <a:ext cx="5273040" cy="5943600"/>
          </a:xfrm>
          <a:prstGeom prst="rect">
            <a:avLst/>
          </a:prstGeom>
        </p:spPr>
      </p:pic>
      <p:sp>
        <p:nvSpPr>
          <p:cNvPr id="18" name="Subtitle 2">
            <a:extLst>
              <a:ext uri="{FF2B5EF4-FFF2-40B4-BE49-F238E27FC236}">
                <a16:creationId xmlns:a16="http://schemas.microsoft.com/office/drawing/2014/main" id="{2CD9931B-2468-E799-14F8-FE0870AE6B61}"/>
              </a:ext>
            </a:extLst>
          </p:cNvPr>
          <p:cNvSpPr>
            <a:spLocks noGrp="1"/>
          </p:cNvSpPr>
          <p:nvPr>
            <p:ph type="subTitle" idx="1" hasCustomPrompt="1"/>
          </p:nvPr>
        </p:nvSpPr>
        <p:spPr>
          <a:xfrm>
            <a:off x="457199" y="1524000"/>
            <a:ext cx="6036733" cy="3538224"/>
          </a:xfrm>
        </p:spPr>
        <p:txBody>
          <a:bodyPr lIns="0" tIns="0" rIns="0" bIns="0" anchor="b" anchorCtr="0">
            <a:normAutofit/>
          </a:bodyPr>
          <a:lstStyle>
            <a:lvl1pPr marL="0" indent="0" algn="l" defTabSz="914400" rtl="0" eaLnBrk="1" latinLnBrk="0" hangingPunct="1">
              <a:lnSpc>
                <a:spcPct val="80000"/>
              </a:lnSpc>
              <a:spcBef>
                <a:spcPts val="1000"/>
              </a:spcBef>
              <a:buFont typeface="Arial" panose="020B0604020202020204" pitchFamily="34" charset="0"/>
              <a:buNone/>
              <a:defRPr lang="en-US" sz="7200" b="0" i="0" kern="1200" dirty="0">
                <a:solidFill>
                  <a:schemeClr val="bg1"/>
                </a:solidFill>
                <a:latin typeface="Arial Black" panose="020B0604020202020204" pitchFamily="34" charset="0"/>
                <a:ea typeface="+mn-ea"/>
                <a:cs typeface="Arial Black"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Title slide</a:t>
            </a:r>
          </a:p>
        </p:txBody>
      </p:sp>
      <p:sp>
        <p:nvSpPr>
          <p:cNvPr id="14" name="Title 1">
            <a:extLst>
              <a:ext uri="{FF2B5EF4-FFF2-40B4-BE49-F238E27FC236}">
                <a16:creationId xmlns:a16="http://schemas.microsoft.com/office/drawing/2014/main" id="{2EB218B4-FC84-BC2F-01D9-7981F6A7A117}"/>
              </a:ext>
            </a:extLst>
          </p:cNvPr>
          <p:cNvSpPr>
            <a:spLocks noGrp="1"/>
          </p:cNvSpPr>
          <p:nvPr>
            <p:ph type="title" hasCustomPrompt="1"/>
          </p:nvPr>
        </p:nvSpPr>
        <p:spPr>
          <a:xfrm>
            <a:off x="457200" y="5071190"/>
            <a:ext cx="6036732" cy="313932"/>
          </a:xfrm>
        </p:spPr>
        <p:txBody>
          <a:bodyPr lIns="0" tIns="91440" rIns="0" bIns="0" anchor="t" anchorCtr="0">
            <a:spAutoFit/>
          </a:bodyPr>
          <a:lstStyle>
            <a:lvl1pPr>
              <a:defRPr sz="1600" b="0" i="0" spc="0" baseline="0">
                <a:solidFill>
                  <a:schemeClr val="tx1"/>
                </a:solidFill>
                <a:latin typeface="Arial" panose="020B0604020202020204" pitchFamily="34" charset="0"/>
                <a:cs typeface="Arial" panose="020B0604020202020204" pitchFamily="34" charset="0"/>
              </a:defRPr>
            </a:lvl1pPr>
          </a:lstStyle>
          <a:p>
            <a:r>
              <a:rPr lang="en-US"/>
              <a:t>Subhead Text</a:t>
            </a:r>
          </a:p>
        </p:txBody>
      </p:sp>
      <p:pic>
        <p:nvPicPr>
          <p:cNvPr id="3" name="Picture 2">
            <a:extLst>
              <a:ext uri="{FF2B5EF4-FFF2-40B4-BE49-F238E27FC236}">
                <a16:creationId xmlns:a16="http://schemas.microsoft.com/office/drawing/2014/main" id="{218D479E-0067-DBA3-9350-139FA447E959}"/>
              </a:ext>
            </a:extLst>
          </p:cNvPr>
          <p:cNvPicPr>
            <a:picLocks noChangeAspect="1"/>
          </p:cNvPicPr>
          <p:nvPr userDrawn="1"/>
        </p:nvPicPr>
        <p:blipFill>
          <a:blip r:embed="rId4" cstate="email">
            <a:extLst>
              <a:ext uri="{28A0092B-C50C-407E-A947-70E740481C1C}">
                <a14:useLocalDpi xmlns:a14="http://schemas.microsoft.com/office/drawing/2010/main" val="0"/>
              </a:ext>
            </a:extLst>
          </a:blip>
          <a:srcRect/>
          <a:stretch/>
        </p:blipFill>
        <p:spPr>
          <a:xfrm>
            <a:off x="464134" y="1014800"/>
            <a:ext cx="1386647" cy="365760"/>
          </a:xfrm>
          <a:prstGeom prst="rect">
            <a:avLst/>
          </a:prstGeom>
        </p:spPr>
      </p:pic>
    </p:spTree>
    <p:extLst>
      <p:ext uri="{BB962C8B-B14F-4D97-AF65-F5344CB8AC3E}">
        <p14:creationId xmlns:p14="http://schemas.microsoft.com/office/powerpoint/2010/main" val="621060166"/>
      </p:ext>
    </p:extLst>
  </p:cSld>
  <p:clrMapOvr>
    <a:overrideClrMapping bg1="dk1" tx1="lt1" bg2="dk2" tx2="lt2" accent1="accent1" accent2="accent2" accent3="accent3" accent4="accent4" accent5="accent5" accent6="accent6" hlink="hlink" folHlink="folHlink"/>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Title Slide 2">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1020354-ECE0-84D2-8D32-2F042EAB7A61}"/>
              </a:ext>
            </a:extLst>
          </p:cNvPr>
          <p:cNvPicPr>
            <a:picLocks noChangeAspect="1"/>
          </p:cNvPicPr>
          <p:nvPr userDrawn="1"/>
        </p:nvPicPr>
        <p:blipFill>
          <a:blip r:embed="rId2">
            <a:alphaModFix/>
            <a:extLst>
              <a:ext uri="{28A0092B-C50C-407E-A947-70E740481C1C}">
                <a14:useLocalDpi xmlns:a14="http://schemas.microsoft.com/office/drawing/2010/main" val="0"/>
              </a:ext>
            </a:extLst>
          </a:blip>
          <a:srcRect l="6875" r="6875"/>
          <a:stretch/>
        </p:blipFill>
        <p:spPr>
          <a:xfrm>
            <a:off x="1676400" y="0"/>
            <a:ext cx="10515600" cy="6858000"/>
          </a:xfrm>
          <a:prstGeom prst="rect">
            <a:avLst/>
          </a:prstGeom>
        </p:spPr>
      </p:pic>
      <p:sp>
        <p:nvSpPr>
          <p:cNvPr id="2" name="Rectangle 1"/>
          <p:cNvSpPr/>
          <p:nvPr userDrawn="1"/>
        </p:nvSpPr>
        <p:spPr>
          <a:xfrm>
            <a:off x="0" y="472480"/>
            <a:ext cx="6949440" cy="5943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i="0">
              <a:latin typeface="Arial" panose="020B0604020202020204" pitchFamily="34" charset="0"/>
            </a:endParaRPr>
          </a:p>
        </p:txBody>
      </p:sp>
      <p:pic>
        <p:nvPicPr>
          <p:cNvPr id="7" name="Picture 6" descr="A picture containing diagram&#10;&#10;Description automatically generated">
            <a:extLst>
              <a:ext uri="{FF2B5EF4-FFF2-40B4-BE49-F238E27FC236}">
                <a16:creationId xmlns:a16="http://schemas.microsoft.com/office/drawing/2014/main" id="{CB56DDCC-3299-56D3-9669-872B6DC840CD}"/>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13750" t="6890" r="43000" b="6444"/>
          <a:stretch/>
        </p:blipFill>
        <p:spPr>
          <a:xfrm>
            <a:off x="1676400" y="472480"/>
            <a:ext cx="5273040" cy="5943599"/>
          </a:xfrm>
          <a:prstGeom prst="rect">
            <a:avLst/>
          </a:prstGeom>
        </p:spPr>
      </p:pic>
      <p:sp>
        <p:nvSpPr>
          <p:cNvPr id="3" name="Subtitle 2">
            <a:extLst>
              <a:ext uri="{FF2B5EF4-FFF2-40B4-BE49-F238E27FC236}">
                <a16:creationId xmlns:a16="http://schemas.microsoft.com/office/drawing/2014/main" id="{14DF085C-24EF-5F2A-D5F6-5E1A93114035}"/>
              </a:ext>
            </a:extLst>
          </p:cNvPr>
          <p:cNvSpPr>
            <a:spLocks noGrp="1"/>
          </p:cNvSpPr>
          <p:nvPr>
            <p:ph type="subTitle" idx="1" hasCustomPrompt="1"/>
          </p:nvPr>
        </p:nvSpPr>
        <p:spPr>
          <a:xfrm>
            <a:off x="457199" y="1524000"/>
            <a:ext cx="6036733" cy="3538224"/>
          </a:xfrm>
        </p:spPr>
        <p:txBody>
          <a:bodyPr lIns="0" tIns="0" rIns="0" bIns="0" anchor="b" anchorCtr="0">
            <a:normAutofit/>
          </a:bodyPr>
          <a:lstStyle>
            <a:lvl1pPr marL="0" indent="0" algn="l" defTabSz="914400" rtl="0" eaLnBrk="1" latinLnBrk="0" hangingPunct="1">
              <a:lnSpc>
                <a:spcPct val="80000"/>
              </a:lnSpc>
              <a:spcBef>
                <a:spcPts val="1000"/>
              </a:spcBef>
              <a:buFont typeface="Arial" panose="020B0604020202020204" pitchFamily="34" charset="0"/>
              <a:buNone/>
              <a:defRPr lang="en-US" sz="7200" b="0" i="0" kern="1200" dirty="0">
                <a:solidFill>
                  <a:schemeClr val="bg1"/>
                </a:solidFill>
                <a:latin typeface="Arial Black" panose="020B0604020202020204" pitchFamily="34" charset="0"/>
                <a:ea typeface="+mn-ea"/>
                <a:cs typeface="Arial Black"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Title slide</a:t>
            </a:r>
          </a:p>
        </p:txBody>
      </p:sp>
      <p:sp>
        <p:nvSpPr>
          <p:cNvPr id="5" name="Title 1">
            <a:extLst>
              <a:ext uri="{FF2B5EF4-FFF2-40B4-BE49-F238E27FC236}">
                <a16:creationId xmlns:a16="http://schemas.microsoft.com/office/drawing/2014/main" id="{4FD9C671-1267-5406-BD6C-28A01A303DB7}"/>
              </a:ext>
            </a:extLst>
          </p:cNvPr>
          <p:cNvSpPr>
            <a:spLocks noGrp="1"/>
          </p:cNvSpPr>
          <p:nvPr>
            <p:ph type="title" hasCustomPrompt="1"/>
          </p:nvPr>
        </p:nvSpPr>
        <p:spPr>
          <a:xfrm>
            <a:off x="457200" y="5071190"/>
            <a:ext cx="6036732" cy="313932"/>
          </a:xfrm>
        </p:spPr>
        <p:txBody>
          <a:bodyPr lIns="0" tIns="91440" rIns="0" bIns="0" anchor="t" anchorCtr="0">
            <a:spAutoFit/>
          </a:bodyPr>
          <a:lstStyle>
            <a:lvl1pPr>
              <a:defRPr sz="1600" b="0" i="0" spc="0" baseline="0">
                <a:solidFill>
                  <a:schemeClr val="tx1"/>
                </a:solidFill>
                <a:latin typeface="Arial" panose="020B0604020202020204" pitchFamily="34" charset="0"/>
                <a:cs typeface="Arial" panose="020B0604020202020204" pitchFamily="34" charset="0"/>
              </a:defRPr>
            </a:lvl1pPr>
          </a:lstStyle>
          <a:p>
            <a:r>
              <a:rPr lang="en-US"/>
              <a:t>Subhead Text</a:t>
            </a:r>
          </a:p>
        </p:txBody>
      </p:sp>
      <p:pic>
        <p:nvPicPr>
          <p:cNvPr id="6" name="Picture 5">
            <a:extLst>
              <a:ext uri="{FF2B5EF4-FFF2-40B4-BE49-F238E27FC236}">
                <a16:creationId xmlns:a16="http://schemas.microsoft.com/office/drawing/2014/main" id="{9F239AB7-A87C-3C85-D868-8C88012E9B46}"/>
              </a:ext>
            </a:extLst>
          </p:cNvPr>
          <p:cNvPicPr>
            <a:picLocks noChangeAspect="1"/>
          </p:cNvPicPr>
          <p:nvPr userDrawn="1"/>
        </p:nvPicPr>
        <p:blipFill>
          <a:blip r:embed="rId4" cstate="email">
            <a:extLst>
              <a:ext uri="{28A0092B-C50C-407E-A947-70E740481C1C}">
                <a14:useLocalDpi xmlns:a14="http://schemas.microsoft.com/office/drawing/2010/main" val="0"/>
              </a:ext>
            </a:extLst>
          </a:blip>
          <a:srcRect/>
          <a:stretch/>
        </p:blipFill>
        <p:spPr>
          <a:xfrm>
            <a:off x="464134" y="1014800"/>
            <a:ext cx="1386647" cy="365760"/>
          </a:xfrm>
          <a:prstGeom prst="rect">
            <a:avLst/>
          </a:prstGeom>
        </p:spPr>
      </p:pic>
    </p:spTree>
    <p:extLst>
      <p:ext uri="{BB962C8B-B14F-4D97-AF65-F5344CB8AC3E}">
        <p14:creationId xmlns:p14="http://schemas.microsoft.com/office/powerpoint/2010/main" val="1083740423"/>
      </p:ext>
    </p:extLst>
  </p:cSld>
  <p:clrMapOvr>
    <a:overrideClrMapping bg1="dk1" tx1="lt1" bg2="dk2" tx2="lt2" accent1="accent1" accent2="accent2" accent3="accent3" accent4="accent4" accent5="accent5" accent6="accent6" hlink="hlink" folHlink="folHlink"/>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Title Slide 3">
    <p:bg>
      <p:bgPr>
        <a:solidFill>
          <a:schemeClr val="tx1"/>
        </a:solidFill>
        <a:effectLst/>
      </p:bgPr>
    </p:bg>
    <p:spTree>
      <p:nvGrpSpPr>
        <p:cNvPr id="1" name=""/>
        <p:cNvGrpSpPr/>
        <p:nvPr/>
      </p:nvGrpSpPr>
      <p:grpSpPr>
        <a:xfrm>
          <a:off x="0" y="0"/>
          <a:ext cx="0" cy="0"/>
          <a:chOff x="0" y="0"/>
          <a:chExt cx="0" cy="0"/>
        </a:xfrm>
      </p:grpSpPr>
      <p:pic>
        <p:nvPicPr>
          <p:cNvPr id="4" name="Picture 3" descr="Background pattern&#10;&#10;Description automatically generated">
            <a:extLst>
              <a:ext uri="{FF2B5EF4-FFF2-40B4-BE49-F238E27FC236}">
                <a16:creationId xmlns:a16="http://schemas.microsoft.com/office/drawing/2014/main" id="{71020354-ECE0-84D2-8D32-2F042EAB7A6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3750"/>
          <a:stretch/>
        </p:blipFill>
        <p:spPr>
          <a:xfrm>
            <a:off x="1676400" y="0"/>
            <a:ext cx="10515600" cy="6858000"/>
          </a:xfrm>
          <a:prstGeom prst="rect">
            <a:avLst/>
          </a:prstGeom>
        </p:spPr>
      </p:pic>
      <p:sp>
        <p:nvSpPr>
          <p:cNvPr id="2" name="Rectangle 1"/>
          <p:cNvSpPr/>
          <p:nvPr userDrawn="1"/>
        </p:nvSpPr>
        <p:spPr>
          <a:xfrm>
            <a:off x="0" y="472480"/>
            <a:ext cx="6949440" cy="5943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i="0">
              <a:latin typeface="Arial" panose="020B0604020202020204" pitchFamily="34" charset="0"/>
            </a:endParaRPr>
          </a:p>
        </p:txBody>
      </p:sp>
      <p:pic>
        <p:nvPicPr>
          <p:cNvPr id="3" name="Picture 2" descr="A picture containing circle&#10;&#10;Description automatically generated">
            <a:extLst>
              <a:ext uri="{FF2B5EF4-FFF2-40B4-BE49-F238E27FC236}">
                <a16:creationId xmlns:a16="http://schemas.microsoft.com/office/drawing/2014/main" id="{AB0FB7ED-755E-C8C2-29E0-88CC302EEB8C}"/>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13750" t="6890" r="43000" b="6444"/>
          <a:stretch/>
        </p:blipFill>
        <p:spPr>
          <a:xfrm>
            <a:off x="1676400" y="472479"/>
            <a:ext cx="5273040" cy="5943600"/>
          </a:xfrm>
          <a:prstGeom prst="rect">
            <a:avLst/>
          </a:prstGeom>
        </p:spPr>
      </p:pic>
      <p:sp>
        <p:nvSpPr>
          <p:cNvPr id="5" name="Subtitle 2">
            <a:extLst>
              <a:ext uri="{FF2B5EF4-FFF2-40B4-BE49-F238E27FC236}">
                <a16:creationId xmlns:a16="http://schemas.microsoft.com/office/drawing/2014/main" id="{9FE794BB-92AB-CF74-BA7D-9EFFD9FC1D20}"/>
              </a:ext>
            </a:extLst>
          </p:cNvPr>
          <p:cNvSpPr>
            <a:spLocks noGrp="1"/>
          </p:cNvSpPr>
          <p:nvPr>
            <p:ph type="subTitle" idx="1" hasCustomPrompt="1"/>
          </p:nvPr>
        </p:nvSpPr>
        <p:spPr>
          <a:xfrm>
            <a:off x="457199" y="1524000"/>
            <a:ext cx="6036733" cy="3538224"/>
          </a:xfrm>
        </p:spPr>
        <p:txBody>
          <a:bodyPr lIns="0" tIns="0" rIns="0" bIns="0" anchor="b" anchorCtr="0">
            <a:normAutofit/>
          </a:bodyPr>
          <a:lstStyle>
            <a:lvl1pPr marL="0" indent="0" algn="l" defTabSz="914400" rtl="0" eaLnBrk="1" latinLnBrk="0" hangingPunct="1">
              <a:lnSpc>
                <a:spcPct val="80000"/>
              </a:lnSpc>
              <a:spcBef>
                <a:spcPts val="1000"/>
              </a:spcBef>
              <a:buFont typeface="Arial" panose="020B0604020202020204" pitchFamily="34" charset="0"/>
              <a:buNone/>
              <a:defRPr lang="en-US" sz="7200" b="0" i="0" kern="1200" dirty="0">
                <a:solidFill>
                  <a:schemeClr val="bg1"/>
                </a:solidFill>
                <a:latin typeface="Arial Black" panose="020B0604020202020204" pitchFamily="34" charset="0"/>
                <a:ea typeface="+mn-ea"/>
                <a:cs typeface="Arial Black"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Title slide</a:t>
            </a:r>
          </a:p>
        </p:txBody>
      </p:sp>
      <p:sp>
        <p:nvSpPr>
          <p:cNvPr id="6" name="Title 1">
            <a:extLst>
              <a:ext uri="{FF2B5EF4-FFF2-40B4-BE49-F238E27FC236}">
                <a16:creationId xmlns:a16="http://schemas.microsoft.com/office/drawing/2014/main" id="{1BC256D4-5A79-C2A0-BA34-DB254DF875BF}"/>
              </a:ext>
            </a:extLst>
          </p:cNvPr>
          <p:cNvSpPr>
            <a:spLocks noGrp="1"/>
          </p:cNvSpPr>
          <p:nvPr>
            <p:ph type="title" hasCustomPrompt="1"/>
          </p:nvPr>
        </p:nvSpPr>
        <p:spPr>
          <a:xfrm>
            <a:off x="457200" y="5071190"/>
            <a:ext cx="6036732" cy="313932"/>
          </a:xfrm>
        </p:spPr>
        <p:txBody>
          <a:bodyPr lIns="0" tIns="91440" rIns="0" bIns="0" anchor="t" anchorCtr="0">
            <a:spAutoFit/>
          </a:bodyPr>
          <a:lstStyle>
            <a:lvl1pPr>
              <a:defRPr sz="1600" b="0" i="0" spc="0" baseline="0">
                <a:solidFill>
                  <a:schemeClr val="tx1"/>
                </a:solidFill>
                <a:latin typeface="Arial" panose="020B0604020202020204" pitchFamily="34" charset="0"/>
                <a:cs typeface="Arial" panose="020B0604020202020204" pitchFamily="34" charset="0"/>
              </a:defRPr>
            </a:lvl1pPr>
          </a:lstStyle>
          <a:p>
            <a:r>
              <a:rPr lang="en-US"/>
              <a:t>Subhead Text</a:t>
            </a:r>
          </a:p>
        </p:txBody>
      </p:sp>
      <p:pic>
        <p:nvPicPr>
          <p:cNvPr id="7" name="Picture 6">
            <a:extLst>
              <a:ext uri="{FF2B5EF4-FFF2-40B4-BE49-F238E27FC236}">
                <a16:creationId xmlns:a16="http://schemas.microsoft.com/office/drawing/2014/main" id="{99D10DEF-DBC6-BF0D-36F5-3A6C147A38D3}"/>
              </a:ext>
            </a:extLst>
          </p:cNvPr>
          <p:cNvPicPr>
            <a:picLocks noChangeAspect="1"/>
          </p:cNvPicPr>
          <p:nvPr userDrawn="1"/>
        </p:nvPicPr>
        <p:blipFill>
          <a:blip r:embed="rId4" cstate="email">
            <a:extLst>
              <a:ext uri="{28A0092B-C50C-407E-A947-70E740481C1C}">
                <a14:useLocalDpi xmlns:a14="http://schemas.microsoft.com/office/drawing/2010/main" val="0"/>
              </a:ext>
            </a:extLst>
          </a:blip>
          <a:srcRect/>
          <a:stretch/>
        </p:blipFill>
        <p:spPr>
          <a:xfrm>
            <a:off x="464134" y="1014800"/>
            <a:ext cx="1386647" cy="365760"/>
          </a:xfrm>
          <a:prstGeom prst="rect">
            <a:avLst/>
          </a:prstGeom>
        </p:spPr>
      </p:pic>
    </p:spTree>
    <p:extLst>
      <p:ext uri="{BB962C8B-B14F-4D97-AF65-F5344CB8AC3E}">
        <p14:creationId xmlns:p14="http://schemas.microsoft.com/office/powerpoint/2010/main" val="2102669412"/>
      </p:ext>
    </p:extLst>
  </p:cSld>
  <p:clrMapOvr>
    <a:overrideClrMapping bg1="dk1" tx1="lt1" bg2="dk2" tx2="lt2" accent1="accent1" accent2="accent2" accent3="accent3" accent4="accent4" accent5="accent5" accent6="accent6" hlink="hlink" folHlink="folHlink"/>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Title Slide 4">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1020354-ECE0-84D2-8D32-2F042EAB7A61}"/>
              </a:ext>
            </a:extLst>
          </p:cNvPr>
          <p:cNvPicPr>
            <a:picLocks noChangeAspect="1"/>
          </p:cNvPicPr>
          <p:nvPr userDrawn="1"/>
        </p:nvPicPr>
        <p:blipFill>
          <a:blip r:embed="rId2">
            <a:alphaModFix/>
            <a:extLst>
              <a:ext uri="{28A0092B-C50C-407E-A947-70E740481C1C}">
                <a14:useLocalDpi xmlns:a14="http://schemas.microsoft.com/office/drawing/2010/main" val="0"/>
              </a:ext>
            </a:extLst>
          </a:blip>
          <a:srcRect l="6875" r="6875"/>
          <a:stretch/>
        </p:blipFill>
        <p:spPr>
          <a:xfrm>
            <a:off x="1676400" y="0"/>
            <a:ext cx="10515600" cy="6858000"/>
          </a:xfrm>
          <a:prstGeom prst="rect">
            <a:avLst/>
          </a:prstGeom>
        </p:spPr>
      </p:pic>
      <p:sp>
        <p:nvSpPr>
          <p:cNvPr id="2" name="Rectangle 1"/>
          <p:cNvSpPr/>
          <p:nvPr userDrawn="1"/>
        </p:nvSpPr>
        <p:spPr>
          <a:xfrm>
            <a:off x="0" y="472480"/>
            <a:ext cx="6949440" cy="5943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i="0">
              <a:latin typeface="Arial" panose="020B0604020202020204" pitchFamily="34" charset="0"/>
            </a:endParaRPr>
          </a:p>
        </p:txBody>
      </p:sp>
      <p:pic>
        <p:nvPicPr>
          <p:cNvPr id="6" name="Picture 5" descr="A picture containing diagram&#10;&#10;Description automatically generated">
            <a:extLst>
              <a:ext uri="{FF2B5EF4-FFF2-40B4-BE49-F238E27FC236}">
                <a16:creationId xmlns:a16="http://schemas.microsoft.com/office/drawing/2014/main" id="{942E0349-2EDB-F874-9F62-018EC978CAC9}"/>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13750" t="6890" r="43000" b="6444"/>
          <a:stretch/>
        </p:blipFill>
        <p:spPr>
          <a:xfrm>
            <a:off x="1676400" y="472480"/>
            <a:ext cx="5273040" cy="5943599"/>
          </a:xfrm>
          <a:prstGeom prst="rect">
            <a:avLst/>
          </a:prstGeom>
        </p:spPr>
      </p:pic>
      <p:sp>
        <p:nvSpPr>
          <p:cNvPr id="3" name="Subtitle 2">
            <a:extLst>
              <a:ext uri="{FF2B5EF4-FFF2-40B4-BE49-F238E27FC236}">
                <a16:creationId xmlns:a16="http://schemas.microsoft.com/office/drawing/2014/main" id="{568F69CF-0664-BF7A-E4EE-9A3B11F01A44}"/>
              </a:ext>
            </a:extLst>
          </p:cNvPr>
          <p:cNvSpPr>
            <a:spLocks noGrp="1"/>
          </p:cNvSpPr>
          <p:nvPr>
            <p:ph type="subTitle" idx="1" hasCustomPrompt="1"/>
          </p:nvPr>
        </p:nvSpPr>
        <p:spPr>
          <a:xfrm>
            <a:off x="457199" y="1524000"/>
            <a:ext cx="6036733" cy="3538224"/>
          </a:xfrm>
        </p:spPr>
        <p:txBody>
          <a:bodyPr lIns="0" tIns="0" rIns="0" bIns="0" anchor="b" anchorCtr="0">
            <a:normAutofit/>
          </a:bodyPr>
          <a:lstStyle>
            <a:lvl1pPr marL="0" indent="0" algn="l" defTabSz="914400" rtl="0" eaLnBrk="1" latinLnBrk="0" hangingPunct="1">
              <a:lnSpc>
                <a:spcPct val="80000"/>
              </a:lnSpc>
              <a:spcBef>
                <a:spcPts val="1000"/>
              </a:spcBef>
              <a:buFont typeface="Arial" panose="020B0604020202020204" pitchFamily="34" charset="0"/>
              <a:buNone/>
              <a:defRPr lang="en-US" sz="7200" b="0" i="0" kern="1200" dirty="0">
                <a:solidFill>
                  <a:schemeClr val="bg1"/>
                </a:solidFill>
                <a:latin typeface="Arial Black" panose="020B0604020202020204" pitchFamily="34" charset="0"/>
                <a:ea typeface="+mn-ea"/>
                <a:cs typeface="Arial Black"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Title slide</a:t>
            </a:r>
          </a:p>
        </p:txBody>
      </p:sp>
      <p:sp>
        <p:nvSpPr>
          <p:cNvPr id="7" name="Title 1">
            <a:extLst>
              <a:ext uri="{FF2B5EF4-FFF2-40B4-BE49-F238E27FC236}">
                <a16:creationId xmlns:a16="http://schemas.microsoft.com/office/drawing/2014/main" id="{8ECDE936-9462-F996-1945-CA71DF2CC8A6}"/>
              </a:ext>
            </a:extLst>
          </p:cNvPr>
          <p:cNvSpPr>
            <a:spLocks noGrp="1"/>
          </p:cNvSpPr>
          <p:nvPr>
            <p:ph type="title" hasCustomPrompt="1"/>
          </p:nvPr>
        </p:nvSpPr>
        <p:spPr>
          <a:xfrm>
            <a:off x="457200" y="5071190"/>
            <a:ext cx="6036732" cy="313932"/>
          </a:xfrm>
        </p:spPr>
        <p:txBody>
          <a:bodyPr lIns="0" tIns="91440" rIns="0" bIns="0" anchor="t" anchorCtr="0">
            <a:spAutoFit/>
          </a:bodyPr>
          <a:lstStyle>
            <a:lvl1pPr>
              <a:defRPr sz="1600" b="0" i="0" spc="0" baseline="0">
                <a:solidFill>
                  <a:schemeClr val="tx1"/>
                </a:solidFill>
                <a:latin typeface="Arial" panose="020B0604020202020204" pitchFamily="34" charset="0"/>
                <a:cs typeface="Arial" panose="020B0604020202020204" pitchFamily="34" charset="0"/>
              </a:defRPr>
            </a:lvl1pPr>
          </a:lstStyle>
          <a:p>
            <a:r>
              <a:rPr lang="en-US"/>
              <a:t>Subhead Text</a:t>
            </a:r>
          </a:p>
        </p:txBody>
      </p:sp>
      <p:pic>
        <p:nvPicPr>
          <p:cNvPr id="5" name="Picture 4">
            <a:extLst>
              <a:ext uri="{FF2B5EF4-FFF2-40B4-BE49-F238E27FC236}">
                <a16:creationId xmlns:a16="http://schemas.microsoft.com/office/drawing/2014/main" id="{4568795B-F707-2E54-7916-1D45E1C6A4D9}"/>
              </a:ext>
            </a:extLst>
          </p:cNvPr>
          <p:cNvPicPr>
            <a:picLocks noChangeAspect="1"/>
          </p:cNvPicPr>
          <p:nvPr userDrawn="1"/>
        </p:nvPicPr>
        <p:blipFill>
          <a:blip r:embed="rId4" cstate="email">
            <a:extLst>
              <a:ext uri="{28A0092B-C50C-407E-A947-70E740481C1C}">
                <a14:useLocalDpi xmlns:a14="http://schemas.microsoft.com/office/drawing/2010/main" val="0"/>
              </a:ext>
            </a:extLst>
          </a:blip>
          <a:srcRect/>
          <a:stretch/>
        </p:blipFill>
        <p:spPr>
          <a:xfrm>
            <a:off x="464134" y="1014800"/>
            <a:ext cx="1386647" cy="365760"/>
          </a:xfrm>
          <a:prstGeom prst="rect">
            <a:avLst/>
          </a:prstGeom>
        </p:spPr>
      </p:pic>
    </p:spTree>
    <p:extLst>
      <p:ext uri="{BB962C8B-B14F-4D97-AF65-F5344CB8AC3E}">
        <p14:creationId xmlns:p14="http://schemas.microsoft.com/office/powerpoint/2010/main" val="3469322974"/>
      </p:ext>
    </p:extLst>
  </p:cSld>
  <p:clrMapOvr>
    <a:overrideClrMapping bg1="dk1" tx1="lt1" bg2="dk2" tx2="lt2" accent1="accent1" accent2="accent2" accent3="accent3" accent4="accent4" accent5="accent5" accent6="accent6" hlink="hlink" folHlink="folHlink"/>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Title Slide 5">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5F2D31D-5BDD-324E-2166-B7A9894AD517}"/>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pic>
        <p:nvPicPr>
          <p:cNvPr id="8" name="Image">
            <a:extLst>
              <a:ext uri="{FF2B5EF4-FFF2-40B4-BE49-F238E27FC236}">
                <a16:creationId xmlns:a16="http://schemas.microsoft.com/office/drawing/2014/main" id="{303EB84B-82EF-BB02-9D92-A3F96E6F98E9}"/>
              </a:ext>
            </a:extLst>
          </p:cNvPr>
          <p:cNvPicPr>
            <a:picLocks noChangeAspect="1"/>
          </p:cNvPicPr>
          <p:nvPr userDrawn="1"/>
        </p:nvPicPr>
        <p:blipFill>
          <a:blip r:embed="rId3" cstate="email">
            <a:extLst>
              <a:ext uri="{28A0092B-C50C-407E-A947-70E740481C1C}">
                <a14:useLocalDpi xmlns:a14="http://schemas.microsoft.com/office/drawing/2010/main" val="0"/>
              </a:ext>
            </a:extLst>
          </a:blip>
          <a:srcRect/>
          <a:stretch/>
        </p:blipFill>
        <p:spPr>
          <a:xfrm>
            <a:off x="9900377" y="5918805"/>
            <a:ext cx="1821233" cy="480391"/>
          </a:xfrm>
          <a:prstGeom prst="rect">
            <a:avLst/>
          </a:prstGeom>
          <a:ln w="12700">
            <a:miter lim="400000"/>
          </a:ln>
        </p:spPr>
      </p:pic>
      <p:sp>
        <p:nvSpPr>
          <p:cNvPr id="11" name="Title 1">
            <a:extLst>
              <a:ext uri="{FF2B5EF4-FFF2-40B4-BE49-F238E27FC236}">
                <a16:creationId xmlns:a16="http://schemas.microsoft.com/office/drawing/2014/main" id="{679ED3CC-95B4-5F13-A88B-B33D9F5FE3E3}"/>
              </a:ext>
            </a:extLst>
          </p:cNvPr>
          <p:cNvSpPr>
            <a:spLocks noGrp="1"/>
          </p:cNvSpPr>
          <p:nvPr>
            <p:ph type="title" hasCustomPrompt="1"/>
          </p:nvPr>
        </p:nvSpPr>
        <p:spPr>
          <a:xfrm>
            <a:off x="389890" y="3410058"/>
            <a:ext cx="11412220" cy="914096"/>
          </a:xfrm>
        </p:spPr>
        <p:txBody>
          <a:bodyPr lIns="0" tIns="0" rIns="0" bIns="0" anchor="b">
            <a:spAutoFit/>
          </a:bodyPr>
          <a:lstStyle>
            <a:lvl1pPr>
              <a:defRPr sz="6600">
                <a:solidFill>
                  <a:schemeClr val="accent2"/>
                </a:solidFill>
                <a:latin typeface="Arial Black" panose="020B0A04020102020204" pitchFamily="34" charset="0"/>
              </a:defRPr>
            </a:lvl1pPr>
          </a:lstStyle>
          <a:p>
            <a:r>
              <a:rPr lang="en-US"/>
              <a:t>Title slide</a:t>
            </a:r>
          </a:p>
        </p:txBody>
      </p:sp>
      <p:sp>
        <p:nvSpPr>
          <p:cNvPr id="2" name="Subtitle 2">
            <a:extLst>
              <a:ext uri="{FF2B5EF4-FFF2-40B4-BE49-F238E27FC236}">
                <a16:creationId xmlns:a16="http://schemas.microsoft.com/office/drawing/2014/main" id="{63765385-B729-C8F4-1532-DE0CF45ADE0F}"/>
              </a:ext>
            </a:extLst>
          </p:cNvPr>
          <p:cNvSpPr>
            <a:spLocks noGrp="1"/>
          </p:cNvSpPr>
          <p:nvPr>
            <p:ph type="subTitle" idx="1" hasCustomPrompt="1"/>
          </p:nvPr>
        </p:nvSpPr>
        <p:spPr>
          <a:xfrm>
            <a:off x="389890" y="4333588"/>
            <a:ext cx="11412220" cy="915852"/>
          </a:xfrm>
        </p:spPr>
        <p:txBody>
          <a:bodyPr lIns="0" tIns="0" rIns="0" bIns="0">
            <a:noAutofit/>
          </a:bodyPr>
          <a:lstStyle>
            <a:lvl1pPr marL="0" indent="0" algn="l">
              <a:buNone/>
              <a:defRPr sz="2000" b="0" i="0">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Subhead text</a:t>
            </a:r>
          </a:p>
        </p:txBody>
      </p:sp>
    </p:spTree>
    <p:extLst>
      <p:ext uri="{BB962C8B-B14F-4D97-AF65-F5344CB8AC3E}">
        <p14:creationId xmlns:p14="http://schemas.microsoft.com/office/powerpoint/2010/main" val="135897257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Title Slide 6">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E29C7B9-E3E8-3606-2E3B-CD9F427B6CD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pic>
        <p:nvPicPr>
          <p:cNvPr id="5" name="Picture 4">
            <a:extLst>
              <a:ext uri="{FF2B5EF4-FFF2-40B4-BE49-F238E27FC236}">
                <a16:creationId xmlns:a16="http://schemas.microsoft.com/office/drawing/2014/main" id="{E7E06751-95C8-6504-D79E-718693775283}"/>
              </a:ext>
            </a:extLst>
          </p:cNvPr>
          <p:cNvPicPr>
            <a:picLocks noChangeAspect="1"/>
          </p:cNvPicPr>
          <p:nvPr userDrawn="1"/>
        </p:nvPicPr>
        <p:blipFill>
          <a:blip r:embed="rId3" cstate="email">
            <a:extLst>
              <a:ext uri="{28A0092B-C50C-407E-A947-70E740481C1C}">
                <a14:useLocalDpi xmlns:a14="http://schemas.microsoft.com/office/drawing/2010/main" val="0"/>
              </a:ext>
            </a:extLst>
          </a:blip>
          <a:srcRect/>
          <a:stretch/>
        </p:blipFill>
        <p:spPr>
          <a:xfrm>
            <a:off x="9898354" y="5918806"/>
            <a:ext cx="1810686" cy="477610"/>
          </a:xfrm>
          <a:prstGeom prst="rect">
            <a:avLst/>
          </a:prstGeom>
        </p:spPr>
      </p:pic>
      <p:sp>
        <p:nvSpPr>
          <p:cNvPr id="11" name="Title 1">
            <a:extLst>
              <a:ext uri="{FF2B5EF4-FFF2-40B4-BE49-F238E27FC236}">
                <a16:creationId xmlns:a16="http://schemas.microsoft.com/office/drawing/2014/main" id="{C7A2D5A5-2FB1-FB72-3F2C-8C3D5A116EAB}"/>
              </a:ext>
            </a:extLst>
          </p:cNvPr>
          <p:cNvSpPr>
            <a:spLocks noGrp="1"/>
          </p:cNvSpPr>
          <p:nvPr>
            <p:ph type="title" hasCustomPrompt="1"/>
          </p:nvPr>
        </p:nvSpPr>
        <p:spPr>
          <a:xfrm>
            <a:off x="389890" y="3410058"/>
            <a:ext cx="11412220" cy="914096"/>
          </a:xfrm>
        </p:spPr>
        <p:txBody>
          <a:bodyPr lIns="0" tIns="0" rIns="0" bIns="0" anchor="b">
            <a:spAutoFit/>
          </a:bodyPr>
          <a:lstStyle>
            <a:lvl1pPr>
              <a:defRPr sz="6600">
                <a:solidFill>
                  <a:schemeClr val="bg1"/>
                </a:solidFill>
                <a:latin typeface="Arial Black" panose="020B0A04020102020204" pitchFamily="34" charset="0"/>
              </a:defRPr>
            </a:lvl1pPr>
          </a:lstStyle>
          <a:p>
            <a:r>
              <a:rPr lang="en-US"/>
              <a:t>Title slide</a:t>
            </a:r>
          </a:p>
        </p:txBody>
      </p:sp>
      <p:sp>
        <p:nvSpPr>
          <p:cNvPr id="12" name="Subtitle 2">
            <a:extLst>
              <a:ext uri="{FF2B5EF4-FFF2-40B4-BE49-F238E27FC236}">
                <a16:creationId xmlns:a16="http://schemas.microsoft.com/office/drawing/2014/main" id="{9C46F2FA-AC03-3E23-267B-60583CABA7F4}"/>
              </a:ext>
            </a:extLst>
          </p:cNvPr>
          <p:cNvSpPr>
            <a:spLocks noGrp="1"/>
          </p:cNvSpPr>
          <p:nvPr>
            <p:ph type="subTitle" idx="1" hasCustomPrompt="1"/>
          </p:nvPr>
        </p:nvSpPr>
        <p:spPr>
          <a:xfrm>
            <a:off x="389890" y="4333588"/>
            <a:ext cx="11412220" cy="915852"/>
          </a:xfrm>
        </p:spPr>
        <p:txBody>
          <a:bodyPr lIns="0" tIns="0" rIns="0" bIns="0">
            <a:noAutofit/>
          </a:bodyPr>
          <a:lstStyle>
            <a:lvl1pPr marL="0" indent="0" algn="l">
              <a:buNone/>
              <a:defRPr sz="2000" b="0" i="0">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Subhead text</a:t>
            </a:r>
          </a:p>
        </p:txBody>
      </p:sp>
    </p:spTree>
    <p:extLst>
      <p:ext uri="{BB962C8B-B14F-4D97-AF65-F5344CB8AC3E}">
        <p14:creationId xmlns:p14="http://schemas.microsoft.com/office/powerpoint/2010/main" val="12663352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Title Slide 7">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A191BD2-7FC7-0A42-6C27-8241E06FA40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pic>
        <p:nvPicPr>
          <p:cNvPr id="5" name="Picture 4">
            <a:extLst>
              <a:ext uri="{FF2B5EF4-FFF2-40B4-BE49-F238E27FC236}">
                <a16:creationId xmlns:a16="http://schemas.microsoft.com/office/drawing/2014/main" id="{E7E06751-95C8-6504-D79E-718693775283}"/>
              </a:ext>
            </a:extLst>
          </p:cNvPr>
          <p:cNvPicPr>
            <a:picLocks noChangeAspect="1"/>
          </p:cNvPicPr>
          <p:nvPr userDrawn="1"/>
        </p:nvPicPr>
        <p:blipFill>
          <a:blip r:embed="rId3" cstate="email">
            <a:extLst>
              <a:ext uri="{28A0092B-C50C-407E-A947-70E740481C1C}">
                <a14:useLocalDpi xmlns:a14="http://schemas.microsoft.com/office/drawing/2010/main" val="0"/>
              </a:ext>
            </a:extLst>
          </a:blip>
          <a:srcRect/>
          <a:stretch/>
        </p:blipFill>
        <p:spPr>
          <a:xfrm>
            <a:off x="9898354" y="5918806"/>
            <a:ext cx="1810686" cy="477610"/>
          </a:xfrm>
          <a:prstGeom prst="rect">
            <a:avLst/>
          </a:prstGeom>
        </p:spPr>
      </p:pic>
      <p:sp>
        <p:nvSpPr>
          <p:cNvPr id="7" name="Title 1">
            <a:extLst>
              <a:ext uri="{FF2B5EF4-FFF2-40B4-BE49-F238E27FC236}">
                <a16:creationId xmlns:a16="http://schemas.microsoft.com/office/drawing/2014/main" id="{BEE2F2C3-3467-0E71-4348-DB8C3D8877E0}"/>
              </a:ext>
            </a:extLst>
          </p:cNvPr>
          <p:cNvSpPr>
            <a:spLocks noGrp="1"/>
          </p:cNvSpPr>
          <p:nvPr>
            <p:ph type="title" hasCustomPrompt="1"/>
          </p:nvPr>
        </p:nvSpPr>
        <p:spPr>
          <a:xfrm>
            <a:off x="389890" y="3410058"/>
            <a:ext cx="11412220" cy="914096"/>
          </a:xfrm>
        </p:spPr>
        <p:txBody>
          <a:bodyPr lIns="0" tIns="0" rIns="0" bIns="0" anchor="b">
            <a:spAutoFit/>
          </a:bodyPr>
          <a:lstStyle>
            <a:lvl1pPr>
              <a:defRPr sz="6600">
                <a:solidFill>
                  <a:schemeClr val="bg1"/>
                </a:solidFill>
                <a:latin typeface="Arial Black" panose="020B0A04020102020204" pitchFamily="34" charset="0"/>
              </a:defRPr>
            </a:lvl1pPr>
          </a:lstStyle>
          <a:p>
            <a:r>
              <a:rPr lang="en-US"/>
              <a:t>Title slide</a:t>
            </a:r>
          </a:p>
        </p:txBody>
      </p:sp>
      <p:sp>
        <p:nvSpPr>
          <p:cNvPr id="8" name="Subtitle 2">
            <a:extLst>
              <a:ext uri="{FF2B5EF4-FFF2-40B4-BE49-F238E27FC236}">
                <a16:creationId xmlns:a16="http://schemas.microsoft.com/office/drawing/2014/main" id="{1BEC508F-BCD2-A241-F3F9-53A1E80F5165}"/>
              </a:ext>
            </a:extLst>
          </p:cNvPr>
          <p:cNvSpPr>
            <a:spLocks noGrp="1"/>
          </p:cNvSpPr>
          <p:nvPr>
            <p:ph type="subTitle" idx="1" hasCustomPrompt="1"/>
          </p:nvPr>
        </p:nvSpPr>
        <p:spPr>
          <a:xfrm>
            <a:off x="389890" y="4333588"/>
            <a:ext cx="11412220" cy="915852"/>
          </a:xfrm>
        </p:spPr>
        <p:txBody>
          <a:bodyPr lIns="0" tIns="0" rIns="0" bIns="0">
            <a:noAutofit/>
          </a:bodyPr>
          <a:lstStyle>
            <a:lvl1pPr marL="0" indent="0" algn="l">
              <a:buNone/>
              <a:defRPr sz="2000" b="0" i="0">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Subhead text</a:t>
            </a:r>
          </a:p>
        </p:txBody>
      </p:sp>
    </p:spTree>
    <p:extLst>
      <p:ext uri="{BB962C8B-B14F-4D97-AF65-F5344CB8AC3E}">
        <p14:creationId xmlns:p14="http://schemas.microsoft.com/office/powerpoint/2010/main" val="196681145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preserve="1" userDrawn="1">
  <p:cSld name="Agenda">
    <p:spTree>
      <p:nvGrpSpPr>
        <p:cNvPr id="1" name=""/>
        <p:cNvGrpSpPr/>
        <p:nvPr/>
      </p:nvGrpSpPr>
      <p:grpSpPr>
        <a:xfrm>
          <a:off x="0" y="0"/>
          <a:ext cx="0" cy="0"/>
          <a:chOff x="0" y="0"/>
          <a:chExt cx="0" cy="0"/>
        </a:xfrm>
      </p:grpSpPr>
      <p:pic>
        <p:nvPicPr>
          <p:cNvPr id="7" name="Picture 6" descr="A picture containing toilet, white&#10;&#10;Description automatically generated">
            <a:extLst>
              <a:ext uri="{FF2B5EF4-FFF2-40B4-BE49-F238E27FC236}">
                <a16:creationId xmlns:a16="http://schemas.microsoft.com/office/drawing/2014/main" id="{6C4F306A-3907-C7E5-A750-BD70961B5D9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Rectangle 8">
            <a:extLst>
              <a:ext uri="{FF2B5EF4-FFF2-40B4-BE49-F238E27FC236}">
                <a16:creationId xmlns:a16="http://schemas.microsoft.com/office/drawing/2014/main" id="{F2E8BB17-3E7A-142E-D2CB-214F2D55E28A}"/>
              </a:ext>
            </a:extLst>
          </p:cNvPr>
          <p:cNvSpPr/>
          <p:nvPr userDrawn="1"/>
        </p:nvSpPr>
        <p:spPr>
          <a:xfrm>
            <a:off x="1702980" y="0"/>
            <a:ext cx="4572000" cy="240295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i="0">
              <a:latin typeface="Arial" panose="020B0604020202020204" pitchFamily="34" charset="0"/>
            </a:endParaRPr>
          </a:p>
        </p:txBody>
      </p:sp>
      <p:sp>
        <p:nvSpPr>
          <p:cNvPr id="8" name="Rectangle 7">
            <a:extLst>
              <a:ext uri="{FF2B5EF4-FFF2-40B4-BE49-F238E27FC236}">
                <a16:creationId xmlns:a16="http://schemas.microsoft.com/office/drawing/2014/main" id="{CD91F890-EF65-4882-2670-566B67B36792}"/>
              </a:ext>
            </a:extLst>
          </p:cNvPr>
          <p:cNvSpPr/>
          <p:nvPr userDrawn="1"/>
        </p:nvSpPr>
        <p:spPr>
          <a:xfrm>
            <a:off x="1702980" y="2402958"/>
            <a:ext cx="4572000" cy="44550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i="0">
              <a:latin typeface="Arial" panose="020B0604020202020204" pitchFamily="34" charset="0"/>
            </a:endParaRPr>
          </a:p>
        </p:txBody>
      </p:sp>
      <p:pic>
        <p:nvPicPr>
          <p:cNvPr id="20" name="Picture 19">
            <a:extLst>
              <a:ext uri="{FF2B5EF4-FFF2-40B4-BE49-F238E27FC236}">
                <a16:creationId xmlns:a16="http://schemas.microsoft.com/office/drawing/2014/main" id="{485C4CF3-CBC6-166E-07FB-DF3B41206B62}"/>
              </a:ext>
            </a:extLst>
          </p:cNvPr>
          <p:cNvPicPr>
            <a:picLocks noChangeAspect="1"/>
          </p:cNvPicPr>
          <p:nvPr userDrawn="1"/>
        </p:nvPicPr>
        <p:blipFill>
          <a:blip r:embed="rId3"/>
          <a:stretch>
            <a:fillRect/>
          </a:stretch>
        </p:blipFill>
        <p:spPr>
          <a:xfrm>
            <a:off x="11839489" y="6378465"/>
            <a:ext cx="230311" cy="262298"/>
          </a:xfrm>
          <a:prstGeom prst="rect">
            <a:avLst/>
          </a:prstGeom>
        </p:spPr>
      </p:pic>
      <p:sp>
        <p:nvSpPr>
          <p:cNvPr id="3" name="Content Placeholder 2"/>
          <p:cNvSpPr>
            <a:spLocks noGrp="1"/>
          </p:cNvSpPr>
          <p:nvPr>
            <p:ph idx="1"/>
          </p:nvPr>
        </p:nvSpPr>
        <p:spPr>
          <a:xfrm>
            <a:off x="1881962" y="2593571"/>
            <a:ext cx="4214038" cy="4047192"/>
          </a:xfrm>
        </p:spPr>
        <p:txBody>
          <a:bodyPr lIns="0" tIns="0" rIns="0" bIns="0"/>
          <a:lstStyle>
            <a:lvl1pPr>
              <a:defRPr sz="1800" b="0" i="0">
                <a:solidFill>
                  <a:schemeClr val="tx1"/>
                </a:solidFill>
                <a:latin typeface="Arial" panose="020B0604020202020204" pitchFamily="34" charset="0"/>
              </a:defRPr>
            </a:lvl1pPr>
            <a:lvl2pPr>
              <a:defRPr sz="1600" b="0" i="0">
                <a:solidFill>
                  <a:schemeClr val="tx1"/>
                </a:solidFill>
                <a:latin typeface="Arial" panose="020B0604020202020204" pitchFamily="34" charset="0"/>
              </a:defRPr>
            </a:lvl2pPr>
            <a:lvl3pPr>
              <a:defRPr sz="1400" b="0" i="0">
                <a:solidFill>
                  <a:schemeClr val="tx1"/>
                </a:solidFill>
                <a:latin typeface="Arial" panose="020B0604020202020204" pitchFamily="34" charset="0"/>
              </a:defRPr>
            </a:lvl3pPr>
            <a:lvl4pPr>
              <a:defRPr sz="1200" b="0" i="0">
                <a:solidFill>
                  <a:schemeClr val="tx1"/>
                </a:solidFill>
                <a:latin typeface="Arial" panose="020B0604020202020204" pitchFamily="34" charset="0"/>
              </a:defRPr>
            </a:lvl4pPr>
            <a:lvl5pPr>
              <a:defRPr sz="1200" b="0" i="0">
                <a:solidFill>
                  <a:schemeClr val="tx1"/>
                </a:solidFill>
                <a:latin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4">
            <a:extLst>
              <a:ext uri="{FF2B5EF4-FFF2-40B4-BE49-F238E27FC236}">
                <a16:creationId xmlns:a16="http://schemas.microsoft.com/office/drawing/2014/main" id="{DF3E7708-D71D-9214-D8CC-308B674E18C2}"/>
              </a:ext>
            </a:extLst>
          </p:cNvPr>
          <p:cNvSpPr txBox="1">
            <a:spLocks/>
          </p:cNvSpPr>
          <p:nvPr userDrawn="1"/>
        </p:nvSpPr>
        <p:spPr>
          <a:xfrm>
            <a:off x="11394595" y="289918"/>
            <a:ext cx="407530" cy="365125"/>
          </a:xfrm>
          <a:prstGeom prst="rect">
            <a:avLst/>
          </a:prstGeom>
        </p:spPr>
        <p:txBody>
          <a:bodyPr vert="horz" lIns="91440" tIns="45720" rIns="91440" bIns="45720" rtlCol="0" anchor="ct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9678EFB2-4C89-4337-9FE3-76CC5529E1A8}" type="slidenum">
              <a:rPr kumimoji="0" lang="en-US" sz="1000" b="1" i="0" u="none" strike="noStrike" kern="1200" cap="none" spc="0" normalizeH="0" baseline="0" noProof="0" smtClean="0">
                <a:ln>
                  <a:noFill/>
                </a:ln>
                <a:solidFill>
                  <a:prstClr val="white"/>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000" b="1"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 name="Title 1"/>
          <p:cNvSpPr>
            <a:spLocks noGrp="1"/>
          </p:cNvSpPr>
          <p:nvPr>
            <p:ph type="title"/>
          </p:nvPr>
        </p:nvSpPr>
        <p:spPr>
          <a:xfrm>
            <a:off x="1881962" y="1488558"/>
            <a:ext cx="4214037" cy="914399"/>
          </a:xfrm>
          <a:prstGeom prst="rect">
            <a:avLst/>
          </a:prstGeom>
        </p:spPr>
        <p:txBody>
          <a:bodyPr lIns="0" tIns="0" rIns="0" bIns="0" anchor="ctr">
            <a:noAutofit/>
          </a:bodyPr>
          <a:lstStyle>
            <a:lvl1pPr algn="ctr">
              <a:defRPr sz="3200">
                <a:solidFill>
                  <a:schemeClr val="bg1"/>
                </a:solidFill>
              </a:defRPr>
            </a:lvl1pPr>
          </a:lstStyle>
          <a:p>
            <a:r>
              <a:rPr lang="en-US"/>
              <a:t>Click to edit Master title style</a:t>
            </a:r>
          </a:p>
        </p:txBody>
      </p:sp>
      <p:pic>
        <p:nvPicPr>
          <p:cNvPr id="6" name="Image" descr="Image">
            <a:extLst>
              <a:ext uri="{FF2B5EF4-FFF2-40B4-BE49-F238E27FC236}">
                <a16:creationId xmlns:a16="http://schemas.microsoft.com/office/drawing/2014/main" id="{C19F5D0F-E629-9D23-4E7E-BEF66AAA3526}"/>
              </a:ext>
            </a:extLst>
          </p:cNvPr>
          <p:cNvPicPr>
            <a:picLocks noChangeAspect="1"/>
          </p:cNvPicPr>
          <p:nvPr userDrawn="1"/>
        </p:nvPicPr>
        <p:blipFill>
          <a:blip r:embed="rId4">
            <a:duotone>
              <a:prstClr val="black"/>
              <a:schemeClr val="tx2">
                <a:tint val="45000"/>
                <a:satMod val="400000"/>
              </a:schemeClr>
            </a:duotone>
          </a:blip>
          <a:stretch>
            <a:fillRect/>
          </a:stretch>
        </p:blipFill>
        <p:spPr>
          <a:xfrm>
            <a:off x="11826240" y="6263797"/>
            <a:ext cx="365760" cy="365760"/>
          </a:xfrm>
          <a:prstGeom prst="rect">
            <a:avLst/>
          </a:prstGeom>
          <a:ln w="12700">
            <a:miter lim="400000"/>
          </a:ln>
        </p:spPr>
      </p:pic>
      <p:sp>
        <p:nvSpPr>
          <p:cNvPr id="11" name="Slide Number Placeholder 4">
            <a:extLst>
              <a:ext uri="{FF2B5EF4-FFF2-40B4-BE49-F238E27FC236}">
                <a16:creationId xmlns:a16="http://schemas.microsoft.com/office/drawing/2014/main" id="{6A916EF7-CF9D-2460-8B1C-42A4A3C83348}"/>
              </a:ext>
            </a:extLst>
          </p:cNvPr>
          <p:cNvSpPr txBox="1">
            <a:spLocks/>
          </p:cNvSpPr>
          <p:nvPr userDrawn="1"/>
        </p:nvSpPr>
        <p:spPr>
          <a:xfrm>
            <a:off x="11446086" y="6369733"/>
            <a:ext cx="365760" cy="153888"/>
          </a:xfrm>
          <a:prstGeom prst="rect">
            <a:avLst/>
          </a:prstGeom>
        </p:spPr>
        <p:txBody>
          <a:bodyPr vert="horz" lIns="0" tIns="0" rIns="0" bIns="0" rtlCol="0" anchor="ctr">
            <a:spAutoFit/>
          </a:bodyP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9678EFB2-4C89-4337-9FE3-76CC5529E1A8}" type="slidenum">
              <a:rPr kumimoji="0" lang="en-US" sz="1000" b="0" i="0" u="none" strike="noStrike" kern="1200" cap="none" spc="0" normalizeH="0" baseline="0" noProof="0" smtClean="0">
                <a:ln>
                  <a:noFill/>
                </a:ln>
                <a:solidFill>
                  <a:srgbClr val="979797"/>
                </a:solidFill>
                <a:effectLst/>
                <a:uLnTx/>
                <a:uFillTx/>
                <a:latin typeface="Arial" panose="020B0604020202020204"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srgbClr val="979797"/>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146394775"/>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Section Divider 1">
    <p:bg>
      <p:bgPr>
        <a:solidFill>
          <a:schemeClr val="tx1"/>
        </a:solidFill>
        <a:effectLst/>
      </p:bgPr>
    </p:bg>
    <p:spTree>
      <p:nvGrpSpPr>
        <p:cNvPr id="1" name=""/>
        <p:cNvGrpSpPr/>
        <p:nvPr/>
      </p:nvGrpSpPr>
      <p:grpSpPr>
        <a:xfrm>
          <a:off x="0" y="0"/>
          <a:ext cx="0" cy="0"/>
          <a:chOff x="0" y="0"/>
          <a:chExt cx="0" cy="0"/>
        </a:xfrm>
      </p:grpSpPr>
      <p:sp>
        <p:nvSpPr>
          <p:cNvPr id="2" name="Rectangle 1"/>
          <p:cNvSpPr/>
          <p:nvPr userDrawn="1"/>
        </p:nvSpPr>
        <p:spPr>
          <a:xfrm>
            <a:off x="0" y="0"/>
            <a:ext cx="5029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i="0">
              <a:latin typeface="Arial" panose="020B0604020202020204" pitchFamily="34" charset="0"/>
            </a:endParaRPr>
          </a:p>
        </p:txBody>
      </p:sp>
      <p:pic>
        <p:nvPicPr>
          <p:cNvPr id="4" name="Stocksy_comp_3347933.jpg">
            <a:extLst>
              <a:ext uri="{FF2B5EF4-FFF2-40B4-BE49-F238E27FC236}">
                <a16:creationId xmlns:a16="http://schemas.microsoft.com/office/drawing/2014/main" id="{5B8133E4-BFB6-299C-78EA-894109E5A0EF}"/>
              </a:ext>
            </a:extLst>
          </p:cNvPr>
          <p:cNvPicPr>
            <a:picLocks noChangeAspect="1"/>
          </p:cNvPicPr>
          <p:nvPr userDrawn="1"/>
        </p:nvPicPr>
        <p:blipFill rotWithShape="1">
          <a:blip r:embed="rId2" cstate="email">
            <a:grayscl/>
            <a:alphaModFix amt="10000"/>
            <a:extLst>
              <a:ext uri="{28A0092B-C50C-407E-A947-70E740481C1C}">
                <a14:useLocalDpi xmlns:a14="http://schemas.microsoft.com/office/drawing/2010/main" val="0"/>
              </a:ext>
            </a:extLst>
          </a:blip>
          <a:srcRect l="62" t="3122" r="58719" b="3122"/>
          <a:stretch/>
        </p:blipFill>
        <p:spPr>
          <a:xfrm>
            <a:off x="4220" y="0"/>
            <a:ext cx="5024980" cy="6858000"/>
          </a:xfrm>
          <a:prstGeom prst="rect">
            <a:avLst/>
          </a:prstGeom>
          <a:ln w="12700">
            <a:miter lim="400000"/>
          </a:ln>
        </p:spPr>
      </p:pic>
      <p:pic>
        <p:nvPicPr>
          <p:cNvPr id="3" name="Stocksy_comp_3347933.jpg">
            <a:extLst>
              <a:ext uri="{FF2B5EF4-FFF2-40B4-BE49-F238E27FC236}">
                <a16:creationId xmlns:a16="http://schemas.microsoft.com/office/drawing/2014/main" id="{2D9047FB-2D2A-4DB1-03C2-13319780DFBB}"/>
              </a:ext>
            </a:extLst>
          </p:cNvPr>
          <p:cNvPicPr>
            <a:picLocks noChangeAspect="1"/>
          </p:cNvPicPr>
          <p:nvPr userDrawn="1"/>
        </p:nvPicPr>
        <p:blipFill rotWithShape="1">
          <a:blip r:embed="rId2" cstate="email">
            <a:grayscl/>
            <a:alphaModFix amt="30000"/>
            <a:extLst>
              <a:ext uri="{28A0092B-C50C-407E-A947-70E740481C1C}">
                <a14:useLocalDpi xmlns:a14="http://schemas.microsoft.com/office/drawing/2010/main" val="0"/>
              </a:ext>
            </a:extLst>
          </a:blip>
          <a:srcRect l="41281" t="3122" r="26" b="3122"/>
          <a:stretch/>
        </p:blipFill>
        <p:spPr>
          <a:xfrm>
            <a:off x="5029200" y="0"/>
            <a:ext cx="7155204" cy="6858000"/>
          </a:xfrm>
          <a:prstGeom prst="rect">
            <a:avLst/>
          </a:prstGeom>
          <a:ln w="12700">
            <a:miter lim="400000"/>
          </a:ln>
        </p:spPr>
      </p:pic>
      <p:sp>
        <p:nvSpPr>
          <p:cNvPr id="14" name="Title 1">
            <a:extLst>
              <a:ext uri="{FF2B5EF4-FFF2-40B4-BE49-F238E27FC236}">
                <a16:creationId xmlns:a16="http://schemas.microsoft.com/office/drawing/2014/main" id="{2EB218B4-FC84-BC2F-01D9-7981F6A7A117}"/>
              </a:ext>
            </a:extLst>
          </p:cNvPr>
          <p:cNvSpPr>
            <a:spLocks noGrp="1"/>
          </p:cNvSpPr>
          <p:nvPr>
            <p:ph type="title" hasCustomPrompt="1"/>
          </p:nvPr>
        </p:nvSpPr>
        <p:spPr>
          <a:xfrm>
            <a:off x="457200" y="3235101"/>
            <a:ext cx="4114800" cy="193899"/>
          </a:xfrm>
        </p:spPr>
        <p:txBody>
          <a:bodyPr lIns="0" tIns="0" rIns="0" bIns="0" anchor="b" anchorCtr="0">
            <a:spAutoFit/>
          </a:bodyPr>
          <a:lstStyle>
            <a:lvl1pPr>
              <a:defRPr sz="1400" b="1" i="0" cap="all" spc="200" baseline="0">
                <a:solidFill>
                  <a:schemeClr val="bg1"/>
                </a:solidFill>
                <a:latin typeface="Arial" panose="020B0604020202020204" pitchFamily="34" charset="0"/>
                <a:cs typeface="Arial" panose="020B0604020202020204" pitchFamily="34" charset="0"/>
              </a:defRPr>
            </a:lvl1pPr>
          </a:lstStyle>
          <a:p>
            <a:r>
              <a:rPr lang="en-US"/>
              <a:t>SUBHEAD TEXT</a:t>
            </a:r>
          </a:p>
        </p:txBody>
      </p:sp>
      <p:sp>
        <p:nvSpPr>
          <p:cNvPr id="18" name="Subtitle 2">
            <a:extLst>
              <a:ext uri="{FF2B5EF4-FFF2-40B4-BE49-F238E27FC236}">
                <a16:creationId xmlns:a16="http://schemas.microsoft.com/office/drawing/2014/main" id="{2CD9931B-2468-E799-14F8-FE0870AE6B61}"/>
              </a:ext>
            </a:extLst>
          </p:cNvPr>
          <p:cNvSpPr>
            <a:spLocks noGrp="1"/>
          </p:cNvSpPr>
          <p:nvPr>
            <p:ph type="subTitle" idx="1" hasCustomPrompt="1"/>
          </p:nvPr>
        </p:nvSpPr>
        <p:spPr>
          <a:xfrm>
            <a:off x="457200" y="3429001"/>
            <a:ext cx="4114800" cy="1441420"/>
          </a:xfrm>
        </p:spPr>
        <p:txBody>
          <a:bodyPr lIns="0" tIns="182880" rIns="0" bIns="0">
            <a:spAutoFit/>
          </a:bodyPr>
          <a:lstStyle>
            <a:lvl1pPr marL="0" indent="0" algn="l" defTabSz="914400" rtl="0" eaLnBrk="1" latinLnBrk="0" hangingPunct="1">
              <a:lnSpc>
                <a:spcPts val="4900"/>
              </a:lnSpc>
              <a:spcBef>
                <a:spcPts val="1000"/>
              </a:spcBef>
              <a:buFont typeface="Arial" panose="020B0604020202020204" pitchFamily="34" charset="0"/>
              <a:buNone/>
              <a:defRPr lang="en-US" sz="4400" b="0" i="0" kern="1200" dirty="0">
                <a:solidFill>
                  <a:schemeClr val="tx1"/>
                </a:solidFill>
                <a:latin typeface="Arial Black" panose="020B0604020202020204" pitchFamily="34" charset="0"/>
                <a:ea typeface="+mn-ea"/>
                <a:cs typeface="Arial Black"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Section divider</a:t>
            </a:r>
          </a:p>
        </p:txBody>
      </p:sp>
    </p:spTree>
    <p:extLst>
      <p:ext uri="{BB962C8B-B14F-4D97-AF65-F5344CB8AC3E}">
        <p14:creationId xmlns:p14="http://schemas.microsoft.com/office/powerpoint/2010/main" val="3609102185"/>
      </p:ext>
    </p:extLst>
  </p:cSld>
  <p:clrMapOvr>
    <a:overrideClrMapping bg1="dk1" tx1="lt1" bg2="dk2" tx2="lt2" accent1="accent1" accent2="accent2" accent3="accent3" accent4="accent4" accent5="accent5" accent6="accent6" hlink="hlink" folHlink="folHlink"/>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Section Divider 2">
    <p:bg>
      <p:bgPr>
        <a:solidFill>
          <a:schemeClr val="tx1"/>
        </a:solidFill>
        <a:effectLst/>
      </p:bgPr>
    </p:bg>
    <p:spTree>
      <p:nvGrpSpPr>
        <p:cNvPr id="1" name=""/>
        <p:cNvGrpSpPr/>
        <p:nvPr/>
      </p:nvGrpSpPr>
      <p:grpSpPr>
        <a:xfrm>
          <a:off x="0" y="0"/>
          <a:ext cx="0" cy="0"/>
          <a:chOff x="0" y="0"/>
          <a:chExt cx="0" cy="0"/>
        </a:xfrm>
      </p:grpSpPr>
      <p:sp>
        <p:nvSpPr>
          <p:cNvPr id="2" name="Rectangle 1"/>
          <p:cNvSpPr/>
          <p:nvPr userDrawn="1"/>
        </p:nvSpPr>
        <p:spPr>
          <a:xfrm>
            <a:off x="0" y="0"/>
            <a:ext cx="50292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i="0">
              <a:latin typeface="Arial" panose="020B0604020202020204" pitchFamily="34" charset="0"/>
            </a:endParaRPr>
          </a:p>
        </p:txBody>
      </p:sp>
      <p:pic>
        <p:nvPicPr>
          <p:cNvPr id="4" name="Stocksy_comp_430260_bw.jpg">
            <a:extLst>
              <a:ext uri="{FF2B5EF4-FFF2-40B4-BE49-F238E27FC236}">
                <a16:creationId xmlns:a16="http://schemas.microsoft.com/office/drawing/2014/main" id="{4A9A8386-5662-C51C-3C86-C865F5660B27}"/>
              </a:ext>
            </a:extLst>
          </p:cNvPr>
          <p:cNvPicPr>
            <a:picLocks noChangeAspect="1"/>
          </p:cNvPicPr>
          <p:nvPr userDrawn="1"/>
        </p:nvPicPr>
        <p:blipFill rotWithShape="1">
          <a:blip r:embed="rId2" cstate="email">
            <a:grayscl/>
            <a:alphaModFix amt="5000"/>
            <a:extLst>
              <a:ext uri="{28A0092B-C50C-407E-A947-70E740481C1C}">
                <a14:useLocalDpi xmlns:a14="http://schemas.microsoft.com/office/drawing/2010/main" val="0"/>
              </a:ext>
            </a:extLst>
          </a:blip>
          <a:srcRect l="58760" t="-211" r="-11" b="15926"/>
          <a:stretch/>
        </p:blipFill>
        <p:spPr>
          <a:xfrm rot="10800000">
            <a:off x="-1272" y="0"/>
            <a:ext cx="5029200" cy="6846590"/>
          </a:xfrm>
          <a:prstGeom prst="rect">
            <a:avLst/>
          </a:prstGeom>
          <a:ln w="12700">
            <a:miter lim="400000"/>
          </a:ln>
        </p:spPr>
      </p:pic>
      <p:pic>
        <p:nvPicPr>
          <p:cNvPr id="6" name="Stocksy_comp_430260_bw.jpg">
            <a:extLst>
              <a:ext uri="{FF2B5EF4-FFF2-40B4-BE49-F238E27FC236}">
                <a16:creationId xmlns:a16="http://schemas.microsoft.com/office/drawing/2014/main" id="{1DA0DBA9-1C90-C44D-197C-D3F8B7174FCF}"/>
              </a:ext>
            </a:extLst>
          </p:cNvPr>
          <p:cNvPicPr>
            <a:picLocks noChangeAspect="1"/>
          </p:cNvPicPr>
          <p:nvPr userDrawn="1"/>
        </p:nvPicPr>
        <p:blipFill rotWithShape="1">
          <a:blip r:embed="rId2" cstate="email">
            <a:grayscl/>
            <a:alphaModFix amt="10000"/>
            <a:extLst>
              <a:ext uri="{28A0092B-C50C-407E-A947-70E740481C1C}">
                <a14:useLocalDpi xmlns:a14="http://schemas.microsoft.com/office/drawing/2010/main" val="0"/>
              </a:ext>
            </a:extLst>
          </a:blip>
          <a:srcRect l="27" t="-211" r="41250" b="15926"/>
          <a:stretch/>
        </p:blipFill>
        <p:spPr>
          <a:xfrm rot="10800000">
            <a:off x="5029200" y="0"/>
            <a:ext cx="7159418" cy="6846590"/>
          </a:xfrm>
          <a:prstGeom prst="rect">
            <a:avLst/>
          </a:prstGeom>
          <a:ln w="12700">
            <a:miter lim="400000"/>
          </a:ln>
        </p:spPr>
      </p:pic>
      <p:sp>
        <p:nvSpPr>
          <p:cNvPr id="14" name="Title 1">
            <a:extLst>
              <a:ext uri="{FF2B5EF4-FFF2-40B4-BE49-F238E27FC236}">
                <a16:creationId xmlns:a16="http://schemas.microsoft.com/office/drawing/2014/main" id="{2EB218B4-FC84-BC2F-01D9-7981F6A7A117}"/>
              </a:ext>
            </a:extLst>
          </p:cNvPr>
          <p:cNvSpPr>
            <a:spLocks noGrp="1"/>
          </p:cNvSpPr>
          <p:nvPr>
            <p:ph type="title" hasCustomPrompt="1"/>
          </p:nvPr>
        </p:nvSpPr>
        <p:spPr>
          <a:xfrm>
            <a:off x="457200" y="3235101"/>
            <a:ext cx="4368800" cy="193899"/>
          </a:xfrm>
        </p:spPr>
        <p:txBody>
          <a:bodyPr lIns="0" tIns="0" rIns="0" bIns="0" anchor="b" anchorCtr="0">
            <a:spAutoFit/>
          </a:bodyPr>
          <a:lstStyle>
            <a:lvl1pPr>
              <a:defRPr sz="1400" b="1" i="0" cap="all" spc="200" baseline="0">
                <a:solidFill>
                  <a:schemeClr val="bg1"/>
                </a:solidFill>
                <a:latin typeface="Arial" panose="020B0604020202020204" pitchFamily="34" charset="0"/>
                <a:cs typeface="Arial" panose="020B0604020202020204" pitchFamily="34" charset="0"/>
              </a:defRPr>
            </a:lvl1pPr>
          </a:lstStyle>
          <a:p>
            <a:r>
              <a:rPr lang="en-US"/>
              <a:t>SUBHEAD TEXT</a:t>
            </a:r>
          </a:p>
        </p:txBody>
      </p:sp>
      <p:sp>
        <p:nvSpPr>
          <p:cNvPr id="18" name="Subtitle 2">
            <a:extLst>
              <a:ext uri="{FF2B5EF4-FFF2-40B4-BE49-F238E27FC236}">
                <a16:creationId xmlns:a16="http://schemas.microsoft.com/office/drawing/2014/main" id="{2CD9931B-2468-E799-14F8-FE0870AE6B61}"/>
              </a:ext>
            </a:extLst>
          </p:cNvPr>
          <p:cNvSpPr>
            <a:spLocks noGrp="1"/>
          </p:cNvSpPr>
          <p:nvPr>
            <p:ph type="subTitle" idx="1" hasCustomPrompt="1"/>
          </p:nvPr>
        </p:nvSpPr>
        <p:spPr>
          <a:xfrm>
            <a:off x="457200" y="3429001"/>
            <a:ext cx="4368800" cy="1441420"/>
          </a:xfrm>
        </p:spPr>
        <p:txBody>
          <a:bodyPr lIns="0" tIns="182880" rIns="0" bIns="0">
            <a:spAutoFit/>
          </a:bodyPr>
          <a:lstStyle>
            <a:lvl1pPr marL="0" indent="0" algn="l" defTabSz="914400" rtl="0" eaLnBrk="1" latinLnBrk="0" hangingPunct="1">
              <a:lnSpc>
                <a:spcPts val="4900"/>
              </a:lnSpc>
              <a:spcBef>
                <a:spcPts val="1000"/>
              </a:spcBef>
              <a:buFont typeface="Arial" panose="020B0604020202020204" pitchFamily="34" charset="0"/>
              <a:buNone/>
              <a:defRPr lang="en-US" sz="4400" b="0" i="0" kern="1200" dirty="0">
                <a:solidFill>
                  <a:schemeClr val="tx1"/>
                </a:solidFill>
                <a:latin typeface="Arial Black" panose="020B0604020202020204" pitchFamily="34" charset="0"/>
                <a:ea typeface="+mn-ea"/>
                <a:cs typeface="Arial Black"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Section divider</a:t>
            </a:r>
          </a:p>
        </p:txBody>
      </p:sp>
    </p:spTree>
    <p:extLst>
      <p:ext uri="{BB962C8B-B14F-4D97-AF65-F5344CB8AC3E}">
        <p14:creationId xmlns:p14="http://schemas.microsoft.com/office/powerpoint/2010/main" val="1749251132"/>
      </p:ext>
    </p:extLst>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theme" Target="../theme/theme1.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55.xml"/><Relationship Id="rId18" Type="http://schemas.openxmlformats.org/officeDocument/2006/relationships/slideLayout" Target="../slideLayouts/slideLayout60.xml"/><Relationship Id="rId26" Type="http://schemas.openxmlformats.org/officeDocument/2006/relationships/slideLayout" Target="../slideLayouts/slideLayout68.xml"/><Relationship Id="rId39" Type="http://schemas.openxmlformats.org/officeDocument/2006/relationships/slideLayout" Target="../slideLayouts/slideLayout81.xml"/><Relationship Id="rId21" Type="http://schemas.openxmlformats.org/officeDocument/2006/relationships/slideLayout" Target="../slideLayouts/slideLayout63.xml"/><Relationship Id="rId34" Type="http://schemas.openxmlformats.org/officeDocument/2006/relationships/slideLayout" Target="../slideLayouts/slideLayout76.xml"/><Relationship Id="rId42" Type="http://schemas.openxmlformats.org/officeDocument/2006/relationships/slideLayout" Target="../slideLayouts/slideLayout84.xml"/><Relationship Id="rId47" Type="http://schemas.openxmlformats.org/officeDocument/2006/relationships/theme" Target="../theme/theme2.xml"/><Relationship Id="rId7" Type="http://schemas.openxmlformats.org/officeDocument/2006/relationships/slideLayout" Target="../slideLayouts/slideLayout49.xml"/><Relationship Id="rId2" Type="http://schemas.openxmlformats.org/officeDocument/2006/relationships/slideLayout" Target="../slideLayouts/slideLayout44.xml"/><Relationship Id="rId16" Type="http://schemas.openxmlformats.org/officeDocument/2006/relationships/slideLayout" Target="../slideLayouts/slideLayout58.xml"/><Relationship Id="rId29" Type="http://schemas.openxmlformats.org/officeDocument/2006/relationships/slideLayout" Target="../slideLayouts/slideLayout71.xml"/><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slideLayout" Target="../slideLayouts/slideLayout53.xml"/><Relationship Id="rId24" Type="http://schemas.openxmlformats.org/officeDocument/2006/relationships/slideLayout" Target="../slideLayouts/slideLayout66.xml"/><Relationship Id="rId32" Type="http://schemas.openxmlformats.org/officeDocument/2006/relationships/slideLayout" Target="../slideLayouts/slideLayout74.xml"/><Relationship Id="rId37" Type="http://schemas.openxmlformats.org/officeDocument/2006/relationships/slideLayout" Target="../slideLayouts/slideLayout79.xml"/><Relationship Id="rId40" Type="http://schemas.openxmlformats.org/officeDocument/2006/relationships/slideLayout" Target="../slideLayouts/slideLayout82.xml"/><Relationship Id="rId45" Type="http://schemas.openxmlformats.org/officeDocument/2006/relationships/slideLayout" Target="../slideLayouts/slideLayout87.xml"/><Relationship Id="rId5" Type="http://schemas.openxmlformats.org/officeDocument/2006/relationships/slideLayout" Target="../slideLayouts/slideLayout47.xml"/><Relationship Id="rId15" Type="http://schemas.openxmlformats.org/officeDocument/2006/relationships/slideLayout" Target="../slideLayouts/slideLayout57.xml"/><Relationship Id="rId23" Type="http://schemas.openxmlformats.org/officeDocument/2006/relationships/slideLayout" Target="../slideLayouts/slideLayout65.xml"/><Relationship Id="rId28" Type="http://schemas.openxmlformats.org/officeDocument/2006/relationships/slideLayout" Target="../slideLayouts/slideLayout70.xml"/><Relationship Id="rId36" Type="http://schemas.openxmlformats.org/officeDocument/2006/relationships/slideLayout" Target="../slideLayouts/slideLayout78.xml"/><Relationship Id="rId10" Type="http://schemas.openxmlformats.org/officeDocument/2006/relationships/slideLayout" Target="../slideLayouts/slideLayout52.xml"/><Relationship Id="rId19" Type="http://schemas.openxmlformats.org/officeDocument/2006/relationships/slideLayout" Target="../slideLayouts/slideLayout61.xml"/><Relationship Id="rId31" Type="http://schemas.openxmlformats.org/officeDocument/2006/relationships/slideLayout" Target="../slideLayouts/slideLayout73.xml"/><Relationship Id="rId44" Type="http://schemas.openxmlformats.org/officeDocument/2006/relationships/slideLayout" Target="../slideLayouts/slideLayout86.xml"/><Relationship Id="rId4" Type="http://schemas.openxmlformats.org/officeDocument/2006/relationships/slideLayout" Target="../slideLayouts/slideLayout46.xml"/><Relationship Id="rId9" Type="http://schemas.openxmlformats.org/officeDocument/2006/relationships/slideLayout" Target="../slideLayouts/slideLayout51.xml"/><Relationship Id="rId14" Type="http://schemas.openxmlformats.org/officeDocument/2006/relationships/slideLayout" Target="../slideLayouts/slideLayout56.xml"/><Relationship Id="rId22" Type="http://schemas.openxmlformats.org/officeDocument/2006/relationships/slideLayout" Target="../slideLayouts/slideLayout64.xml"/><Relationship Id="rId27" Type="http://schemas.openxmlformats.org/officeDocument/2006/relationships/slideLayout" Target="../slideLayouts/slideLayout69.xml"/><Relationship Id="rId30" Type="http://schemas.openxmlformats.org/officeDocument/2006/relationships/slideLayout" Target="../slideLayouts/slideLayout72.xml"/><Relationship Id="rId35" Type="http://schemas.openxmlformats.org/officeDocument/2006/relationships/slideLayout" Target="../slideLayouts/slideLayout77.xml"/><Relationship Id="rId43" Type="http://schemas.openxmlformats.org/officeDocument/2006/relationships/slideLayout" Target="../slideLayouts/slideLayout85.xml"/><Relationship Id="rId8" Type="http://schemas.openxmlformats.org/officeDocument/2006/relationships/slideLayout" Target="../slideLayouts/slideLayout50.xml"/><Relationship Id="rId3" Type="http://schemas.openxmlformats.org/officeDocument/2006/relationships/slideLayout" Target="../slideLayouts/slideLayout45.xml"/><Relationship Id="rId12" Type="http://schemas.openxmlformats.org/officeDocument/2006/relationships/slideLayout" Target="../slideLayouts/slideLayout54.xml"/><Relationship Id="rId17" Type="http://schemas.openxmlformats.org/officeDocument/2006/relationships/slideLayout" Target="../slideLayouts/slideLayout59.xml"/><Relationship Id="rId25" Type="http://schemas.openxmlformats.org/officeDocument/2006/relationships/slideLayout" Target="../slideLayouts/slideLayout67.xml"/><Relationship Id="rId33" Type="http://schemas.openxmlformats.org/officeDocument/2006/relationships/slideLayout" Target="../slideLayouts/slideLayout75.xml"/><Relationship Id="rId38" Type="http://schemas.openxmlformats.org/officeDocument/2006/relationships/slideLayout" Target="../slideLayouts/slideLayout80.xml"/><Relationship Id="rId46" Type="http://schemas.openxmlformats.org/officeDocument/2006/relationships/slideLayout" Target="../slideLayouts/slideLayout88.xml"/><Relationship Id="rId20" Type="http://schemas.openxmlformats.org/officeDocument/2006/relationships/slideLayout" Target="../slideLayouts/slideLayout62.xml"/><Relationship Id="rId41" Type="http://schemas.openxmlformats.org/officeDocument/2006/relationships/slideLayout" Target="../slideLayouts/slideLayout83.xm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101.xml"/><Relationship Id="rId18" Type="http://schemas.openxmlformats.org/officeDocument/2006/relationships/slideLayout" Target="../slideLayouts/slideLayout106.xml"/><Relationship Id="rId26" Type="http://schemas.openxmlformats.org/officeDocument/2006/relationships/slideLayout" Target="../slideLayouts/slideLayout114.xml"/><Relationship Id="rId39" Type="http://schemas.openxmlformats.org/officeDocument/2006/relationships/slideLayout" Target="../slideLayouts/slideLayout127.xml"/><Relationship Id="rId21" Type="http://schemas.openxmlformats.org/officeDocument/2006/relationships/slideLayout" Target="../slideLayouts/slideLayout109.xml"/><Relationship Id="rId34" Type="http://schemas.openxmlformats.org/officeDocument/2006/relationships/slideLayout" Target="../slideLayouts/slideLayout122.xml"/><Relationship Id="rId42" Type="http://schemas.openxmlformats.org/officeDocument/2006/relationships/slideLayout" Target="../slideLayouts/slideLayout130.xml"/><Relationship Id="rId7" Type="http://schemas.openxmlformats.org/officeDocument/2006/relationships/slideLayout" Target="../slideLayouts/slideLayout95.xml"/><Relationship Id="rId2" Type="http://schemas.openxmlformats.org/officeDocument/2006/relationships/slideLayout" Target="../slideLayouts/slideLayout90.xml"/><Relationship Id="rId16" Type="http://schemas.openxmlformats.org/officeDocument/2006/relationships/slideLayout" Target="../slideLayouts/slideLayout104.xml"/><Relationship Id="rId20" Type="http://schemas.openxmlformats.org/officeDocument/2006/relationships/slideLayout" Target="../slideLayouts/slideLayout108.xml"/><Relationship Id="rId29" Type="http://schemas.openxmlformats.org/officeDocument/2006/relationships/slideLayout" Target="../slideLayouts/slideLayout117.xml"/><Relationship Id="rId41" Type="http://schemas.openxmlformats.org/officeDocument/2006/relationships/slideLayout" Target="../slideLayouts/slideLayout129.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24" Type="http://schemas.openxmlformats.org/officeDocument/2006/relationships/slideLayout" Target="../slideLayouts/slideLayout112.xml"/><Relationship Id="rId32" Type="http://schemas.openxmlformats.org/officeDocument/2006/relationships/slideLayout" Target="../slideLayouts/slideLayout120.xml"/><Relationship Id="rId37" Type="http://schemas.openxmlformats.org/officeDocument/2006/relationships/slideLayout" Target="../slideLayouts/slideLayout125.xml"/><Relationship Id="rId40" Type="http://schemas.openxmlformats.org/officeDocument/2006/relationships/slideLayout" Target="../slideLayouts/slideLayout128.xml"/><Relationship Id="rId5" Type="http://schemas.openxmlformats.org/officeDocument/2006/relationships/slideLayout" Target="../slideLayouts/slideLayout93.xml"/><Relationship Id="rId15" Type="http://schemas.openxmlformats.org/officeDocument/2006/relationships/slideLayout" Target="../slideLayouts/slideLayout103.xml"/><Relationship Id="rId23" Type="http://schemas.openxmlformats.org/officeDocument/2006/relationships/slideLayout" Target="../slideLayouts/slideLayout111.xml"/><Relationship Id="rId28" Type="http://schemas.openxmlformats.org/officeDocument/2006/relationships/slideLayout" Target="../slideLayouts/slideLayout116.xml"/><Relationship Id="rId36" Type="http://schemas.openxmlformats.org/officeDocument/2006/relationships/slideLayout" Target="../slideLayouts/slideLayout124.xml"/><Relationship Id="rId10" Type="http://schemas.openxmlformats.org/officeDocument/2006/relationships/slideLayout" Target="../slideLayouts/slideLayout98.xml"/><Relationship Id="rId19" Type="http://schemas.openxmlformats.org/officeDocument/2006/relationships/slideLayout" Target="../slideLayouts/slideLayout107.xml"/><Relationship Id="rId31" Type="http://schemas.openxmlformats.org/officeDocument/2006/relationships/slideLayout" Target="../slideLayouts/slideLayout119.xml"/><Relationship Id="rId44" Type="http://schemas.openxmlformats.org/officeDocument/2006/relationships/theme" Target="../theme/theme3.xml"/><Relationship Id="rId4" Type="http://schemas.openxmlformats.org/officeDocument/2006/relationships/slideLayout" Target="../slideLayouts/slideLayout92.xml"/><Relationship Id="rId9" Type="http://schemas.openxmlformats.org/officeDocument/2006/relationships/slideLayout" Target="../slideLayouts/slideLayout97.xml"/><Relationship Id="rId14" Type="http://schemas.openxmlformats.org/officeDocument/2006/relationships/slideLayout" Target="../slideLayouts/slideLayout102.xml"/><Relationship Id="rId22" Type="http://schemas.openxmlformats.org/officeDocument/2006/relationships/slideLayout" Target="../slideLayouts/slideLayout110.xml"/><Relationship Id="rId27" Type="http://schemas.openxmlformats.org/officeDocument/2006/relationships/slideLayout" Target="../slideLayouts/slideLayout115.xml"/><Relationship Id="rId30" Type="http://schemas.openxmlformats.org/officeDocument/2006/relationships/slideLayout" Target="../slideLayouts/slideLayout118.xml"/><Relationship Id="rId35" Type="http://schemas.openxmlformats.org/officeDocument/2006/relationships/slideLayout" Target="../slideLayouts/slideLayout123.xml"/><Relationship Id="rId43" Type="http://schemas.openxmlformats.org/officeDocument/2006/relationships/slideLayout" Target="../slideLayouts/slideLayout131.xml"/><Relationship Id="rId8" Type="http://schemas.openxmlformats.org/officeDocument/2006/relationships/slideLayout" Target="../slideLayouts/slideLayout96.xml"/><Relationship Id="rId3" Type="http://schemas.openxmlformats.org/officeDocument/2006/relationships/slideLayout" Target="../slideLayouts/slideLayout91.xml"/><Relationship Id="rId12" Type="http://schemas.openxmlformats.org/officeDocument/2006/relationships/slideLayout" Target="../slideLayouts/slideLayout100.xml"/><Relationship Id="rId17" Type="http://schemas.openxmlformats.org/officeDocument/2006/relationships/slideLayout" Target="../slideLayouts/slideLayout105.xml"/><Relationship Id="rId25" Type="http://schemas.openxmlformats.org/officeDocument/2006/relationships/slideLayout" Target="../slideLayouts/slideLayout113.xml"/><Relationship Id="rId33" Type="http://schemas.openxmlformats.org/officeDocument/2006/relationships/slideLayout" Target="../slideLayouts/slideLayout121.xml"/><Relationship Id="rId38" Type="http://schemas.openxmlformats.org/officeDocument/2006/relationships/slideLayout" Target="../slideLayouts/slideLayout12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AF55087-35BD-89DF-79C7-94CBE045AC2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0E31C04D-2D32-9D23-CA32-F54FB6204B5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B12B6719-A276-3AA1-AB52-4975A3D2E7F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b="0" i="0">
                <a:solidFill>
                  <a:schemeClr val="tx1">
                    <a:tint val="75000"/>
                  </a:schemeClr>
                </a:solidFill>
                <a:latin typeface="Arial" panose="020B0604020202020204" pitchFamily="34" charset="0"/>
              </a:defRPr>
            </a:lvl1pPr>
          </a:lstStyle>
          <a:p>
            <a:endParaRPr lang="en-US" dirty="0"/>
          </a:p>
        </p:txBody>
      </p:sp>
      <p:sp>
        <p:nvSpPr>
          <p:cNvPr id="5" name="Footer Placeholder 4">
            <a:extLst>
              <a:ext uri="{FF2B5EF4-FFF2-40B4-BE49-F238E27FC236}">
                <a16:creationId xmlns:a16="http://schemas.microsoft.com/office/drawing/2014/main" id="{0AD61707-DF97-434C-07AB-4F7574D1C5E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0" i="0">
                <a:solidFill>
                  <a:schemeClr val="tx1">
                    <a:tint val="75000"/>
                  </a:schemeClr>
                </a:solidFill>
                <a:latin typeface="Arial" panose="020B0604020202020204" pitchFamily="34" charset="0"/>
              </a:defRPr>
            </a:lvl1pPr>
          </a:lstStyle>
          <a:p>
            <a:r>
              <a:rPr lang="en-US" dirty="0"/>
              <a:t>Baker Tilly Overview |</a:t>
            </a:r>
          </a:p>
        </p:txBody>
      </p:sp>
      <p:sp>
        <p:nvSpPr>
          <p:cNvPr id="6" name="Slide Number Placeholder 5">
            <a:extLst>
              <a:ext uri="{FF2B5EF4-FFF2-40B4-BE49-F238E27FC236}">
                <a16:creationId xmlns:a16="http://schemas.microsoft.com/office/drawing/2014/main" id="{F64C4002-1CA9-0547-7225-657E0711D69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0" i="0">
                <a:solidFill>
                  <a:schemeClr val="tx1">
                    <a:tint val="75000"/>
                  </a:schemeClr>
                </a:solidFill>
                <a:latin typeface="Arial" panose="020B0604020202020204" pitchFamily="34" charset="0"/>
              </a:defRPr>
            </a:lvl1pPr>
          </a:lstStyle>
          <a:p>
            <a:fld id="{9678EFB2-4C89-4337-9FE3-76CC5529E1A8}" type="slidenum">
              <a:rPr lang="en-US" smtClean="0"/>
              <a:pPr/>
              <a:t>‹#›</a:t>
            </a:fld>
            <a:endParaRPr lang="en-US" dirty="0"/>
          </a:p>
        </p:txBody>
      </p:sp>
    </p:spTree>
    <p:extLst>
      <p:ext uri="{BB962C8B-B14F-4D97-AF65-F5344CB8AC3E}">
        <p14:creationId xmlns:p14="http://schemas.microsoft.com/office/powerpoint/2010/main" val="822985553"/>
      </p:ext>
    </p:extLst>
  </p:cSld>
  <p:clrMap bg1="lt1" tx1="dk1" bg2="lt2" tx2="dk2" accent1="accent1" accent2="accent2" accent3="accent3" accent4="accent4" accent5="accent5" accent6="accent6" hlink="hlink" folHlink="folHlink"/>
  <p:sldLayoutIdLst>
    <p:sldLayoutId id="2147483655" r:id="rId1"/>
    <p:sldLayoutId id="2147483726" r:id="rId2"/>
    <p:sldLayoutId id="2147483727" r:id="rId3"/>
    <p:sldLayoutId id="2147483724" r:id="rId4"/>
    <p:sldLayoutId id="2147483725" r:id="rId5"/>
    <p:sldLayoutId id="2147483661" r:id="rId6"/>
    <p:sldLayoutId id="2147483715" r:id="rId7"/>
    <p:sldLayoutId id="2147483717" r:id="rId8"/>
    <p:sldLayoutId id="2147483698" r:id="rId9"/>
    <p:sldLayoutId id="2147483720" r:id="rId10"/>
    <p:sldLayoutId id="2147483721" r:id="rId11"/>
    <p:sldLayoutId id="2147483723" r:id="rId12"/>
    <p:sldLayoutId id="2147483751" r:id="rId13"/>
    <p:sldLayoutId id="2147483752" r:id="rId14"/>
    <p:sldLayoutId id="2147483722" r:id="rId15"/>
    <p:sldLayoutId id="2147483690" r:id="rId16"/>
    <p:sldLayoutId id="2147483719" r:id="rId17"/>
    <p:sldLayoutId id="2147483718" r:id="rId18"/>
    <p:sldLayoutId id="2147483665" r:id="rId19"/>
    <p:sldLayoutId id="2147483728" r:id="rId20"/>
    <p:sldLayoutId id="2147483729" r:id="rId21"/>
    <p:sldLayoutId id="2147483730" r:id="rId22"/>
    <p:sldLayoutId id="2147483731" r:id="rId23"/>
    <p:sldLayoutId id="2147483745" r:id="rId24"/>
    <p:sldLayoutId id="2147483732" r:id="rId25"/>
    <p:sldLayoutId id="2147483733" r:id="rId26"/>
    <p:sldLayoutId id="2147483734" r:id="rId27"/>
    <p:sldLayoutId id="2147483735" r:id="rId28"/>
    <p:sldLayoutId id="2147483736" r:id="rId29"/>
    <p:sldLayoutId id="2147483737" r:id="rId30"/>
    <p:sldLayoutId id="2147483738" r:id="rId31"/>
    <p:sldLayoutId id="2147483740" r:id="rId32"/>
    <p:sldLayoutId id="2147483741" r:id="rId33"/>
    <p:sldLayoutId id="2147483742" r:id="rId34"/>
    <p:sldLayoutId id="2147483743" r:id="rId35"/>
    <p:sldLayoutId id="2147483744" r:id="rId36"/>
    <p:sldLayoutId id="2147483747" r:id="rId37"/>
    <p:sldLayoutId id="2147483748" r:id="rId38"/>
    <p:sldLayoutId id="2147483749" r:id="rId39"/>
    <p:sldLayoutId id="2147483750" r:id="rId40"/>
    <p:sldLayoutId id="2147483739" r:id="rId41"/>
    <p:sldLayoutId id="2147483686" r:id="rId42"/>
  </p:sldLayoutIdLst>
  <p:hf hdr="0" ftr="0" dt="0"/>
  <p:txStyles>
    <p:titleStyle>
      <a:lvl1pPr algn="l" defTabSz="914400" rtl="0" eaLnBrk="1" latinLnBrk="0" hangingPunct="1">
        <a:lnSpc>
          <a:spcPct val="90000"/>
        </a:lnSpc>
        <a:spcBef>
          <a:spcPct val="0"/>
        </a:spcBef>
        <a:buNone/>
        <a:defRPr sz="4400" b="0" i="0" kern="1200">
          <a:solidFill>
            <a:schemeClr val="tx1"/>
          </a:solidFill>
          <a:latin typeface="Arial Black" panose="020B0604020202020204" pitchFamily="34" charset="0"/>
          <a:ea typeface="+mj-ea"/>
          <a:cs typeface="Arial Black"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199" y="457200"/>
            <a:ext cx="11277601" cy="914400"/>
          </a:xfrm>
          <a:prstGeom prst="rect">
            <a:avLst/>
          </a:prstGeom>
        </p:spPr>
        <p:txBody>
          <a:bodyPr vert="horz" lIns="0" tIns="0" rIns="0" bIns="0" rtlCol="0" anchor="ctr">
            <a:normAutofit/>
          </a:bodyPr>
          <a:lstStyle/>
          <a:p>
            <a:r>
              <a:rPr lang="en-US" dirty="0"/>
              <a:t>Slide title</a:t>
            </a:r>
          </a:p>
        </p:txBody>
      </p:sp>
      <p:sp>
        <p:nvSpPr>
          <p:cNvPr id="3" name="Text Placeholder 2"/>
          <p:cNvSpPr>
            <a:spLocks noGrp="1"/>
          </p:cNvSpPr>
          <p:nvPr>
            <p:ph type="body" idx="1"/>
          </p:nvPr>
        </p:nvSpPr>
        <p:spPr>
          <a:xfrm>
            <a:off x="457199" y="1601788"/>
            <a:ext cx="11277601" cy="4570412"/>
          </a:xfrm>
          <a:prstGeom prst="rect">
            <a:avLst/>
          </a:prstGeom>
        </p:spPr>
        <p:txBody>
          <a:bodyPr vert="horz" lIns="0" tIns="0" rIns="0" bIns="0" rtlCol="0">
            <a:normAutofit/>
          </a:body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570266232"/>
      </p:ext>
    </p:extLst>
  </p:cSld>
  <p:clrMap bg1="lt1" tx1="dk1" bg2="lt2" tx2="dk2" accent1="accent1" accent2="accent2" accent3="accent3" accent4="accent4" accent5="accent5" accent6="accent6" hlink="hlink" folHlink="folHlink"/>
  <p:sldLayoutIdLst>
    <p:sldLayoutId id="2147483832" r:id="rId1"/>
    <p:sldLayoutId id="2147483833" r:id="rId2"/>
    <p:sldLayoutId id="2147483834" r:id="rId3"/>
    <p:sldLayoutId id="2147483835" r:id="rId4"/>
    <p:sldLayoutId id="2147483779" r:id="rId5"/>
    <p:sldLayoutId id="2147483780" r:id="rId6"/>
    <p:sldLayoutId id="2147483781" r:id="rId7"/>
    <p:sldLayoutId id="2147483772" r:id="rId8"/>
    <p:sldLayoutId id="2147483773" r:id="rId9"/>
    <p:sldLayoutId id="2147483774" r:id="rId10"/>
    <p:sldLayoutId id="2147483782" r:id="rId11"/>
    <p:sldLayoutId id="2147483783" r:id="rId12"/>
    <p:sldLayoutId id="2147483784" r:id="rId13"/>
    <p:sldLayoutId id="2147483785" r:id="rId14"/>
    <p:sldLayoutId id="2147483786" r:id="rId15"/>
    <p:sldLayoutId id="2147483787" r:id="rId16"/>
    <p:sldLayoutId id="2147483788" r:id="rId17"/>
    <p:sldLayoutId id="2147483789" r:id="rId18"/>
    <p:sldLayoutId id="2147483790" r:id="rId19"/>
    <p:sldLayoutId id="2147483836" r:id="rId20"/>
    <p:sldLayoutId id="2147483837" r:id="rId21"/>
    <p:sldLayoutId id="2147483793" r:id="rId22"/>
    <p:sldLayoutId id="2147483794" r:id="rId23"/>
    <p:sldLayoutId id="2147483795" r:id="rId24"/>
    <p:sldLayoutId id="2147483797" r:id="rId25"/>
    <p:sldLayoutId id="2147483799" r:id="rId26"/>
    <p:sldLayoutId id="2147483800" r:id="rId27"/>
    <p:sldLayoutId id="2147483804" r:id="rId28"/>
    <p:sldLayoutId id="2147483805" r:id="rId29"/>
    <p:sldLayoutId id="2147483807" r:id="rId30"/>
    <p:sldLayoutId id="2147483808" r:id="rId31"/>
    <p:sldLayoutId id="2147483809" r:id="rId32"/>
    <p:sldLayoutId id="2147483810" r:id="rId33"/>
    <p:sldLayoutId id="2147483811" r:id="rId34"/>
    <p:sldLayoutId id="2147483813" r:id="rId35"/>
    <p:sldLayoutId id="2147483814" r:id="rId36"/>
    <p:sldLayoutId id="2147483815" r:id="rId37"/>
    <p:sldLayoutId id="2147483816" r:id="rId38"/>
    <p:sldLayoutId id="2147483817" r:id="rId39"/>
    <p:sldLayoutId id="2147483818" r:id="rId40"/>
    <p:sldLayoutId id="2147483822" r:id="rId41"/>
    <p:sldLayoutId id="2147483823" r:id="rId42"/>
    <p:sldLayoutId id="2147483824" r:id="rId43"/>
    <p:sldLayoutId id="2147483825" r:id="rId44"/>
    <p:sldLayoutId id="2147483826" r:id="rId45"/>
    <p:sldLayoutId id="2147483883" r:id="rId46"/>
  </p:sldLayoutIdLst>
  <p:txStyles>
    <p:titleStyle>
      <a:lvl1pPr algn="l" defTabSz="914400" rtl="0" eaLnBrk="1" latinLnBrk="0" hangingPunct="1">
        <a:lnSpc>
          <a:spcPct val="90000"/>
        </a:lnSpc>
        <a:spcBef>
          <a:spcPct val="0"/>
        </a:spcBef>
        <a:buNone/>
        <a:defRPr sz="3600" kern="1200">
          <a:solidFill>
            <a:schemeClr val="tx1"/>
          </a:solidFill>
          <a:latin typeface="Arial Black" panose="020B0A040201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pos="240">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AF55087-35BD-89DF-79C7-94CBE045AC2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E31C04D-2D32-9D23-CA32-F54FB6204B5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12B6719-A276-3AA1-AB52-4975A3D2E7F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b="0" i="0">
                <a:solidFill>
                  <a:schemeClr val="tx1">
                    <a:tint val="75000"/>
                  </a:schemeClr>
                </a:solidFill>
                <a:latin typeface="Arial" panose="020B0604020202020204" pitchFamily="34" charset="0"/>
              </a:defRPr>
            </a:lvl1pPr>
          </a:lstStyle>
          <a:p>
            <a:endParaRPr lang="en-US"/>
          </a:p>
        </p:txBody>
      </p:sp>
      <p:sp>
        <p:nvSpPr>
          <p:cNvPr id="5" name="Footer Placeholder 4">
            <a:extLst>
              <a:ext uri="{FF2B5EF4-FFF2-40B4-BE49-F238E27FC236}">
                <a16:creationId xmlns:a16="http://schemas.microsoft.com/office/drawing/2014/main" id="{0AD61707-DF97-434C-07AB-4F7574D1C5E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0" i="0">
                <a:solidFill>
                  <a:schemeClr val="tx1">
                    <a:tint val="75000"/>
                  </a:schemeClr>
                </a:solidFill>
                <a:latin typeface="Arial" panose="020B0604020202020204" pitchFamily="34" charset="0"/>
              </a:defRPr>
            </a:lvl1pPr>
          </a:lstStyle>
          <a:p>
            <a:r>
              <a:rPr lang="en-US"/>
              <a:t>Baker Tilly Overview |</a:t>
            </a:r>
          </a:p>
        </p:txBody>
      </p:sp>
      <p:sp>
        <p:nvSpPr>
          <p:cNvPr id="6" name="Slide Number Placeholder 5">
            <a:extLst>
              <a:ext uri="{FF2B5EF4-FFF2-40B4-BE49-F238E27FC236}">
                <a16:creationId xmlns:a16="http://schemas.microsoft.com/office/drawing/2014/main" id="{F64C4002-1CA9-0547-7225-657E0711D69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0" i="0">
                <a:solidFill>
                  <a:schemeClr val="tx1">
                    <a:tint val="75000"/>
                  </a:schemeClr>
                </a:solidFill>
                <a:latin typeface="Arial" panose="020B0604020202020204" pitchFamily="34" charset="0"/>
              </a:defRPr>
            </a:lvl1pPr>
          </a:lstStyle>
          <a:p>
            <a:fld id="{9678EFB2-4C89-4337-9FE3-76CC5529E1A8}" type="slidenum">
              <a:rPr lang="en-US" smtClean="0"/>
              <a:pPr/>
              <a:t>‹#›</a:t>
            </a:fld>
            <a:endParaRPr lang="en-US"/>
          </a:p>
        </p:txBody>
      </p:sp>
    </p:spTree>
    <p:extLst>
      <p:ext uri="{BB962C8B-B14F-4D97-AF65-F5344CB8AC3E}">
        <p14:creationId xmlns:p14="http://schemas.microsoft.com/office/powerpoint/2010/main" val="3407239983"/>
      </p:ext>
    </p:extLst>
  </p:cSld>
  <p:clrMap bg1="lt1" tx1="dk1" bg2="lt2" tx2="dk2" accent1="accent1" accent2="accent2" accent3="accent3" accent4="accent4" accent5="accent5" accent6="accent6" hlink="hlink" folHlink="folHlink"/>
  <p:sldLayoutIdLst>
    <p:sldLayoutId id="2147483840" r:id="rId1"/>
    <p:sldLayoutId id="2147483841" r:id="rId2"/>
    <p:sldLayoutId id="2147483842" r:id="rId3"/>
    <p:sldLayoutId id="2147483843" r:id="rId4"/>
    <p:sldLayoutId id="2147483844" r:id="rId5"/>
    <p:sldLayoutId id="2147483845" r:id="rId6"/>
    <p:sldLayoutId id="2147483846" r:id="rId7"/>
    <p:sldLayoutId id="2147483847" r:id="rId8"/>
    <p:sldLayoutId id="2147483848" r:id="rId9"/>
    <p:sldLayoutId id="2147483849" r:id="rId10"/>
    <p:sldLayoutId id="2147483850" r:id="rId11"/>
    <p:sldLayoutId id="2147483851" r:id="rId12"/>
    <p:sldLayoutId id="2147483852" r:id="rId13"/>
    <p:sldLayoutId id="2147483853" r:id="rId14"/>
    <p:sldLayoutId id="2147483854" r:id="rId15"/>
    <p:sldLayoutId id="2147483855" r:id="rId16"/>
    <p:sldLayoutId id="2147483856" r:id="rId17"/>
    <p:sldLayoutId id="2147483857" r:id="rId18"/>
    <p:sldLayoutId id="2147483858" r:id="rId19"/>
    <p:sldLayoutId id="2147483859" r:id="rId20"/>
    <p:sldLayoutId id="2147483860" r:id="rId21"/>
    <p:sldLayoutId id="2147483861" r:id="rId22"/>
    <p:sldLayoutId id="2147483862" r:id="rId23"/>
    <p:sldLayoutId id="2147483863" r:id="rId24"/>
    <p:sldLayoutId id="2147483864" r:id="rId25"/>
    <p:sldLayoutId id="2147483865" r:id="rId26"/>
    <p:sldLayoutId id="2147483866" r:id="rId27"/>
    <p:sldLayoutId id="2147483867" r:id="rId28"/>
    <p:sldLayoutId id="2147483868" r:id="rId29"/>
    <p:sldLayoutId id="2147483869" r:id="rId30"/>
    <p:sldLayoutId id="2147483870" r:id="rId31"/>
    <p:sldLayoutId id="2147483871" r:id="rId32"/>
    <p:sldLayoutId id="2147483872" r:id="rId33"/>
    <p:sldLayoutId id="2147483873" r:id="rId34"/>
    <p:sldLayoutId id="2147483874" r:id="rId35"/>
    <p:sldLayoutId id="2147483875" r:id="rId36"/>
    <p:sldLayoutId id="2147483876" r:id="rId37"/>
    <p:sldLayoutId id="2147483877" r:id="rId38"/>
    <p:sldLayoutId id="2147483878" r:id="rId39"/>
    <p:sldLayoutId id="2147483879" r:id="rId40"/>
    <p:sldLayoutId id="2147483880" r:id="rId41"/>
    <p:sldLayoutId id="2147483881" r:id="rId42"/>
    <p:sldLayoutId id="2147483882" r:id="rId43"/>
  </p:sldLayoutIdLst>
  <p:hf hdr="0" ftr="0" dt="0"/>
  <p:txStyles>
    <p:titleStyle>
      <a:lvl1pPr algn="l" defTabSz="914400" rtl="0" eaLnBrk="1" latinLnBrk="0" hangingPunct="1">
        <a:lnSpc>
          <a:spcPct val="90000"/>
        </a:lnSpc>
        <a:spcBef>
          <a:spcPct val="0"/>
        </a:spcBef>
        <a:buNone/>
        <a:defRPr sz="4400" b="0" i="0" kern="1200">
          <a:solidFill>
            <a:schemeClr val="tx1"/>
          </a:solidFill>
          <a:latin typeface="Arial Black" panose="020B0604020202020204" pitchFamily="34" charset="0"/>
          <a:ea typeface="+mj-ea"/>
          <a:cs typeface="Arial Black"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43.xml"/></Relationships>
</file>

<file path=ppt/slides/_rels/slide10.xml.rels><?xml version="1.0" encoding="UTF-8" standalone="yes"?>
<Relationships xmlns="http://schemas.openxmlformats.org/package/2006/relationships"><Relationship Id="rId2" Type="http://schemas.openxmlformats.org/officeDocument/2006/relationships/image" Target="../media/image58.emf"/><Relationship Id="rId1" Type="http://schemas.openxmlformats.org/officeDocument/2006/relationships/slideLayout" Target="../slideLayouts/slideLayout71.xml"/></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58.emf"/><Relationship Id="rId1" Type="http://schemas.openxmlformats.org/officeDocument/2006/relationships/slideLayout" Target="../slideLayouts/slideLayout7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14.xml.rels><?xml version="1.0" encoding="UTF-8" standalone="yes"?>
<Relationships xmlns="http://schemas.openxmlformats.org/package/2006/relationships"><Relationship Id="rId3" Type="http://schemas.openxmlformats.org/officeDocument/2006/relationships/image" Target="../media/image59.emf"/><Relationship Id="rId2" Type="http://schemas.openxmlformats.org/officeDocument/2006/relationships/notesSlide" Target="../notesSlides/notesSlide3.xml"/><Relationship Id="rId1" Type="http://schemas.openxmlformats.org/officeDocument/2006/relationships/slideLayout" Target="../slideLayouts/slideLayout88.xml"/><Relationship Id="rId4" Type="http://schemas.openxmlformats.org/officeDocument/2006/relationships/image" Target="../media/image60.png"/></Relationships>
</file>

<file path=ppt/slides/_rels/slide15.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4.xml"/><Relationship Id="rId1" Type="http://schemas.openxmlformats.org/officeDocument/2006/relationships/slideLayout" Target="../slideLayouts/slideLayout88.xml"/><Relationship Id="rId4" Type="http://schemas.openxmlformats.org/officeDocument/2006/relationships/image" Target="../media/image62.emf"/></Relationships>
</file>

<file path=ppt/slides/_rels/slide16.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5.xml"/><Relationship Id="rId1" Type="http://schemas.openxmlformats.org/officeDocument/2006/relationships/slideLayout" Target="../slideLayouts/slideLayout88.xml"/><Relationship Id="rId4" Type="http://schemas.openxmlformats.org/officeDocument/2006/relationships/image" Target="../media/image64.png"/></Relationships>
</file>

<file path=ppt/slides/_rels/slide17.xml.rels><?xml version="1.0" encoding="UTF-8" standalone="yes"?>
<Relationships xmlns="http://schemas.openxmlformats.org/package/2006/relationships"><Relationship Id="rId3" Type="http://schemas.openxmlformats.org/officeDocument/2006/relationships/image" Target="../media/image65.emf"/><Relationship Id="rId2" Type="http://schemas.openxmlformats.org/officeDocument/2006/relationships/notesSlide" Target="../notesSlides/notesSlide6.xml"/><Relationship Id="rId1" Type="http://schemas.openxmlformats.org/officeDocument/2006/relationships/slideLayout" Target="../slideLayouts/slideLayout88.xml"/><Relationship Id="rId4" Type="http://schemas.openxmlformats.org/officeDocument/2006/relationships/image" Target="../media/image66.png"/></Relationships>
</file>

<file path=ppt/slides/_rels/slide18.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7.xml"/><Relationship Id="rId1" Type="http://schemas.openxmlformats.org/officeDocument/2006/relationships/slideLayout" Target="../slideLayouts/slideLayout88.xml"/><Relationship Id="rId4" Type="http://schemas.openxmlformats.org/officeDocument/2006/relationships/chart" Target="../charts/chart2.xml"/></Relationships>
</file>

<file path=ppt/slides/_rels/slide19.xml.rels><?xml version="1.0" encoding="UTF-8" standalone="yes"?>
<Relationships xmlns="http://schemas.openxmlformats.org/package/2006/relationships"><Relationship Id="rId3" Type="http://schemas.openxmlformats.org/officeDocument/2006/relationships/image" Target="../media/image68.emf"/><Relationship Id="rId2" Type="http://schemas.openxmlformats.org/officeDocument/2006/relationships/notesSlide" Target="../notesSlides/notesSlide8.xml"/><Relationship Id="rId1" Type="http://schemas.openxmlformats.org/officeDocument/2006/relationships/slideLayout" Target="../slideLayouts/slideLayout88.xml"/><Relationship Id="rId4" Type="http://schemas.openxmlformats.org/officeDocument/2006/relationships/image" Target="../media/image6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7.xml"/></Relationships>
</file>

<file path=ppt/slides/_rels/slide20.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9.xml"/><Relationship Id="rId1" Type="http://schemas.openxmlformats.org/officeDocument/2006/relationships/slideLayout" Target="../slideLayouts/slideLayout88.xml"/><Relationship Id="rId4" Type="http://schemas.openxmlformats.org/officeDocument/2006/relationships/image" Target="../media/image71.emf"/></Relationships>
</file>

<file path=ppt/slides/_rels/slide21.xml.rels><?xml version="1.0" encoding="UTF-8" standalone="yes"?>
<Relationships xmlns="http://schemas.openxmlformats.org/package/2006/relationships"><Relationship Id="rId3" Type="http://schemas.openxmlformats.org/officeDocument/2006/relationships/image" Target="../media/image72.emf"/><Relationship Id="rId2" Type="http://schemas.openxmlformats.org/officeDocument/2006/relationships/notesSlide" Target="../notesSlides/notesSlide10.xml"/><Relationship Id="rId1" Type="http://schemas.openxmlformats.org/officeDocument/2006/relationships/slideLayout" Target="../slideLayouts/slideLayout88.xml"/><Relationship Id="rId4" Type="http://schemas.openxmlformats.org/officeDocument/2006/relationships/image" Target="../media/image73.png"/></Relationships>
</file>

<file path=ppt/slides/_rels/slide22.xml.rels><?xml version="1.0" encoding="UTF-8" standalone="yes"?>
<Relationships xmlns="http://schemas.openxmlformats.org/package/2006/relationships"><Relationship Id="rId3" Type="http://schemas.openxmlformats.org/officeDocument/2006/relationships/image" Target="../media/image74.emf"/><Relationship Id="rId2" Type="http://schemas.openxmlformats.org/officeDocument/2006/relationships/notesSlide" Target="../notesSlides/notesSlide11.xml"/><Relationship Id="rId1" Type="http://schemas.openxmlformats.org/officeDocument/2006/relationships/slideLayout" Target="../slideLayouts/slideLayout88.xml"/></Relationships>
</file>

<file path=ppt/slides/_rels/slide23.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12.xml"/><Relationship Id="rId1" Type="http://schemas.openxmlformats.org/officeDocument/2006/relationships/slideLayout" Target="../slideLayouts/slideLayout88.xml"/><Relationship Id="rId4" Type="http://schemas.openxmlformats.org/officeDocument/2006/relationships/image" Target="../media/image76.png"/></Relationships>
</file>

<file path=ppt/slides/_rels/slide24.xml.rels><?xml version="1.0" encoding="UTF-8" standalone="yes"?>
<Relationships xmlns="http://schemas.openxmlformats.org/package/2006/relationships"><Relationship Id="rId3" Type="http://schemas.openxmlformats.org/officeDocument/2006/relationships/image" Target="../media/image77.emf"/><Relationship Id="rId2" Type="http://schemas.openxmlformats.org/officeDocument/2006/relationships/notesSlide" Target="../notesSlides/notesSlide13.xml"/><Relationship Id="rId1" Type="http://schemas.openxmlformats.org/officeDocument/2006/relationships/slideLayout" Target="../slideLayouts/slideLayout88.xml"/><Relationship Id="rId4" Type="http://schemas.openxmlformats.org/officeDocument/2006/relationships/image" Target="../media/image78.png"/></Relationships>
</file>

<file path=ppt/slides/_rels/slide25.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14.xml"/><Relationship Id="rId1" Type="http://schemas.openxmlformats.org/officeDocument/2006/relationships/slideLayout" Target="../slideLayouts/slideLayout88.xml"/><Relationship Id="rId4" Type="http://schemas.openxmlformats.org/officeDocument/2006/relationships/image" Target="../media/image80.emf"/></Relationships>
</file>

<file path=ppt/slides/_rels/slide26.xml.rels><?xml version="1.0" encoding="UTF-8" standalone="yes"?>
<Relationships xmlns="http://schemas.openxmlformats.org/package/2006/relationships"><Relationship Id="rId2" Type="http://schemas.openxmlformats.org/officeDocument/2006/relationships/image" Target="../media/image81.png"/><Relationship Id="rId1" Type="http://schemas.openxmlformats.org/officeDocument/2006/relationships/slideLayout" Target="../slideLayouts/slideLayout8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28.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image" Target="../media/image82.png"/><Relationship Id="rId1" Type="http://schemas.openxmlformats.org/officeDocument/2006/relationships/slideLayout" Target="../slideLayouts/slideLayout107.xml"/><Relationship Id="rId5" Type="http://schemas.openxmlformats.org/officeDocument/2006/relationships/image" Target="../media/image85.png"/><Relationship Id="rId4" Type="http://schemas.openxmlformats.org/officeDocument/2006/relationships/image" Target="../media/image84.png"/></Relationships>
</file>

<file path=ppt/slides/_rels/slide29.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image" Target="../media/image86.png"/><Relationship Id="rId1" Type="http://schemas.openxmlformats.org/officeDocument/2006/relationships/slideLayout" Target="../slideLayouts/slideLayout107.xml"/><Relationship Id="rId4" Type="http://schemas.openxmlformats.org/officeDocument/2006/relationships/image" Target="../media/image88.png"/></Relationships>
</file>

<file path=ppt/slides/_rels/slide3.xml.rels><?xml version="1.0" encoding="UTF-8" standalone="yes"?>
<Relationships xmlns="http://schemas.openxmlformats.org/package/2006/relationships"><Relationship Id="rId8" Type="http://schemas.openxmlformats.org/officeDocument/2006/relationships/image" Target="../media/image52.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7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image" Target="../media/image89.png"/><Relationship Id="rId1" Type="http://schemas.openxmlformats.org/officeDocument/2006/relationships/slideLayout" Target="../slideLayouts/slideLayout107.xml"/><Relationship Id="rId5" Type="http://schemas.openxmlformats.org/officeDocument/2006/relationships/image" Target="../media/image92.png"/><Relationship Id="rId4" Type="http://schemas.openxmlformats.org/officeDocument/2006/relationships/image" Target="../media/image91.png"/></Relationships>
</file>

<file path=ppt/slides/_rels/slide31.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image" Target="../media/image93.png"/><Relationship Id="rId1" Type="http://schemas.openxmlformats.org/officeDocument/2006/relationships/slideLayout" Target="../slideLayouts/slideLayout107.xml"/><Relationship Id="rId4" Type="http://schemas.openxmlformats.org/officeDocument/2006/relationships/image" Target="../media/image95.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07.xml"/></Relationships>
</file>

<file path=ppt/slides/_rels/slide33.xml.rels><?xml version="1.0" encoding="UTF-8" standalone="yes"?>
<Relationships xmlns="http://schemas.openxmlformats.org/package/2006/relationships"><Relationship Id="rId3" Type="http://schemas.openxmlformats.org/officeDocument/2006/relationships/image" Target="../media/image97.emf"/><Relationship Id="rId2" Type="http://schemas.openxmlformats.org/officeDocument/2006/relationships/image" Target="../media/image96.png"/><Relationship Id="rId1" Type="http://schemas.openxmlformats.org/officeDocument/2006/relationships/slideLayout" Target="../slideLayouts/slideLayout10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35.xml.rels><?xml version="1.0" encoding="UTF-8" standalone="yes"?>
<Relationships xmlns="http://schemas.openxmlformats.org/package/2006/relationships"><Relationship Id="rId2" Type="http://schemas.openxmlformats.org/officeDocument/2006/relationships/image" Target="../media/image98.png"/><Relationship Id="rId1" Type="http://schemas.openxmlformats.org/officeDocument/2006/relationships/slideLayout" Target="../slideLayouts/slideLayout107.xml"/></Relationships>
</file>

<file path=ppt/slides/_rels/slide36.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image" Target="../media/image99.png"/><Relationship Id="rId1" Type="http://schemas.openxmlformats.org/officeDocument/2006/relationships/slideLayout" Target="../slideLayouts/slideLayout107.xml"/><Relationship Id="rId4" Type="http://schemas.openxmlformats.org/officeDocument/2006/relationships/image" Target="../media/image101.png"/></Relationships>
</file>

<file path=ppt/slides/_rels/slide37.xml.rels><?xml version="1.0" encoding="UTF-8" standalone="yes"?>
<Relationships xmlns="http://schemas.openxmlformats.org/package/2006/relationships"><Relationship Id="rId3" Type="http://schemas.openxmlformats.org/officeDocument/2006/relationships/image" Target="../media/image103.png"/><Relationship Id="rId2" Type="http://schemas.openxmlformats.org/officeDocument/2006/relationships/image" Target="../media/image102.png"/><Relationship Id="rId1" Type="http://schemas.openxmlformats.org/officeDocument/2006/relationships/slideLayout" Target="../slideLayouts/slideLayout10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07.xml"/></Relationships>
</file>

<file path=ppt/slides/_rels/slide39.xml.rels><?xml version="1.0" encoding="UTF-8" standalone="yes"?>
<Relationships xmlns="http://schemas.openxmlformats.org/package/2006/relationships"><Relationship Id="rId2" Type="http://schemas.openxmlformats.org/officeDocument/2006/relationships/image" Target="../media/image104.png"/><Relationship Id="rId1" Type="http://schemas.openxmlformats.org/officeDocument/2006/relationships/slideLayout" Target="../slideLayouts/slideLayout107.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1.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41.xml.rels><?xml version="1.0" encoding="UTF-8" standalone="yes"?>
<Relationships xmlns="http://schemas.openxmlformats.org/package/2006/relationships"><Relationship Id="rId2" Type="http://schemas.openxmlformats.org/officeDocument/2006/relationships/image" Target="../media/image105.emf"/><Relationship Id="rId1" Type="http://schemas.openxmlformats.org/officeDocument/2006/relationships/slideLayout" Target="../slideLayouts/slideLayout107.xml"/></Relationships>
</file>

<file path=ppt/slides/_rels/slide42.xml.rels><?xml version="1.0" encoding="UTF-8" standalone="yes"?>
<Relationships xmlns="http://schemas.openxmlformats.org/package/2006/relationships"><Relationship Id="rId2" Type="http://schemas.openxmlformats.org/officeDocument/2006/relationships/image" Target="../media/image106.emf"/><Relationship Id="rId1" Type="http://schemas.openxmlformats.org/officeDocument/2006/relationships/slideLayout" Target="../slideLayouts/slideLayout82.xml"/></Relationships>
</file>

<file path=ppt/slides/_rels/slide43.xml.rels><?xml version="1.0" encoding="UTF-8" standalone="yes"?>
<Relationships xmlns="http://schemas.openxmlformats.org/package/2006/relationships"><Relationship Id="rId2" Type="http://schemas.openxmlformats.org/officeDocument/2006/relationships/image" Target="../media/image107.png"/><Relationship Id="rId1" Type="http://schemas.openxmlformats.org/officeDocument/2006/relationships/slideLayout" Target="../slideLayouts/slideLayout107.xml"/></Relationships>
</file>

<file path=ppt/slides/_rels/slide44.xml.rels><?xml version="1.0" encoding="UTF-8" standalone="yes"?>
<Relationships xmlns="http://schemas.openxmlformats.org/package/2006/relationships"><Relationship Id="rId3" Type="http://schemas.openxmlformats.org/officeDocument/2006/relationships/image" Target="../media/image109.emf"/><Relationship Id="rId2" Type="http://schemas.openxmlformats.org/officeDocument/2006/relationships/image" Target="../media/image108.png"/><Relationship Id="rId1" Type="http://schemas.openxmlformats.org/officeDocument/2006/relationships/slideLayout" Target="../slideLayouts/slideLayout82.xml"/><Relationship Id="rId4" Type="http://schemas.openxmlformats.org/officeDocument/2006/relationships/image" Target="../media/image110.png"/></Relationships>
</file>

<file path=ppt/slides/_rels/slide45.xml.rels><?xml version="1.0" encoding="UTF-8" standalone="yes"?>
<Relationships xmlns="http://schemas.openxmlformats.org/package/2006/relationships"><Relationship Id="rId2" Type="http://schemas.openxmlformats.org/officeDocument/2006/relationships/image" Target="../media/image111.emf"/><Relationship Id="rId1" Type="http://schemas.openxmlformats.org/officeDocument/2006/relationships/slideLayout" Target="../slideLayouts/slideLayout8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7.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71.xml"/><Relationship Id="rId5" Type="http://schemas.openxmlformats.org/officeDocument/2006/relationships/image" Target="../media/image56.png"/><Relationship Id="rId4" Type="http://schemas.openxmlformats.org/officeDocument/2006/relationships/image" Target="../media/image55.png"/></Relationships>
</file>

<file path=ppt/slides/_rels/slide8.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71.xml"/></Relationships>
</file>

<file path=ppt/slides/_rels/slide9.xml.rels><?xml version="1.0" encoding="UTF-8" standalone="yes"?>
<Relationships xmlns="http://schemas.openxmlformats.org/package/2006/relationships"><Relationship Id="rId3" Type="http://schemas.openxmlformats.org/officeDocument/2006/relationships/image" Target="../media/image57.emf"/><Relationship Id="rId2" Type="http://schemas.openxmlformats.org/officeDocument/2006/relationships/notesSlide" Target="../notesSlides/notesSlide2.xml"/><Relationship Id="rId1" Type="http://schemas.openxmlformats.org/officeDocument/2006/relationships/slideLayout" Target="../slideLayouts/slideLayout8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0E5D6DD3-A4B3-E080-C233-480DABF9527F}"/>
              </a:ext>
            </a:extLst>
          </p:cNvPr>
          <p:cNvSpPr>
            <a:spLocks noGrp="1"/>
          </p:cNvSpPr>
          <p:nvPr>
            <p:ph type="subTitle" idx="1"/>
          </p:nvPr>
        </p:nvSpPr>
        <p:spPr/>
        <p:txBody>
          <a:bodyPr/>
          <a:lstStyle/>
          <a:p>
            <a:r>
              <a:rPr lang="en-US" dirty="0">
                <a:solidFill>
                  <a:schemeClr val="accent1">
                    <a:lumMod val="75000"/>
                  </a:schemeClr>
                </a:solidFill>
              </a:rPr>
              <a:t>City of Madison, WI</a:t>
            </a:r>
          </a:p>
        </p:txBody>
      </p:sp>
      <p:sp>
        <p:nvSpPr>
          <p:cNvPr id="4" name="Title 3">
            <a:extLst>
              <a:ext uri="{FF2B5EF4-FFF2-40B4-BE49-F238E27FC236}">
                <a16:creationId xmlns:a16="http://schemas.microsoft.com/office/drawing/2014/main" id="{EF420287-DDAE-7245-23F5-5975DABE38F8}"/>
              </a:ext>
            </a:extLst>
          </p:cNvPr>
          <p:cNvSpPr>
            <a:spLocks noGrp="1"/>
          </p:cNvSpPr>
          <p:nvPr>
            <p:ph type="ctrTitle"/>
          </p:nvPr>
        </p:nvSpPr>
        <p:spPr>
          <a:xfrm>
            <a:off x="457200" y="3107468"/>
            <a:ext cx="6702425" cy="1329595"/>
          </a:xfrm>
        </p:spPr>
        <p:txBody>
          <a:bodyPr/>
          <a:lstStyle/>
          <a:p>
            <a:r>
              <a:rPr lang="en-US" sz="4800" dirty="0"/>
              <a:t>Classification and Compensation Study</a:t>
            </a:r>
          </a:p>
        </p:txBody>
      </p:sp>
      <p:pic>
        <p:nvPicPr>
          <p:cNvPr id="2" name="Picture 2" descr="Job Opportunities | Sorted by Job Title ascending | City of ...">
            <a:extLst>
              <a:ext uri="{FF2B5EF4-FFF2-40B4-BE49-F238E27FC236}">
                <a16:creationId xmlns:a16="http://schemas.microsoft.com/office/drawing/2014/main" id="{2371E2EE-690E-2E2B-688E-C6BF58E1C20D}"/>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5721702" y="171047"/>
            <a:ext cx="1627821" cy="1627821"/>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38957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0921F8-BACB-B0FA-BCC3-0A3055A6FB4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D83180D-1441-DA01-B021-36F7036E6AFB}"/>
              </a:ext>
            </a:extLst>
          </p:cNvPr>
          <p:cNvSpPr>
            <a:spLocks noGrp="1"/>
          </p:cNvSpPr>
          <p:nvPr>
            <p:ph type="title"/>
          </p:nvPr>
        </p:nvSpPr>
        <p:spPr/>
        <p:txBody>
          <a:bodyPr/>
          <a:lstStyle/>
          <a:p>
            <a:r>
              <a:rPr lang="en-US" dirty="0"/>
              <a:t>Market Results</a:t>
            </a:r>
          </a:p>
        </p:txBody>
      </p:sp>
      <p:sp>
        <p:nvSpPr>
          <p:cNvPr id="3" name="Text Placeholder 2">
            <a:extLst>
              <a:ext uri="{FF2B5EF4-FFF2-40B4-BE49-F238E27FC236}">
                <a16:creationId xmlns:a16="http://schemas.microsoft.com/office/drawing/2014/main" id="{8B619818-2584-F7DF-F3C4-E34BA7127876}"/>
              </a:ext>
            </a:extLst>
          </p:cNvPr>
          <p:cNvSpPr>
            <a:spLocks noGrp="1"/>
          </p:cNvSpPr>
          <p:nvPr>
            <p:ph type="body" sz="quarter" idx="13"/>
          </p:nvPr>
        </p:nvSpPr>
        <p:spPr/>
        <p:txBody>
          <a:bodyPr/>
          <a:lstStyle/>
          <a:p>
            <a:r>
              <a:rPr lang="en-US" dirty="0"/>
              <a:t>Phase 3</a:t>
            </a:r>
          </a:p>
        </p:txBody>
      </p:sp>
      <p:sp>
        <p:nvSpPr>
          <p:cNvPr id="5" name="Content Placeholder 4">
            <a:extLst>
              <a:ext uri="{FF2B5EF4-FFF2-40B4-BE49-F238E27FC236}">
                <a16:creationId xmlns:a16="http://schemas.microsoft.com/office/drawing/2014/main" id="{43D4994D-4494-B9CA-9112-ABEF0E92AA9B}"/>
              </a:ext>
            </a:extLst>
          </p:cNvPr>
          <p:cNvSpPr>
            <a:spLocks noGrp="1"/>
          </p:cNvSpPr>
          <p:nvPr>
            <p:ph sz="quarter" idx="14"/>
          </p:nvPr>
        </p:nvSpPr>
        <p:spPr>
          <a:xfrm>
            <a:off x="456361" y="1517704"/>
            <a:ext cx="11277495" cy="4579838"/>
          </a:xfrm>
        </p:spPr>
        <p:txBody>
          <a:bodyPr>
            <a:normAutofit/>
          </a:bodyPr>
          <a:lstStyle/>
          <a:p>
            <a:r>
              <a:rPr lang="en-US" sz="2400" dirty="0"/>
              <a:t>Data was compiled from all 16 public sector peers with additional matches, as appropriate, from 3 published sources. </a:t>
            </a:r>
          </a:p>
          <a:p>
            <a:r>
              <a:rPr lang="en-US" sz="2400" dirty="0"/>
              <a:t>561 positions were benchmarked</a:t>
            </a:r>
          </a:p>
          <a:p>
            <a:pPr lvl="1"/>
            <a:r>
              <a:rPr lang="en-US" sz="2000" dirty="0"/>
              <a:t>Only 20 positions had insufficient data (less than 3 matches) and a market value could not be calculated for those</a:t>
            </a:r>
          </a:p>
          <a:p>
            <a:pPr lvl="2"/>
            <a:r>
              <a:rPr lang="en-US" sz="1600" dirty="0"/>
              <a:t>We have internal equity (SAFE scores) and existing equity (current midpoints) to establish an appropriate placement for positions without market values. </a:t>
            </a:r>
          </a:p>
          <a:p>
            <a:r>
              <a:rPr lang="en-US" sz="2400" dirty="0"/>
              <a:t>Benchmarks had 8.11 matches, on average</a:t>
            </a:r>
          </a:p>
          <a:p>
            <a:r>
              <a:rPr lang="en-US" sz="2400" dirty="0"/>
              <a:t>Overall, the City’s minimums are “leading” market, midpoints are “at market” while maximums are slightly “lagging” market, on average.</a:t>
            </a:r>
          </a:p>
          <a:p>
            <a:endParaRPr lang="en-US" dirty="0"/>
          </a:p>
          <a:p>
            <a:endParaRPr lang="en-US" dirty="0"/>
          </a:p>
          <a:p>
            <a:pPr marL="0" indent="0">
              <a:buNone/>
            </a:pPr>
            <a:endParaRPr lang="en-US" dirty="0"/>
          </a:p>
        </p:txBody>
      </p:sp>
      <p:sp>
        <p:nvSpPr>
          <p:cNvPr id="12" name="Arrow: Left 11">
            <a:extLst>
              <a:ext uri="{FF2B5EF4-FFF2-40B4-BE49-F238E27FC236}">
                <a16:creationId xmlns:a16="http://schemas.microsoft.com/office/drawing/2014/main" id="{80F1E65D-674E-0686-30F2-D8AF7F4EDE5E}"/>
              </a:ext>
            </a:extLst>
          </p:cNvPr>
          <p:cNvSpPr/>
          <p:nvPr/>
        </p:nvSpPr>
        <p:spPr>
          <a:xfrm>
            <a:off x="1076859" y="5690983"/>
            <a:ext cx="1605253" cy="932872"/>
          </a:xfrm>
          <a:prstGeom prst="leftArrow">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13" name="Arrow: Left 12">
            <a:extLst>
              <a:ext uri="{FF2B5EF4-FFF2-40B4-BE49-F238E27FC236}">
                <a16:creationId xmlns:a16="http://schemas.microsoft.com/office/drawing/2014/main" id="{C107FDD4-085C-C8E9-4CBA-926584D8F72B}"/>
              </a:ext>
            </a:extLst>
          </p:cNvPr>
          <p:cNvSpPr/>
          <p:nvPr/>
        </p:nvSpPr>
        <p:spPr>
          <a:xfrm rot="10800000">
            <a:off x="9384683" y="5702096"/>
            <a:ext cx="1605253" cy="932872"/>
          </a:xfrm>
          <a:prstGeom prst="leftArrow">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US" dirty="0"/>
          </a:p>
        </p:txBody>
      </p:sp>
      <p:sp>
        <p:nvSpPr>
          <p:cNvPr id="22" name="Oval 21">
            <a:extLst>
              <a:ext uri="{FF2B5EF4-FFF2-40B4-BE49-F238E27FC236}">
                <a16:creationId xmlns:a16="http://schemas.microsoft.com/office/drawing/2014/main" id="{56FABC9A-B0E5-9D44-AA7C-E48D5A3FB77E}"/>
              </a:ext>
            </a:extLst>
          </p:cNvPr>
          <p:cNvSpPr/>
          <p:nvPr/>
        </p:nvSpPr>
        <p:spPr>
          <a:xfrm>
            <a:off x="4375374" y="5145687"/>
            <a:ext cx="1029089" cy="524741"/>
          </a:xfrm>
          <a:prstGeom prst="ellipse">
            <a:avLst/>
          </a:prstGeom>
          <a:noFill/>
          <a:ln w="28575"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r>
              <a:rPr lang="en-US" sz="1400" dirty="0"/>
              <a:t>Max 93.5%</a:t>
            </a:r>
          </a:p>
        </p:txBody>
      </p:sp>
      <p:sp>
        <p:nvSpPr>
          <p:cNvPr id="23" name="Oval 22">
            <a:extLst>
              <a:ext uri="{FF2B5EF4-FFF2-40B4-BE49-F238E27FC236}">
                <a16:creationId xmlns:a16="http://schemas.microsoft.com/office/drawing/2014/main" id="{DB8B7327-9546-F212-A76D-DCC0A37FD3C2}"/>
              </a:ext>
            </a:extLst>
          </p:cNvPr>
          <p:cNvSpPr/>
          <p:nvPr/>
        </p:nvSpPr>
        <p:spPr>
          <a:xfrm>
            <a:off x="5607663" y="5133202"/>
            <a:ext cx="1029089" cy="524741"/>
          </a:xfrm>
          <a:prstGeom prst="ellipse">
            <a:avLst/>
          </a:prstGeom>
          <a:noFill/>
          <a:ln w="28575" cap="flat" cmpd="sng" algn="ctr">
            <a:solidFill>
              <a:schemeClr val="tx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r>
              <a:rPr lang="en-US" sz="1400" dirty="0">
                <a:solidFill>
                  <a:schemeClr val="tx2"/>
                </a:solidFill>
              </a:rPr>
              <a:t>Mid 100.9%</a:t>
            </a:r>
          </a:p>
        </p:txBody>
      </p:sp>
      <p:sp>
        <p:nvSpPr>
          <p:cNvPr id="24" name="Oval 23">
            <a:extLst>
              <a:ext uri="{FF2B5EF4-FFF2-40B4-BE49-F238E27FC236}">
                <a16:creationId xmlns:a16="http://schemas.microsoft.com/office/drawing/2014/main" id="{D40FEC37-E990-B41C-0A31-964F998210EB}"/>
              </a:ext>
            </a:extLst>
          </p:cNvPr>
          <p:cNvSpPr/>
          <p:nvPr/>
        </p:nvSpPr>
        <p:spPr>
          <a:xfrm>
            <a:off x="7493887" y="5133202"/>
            <a:ext cx="1029090" cy="524741"/>
          </a:xfrm>
          <a:prstGeom prst="ellipse">
            <a:avLst/>
          </a:prstGeom>
          <a:noFill/>
          <a:ln w="28575" cap="flat" cmpd="sng" algn="ctr">
            <a:solidFill>
              <a:schemeClr val="accent5">
                <a:lumMod val="75000"/>
              </a:schemeClr>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r>
              <a:rPr lang="en-US" sz="1400" dirty="0">
                <a:solidFill>
                  <a:schemeClr val="accent5">
                    <a:lumMod val="75000"/>
                  </a:schemeClr>
                </a:solidFill>
              </a:rPr>
              <a:t>Min 110.2%</a:t>
            </a:r>
          </a:p>
        </p:txBody>
      </p:sp>
      <p:pic>
        <p:nvPicPr>
          <p:cNvPr id="4" name="Picture 3">
            <a:extLst>
              <a:ext uri="{FF2B5EF4-FFF2-40B4-BE49-F238E27FC236}">
                <a16:creationId xmlns:a16="http://schemas.microsoft.com/office/drawing/2014/main" id="{7E1DBE21-A55D-94C5-0CA9-F6DEF26ACF7D}"/>
              </a:ext>
            </a:extLst>
          </p:cNvPr>
          <p:cNvPicPr>
            <a:picLocks noChangeAspect="1"/>
          </p:cNvPicPr>
          <p:nvPr/>
        </p:nvPicPr>
        <p:blipFill>
          <a:blip r:embed="rId2"/>
          <a:stretch>
            <a:fillRect/>
          </a:stretch>
        </p:blipFill>
        <p:spPr>
          <a:xfrm>
            <a:off x="2682112" y="5699003"/>
            <a:ext cx="6825992" cy="910132"/>
          </a:xfrm>
          <a:prstGeom prst="rect">
            <a:avLst/>
          </a:prstGeom>
        </p:spPr>
      </p:pic>
    </p:spTree>
    <p:extLst>
      <p:ext uri="{BB962C8B-B14F-4D97-AF65-F5344CB8AC3E}">
        <p14:creationId xmlns:p14="http://schemas.microsoft.com/office/powerpoint/2010/main" val="7369192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98070B-B32B-1DEC-7412-1510D956A1B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6D10236-B747-58C3-0BA5-BE7F49DDA4A6}"/>
              </a:ext>
            </a:extLst>
          </p:cNvPr>
          <p:cNvSpPr>
            <a:spLocks noGrp="1"/>
          </p:cNvSpPr>
          <p:nvPr>
            <p:ph type="title"/>
          </p:nvPr>
        </p:nvSpPr>
        <p:spPr/>
        <p:txBody>
          <a:bodyPr/>
          <a:lstStyle/>
          <a:p>
            <a:r>
              <a:rPr lang="en-US" dirty="0"/>
              <a:t>Market Results</a:t>
            </a:r>
          </a:p>
        </p:txBody>
      </p:sp>
      <p:sp>
        <p:nvSpPr>
          <p:cNvPr id="3" name="Text Placeholder 2">
            <a:extLst>
              <a:ext uri="{FF2B5EF4-FFF2-40B4-BE49-F238E27FC236}">
                <a16:creationId xmlns:a16="http://schemas.microsoft.com/office/drawing/2014/main" id="{BDBC1D08-4C49-3CB9-C406-B4A64E3FF15C}"/>
              </a:ext>
            </a:extLst>
          </p:cNvPr>
          <p:cNvSpPr>
            <a:spLocks noGrp="1"/>
          </p:cNvSpPr>
          <p:nvPr>
            <p:ph type="body" sz="quarter" idx="13"/>
          </p:nvPr>
        </p:nvSpPr>
        <p:spPr/>
        <p:txBody>
          <a:bodyPr/>
          <a:lstStyle/>
          <a:p>
            <a:r>
              <a:rPr lang="en-US" dirty="0"/>
              <a:t>Phase 3</a:t>
            </a:r>
          </a:p>
        </p:txBody>
      </p:sp>
      <p:sp>
        <p:nvSpPr>
          <p:cNvPr id="7" name="Content Placeholder 4">
            <a:extLst>
              <a:ext uri="{FF2B5EF4-FFF2-40B4-BE49-F238E27FC236}">
                <a16:creationId xmlns:a16="http://schemas.microsoft.com/office/drawing/2014/main" id="{539D4CAA-BB11-1F82-C43F-119810695860}"/>
              </a:ext>
            </a:extLst>
          </p:cNvPr>
          <p:cNvSpPr>
            <a:spLocks noGrp="1"/>
          </p:cNvSpPr>
          <p:nvPr>
            <p:ph sz="quarter" idx="14"/>
          </p:nvPr>
        </p:nvSpPr>
        <p:spPr>
          <a:xfrm>
            <a:off x="706526" y="5315295"/>
            <a:ext cx="11277495" cy="1144188"/>
          </a:xfrm>
        </p:spPr>
        <p:txBody>
          <a:bodyPr>
            <a:normAutofit/>
          </a:bodyPr>
          <a:lstStyle/>
          <a:p>
            <a:r>
              <a:rPr lang="en-US" sz="1600" dirty="0"/>
              <a:t>86% of benchmarks are “at” or “leading” market at the midpoint. </a:t>
            </a:r>
          </a:p>
          <a:p>
            <a:r>
              <a:rPr lang="en-US" sz="1600" dirty="0"/>
              <a:t>Only 3.5% of benchmarks were significantly lagging market, and most of those were hourly positions. </a:t>
            </a:r>
          </a:p>
          <a:p>
            <a:r>
              <a:rPr lang="en-US" sz="1600" dirty="0"/>
              <a:t>20 benchmarks had insufficient data</a:t>
            </a:r>
          </a:p>
        </p:txBody>
      </p:sp>
      <p:sp>
        <p:nvSpPr>
          <p:cNvPr id="8" name="Content Placeholder 4">
            <a:extLst>
              <a:ext uri="{FF2B5EF4-FFF2-40B4-BE49-F238E27FC236}">
                <a16:creationId xmlns:a16="http://schemas.microsoft.com/office/drawing/2014/main" id="{CA2517F0-FAFC-7C33-74B6-222927378763}"/>
              </a:ext>
            </a:extLst>
          </p:cNvPr>
          <p:cNvSpPr txBox="1">
            <a:spLocks/>
          </p:cNvSpPr>
          <p:nvPr/>
        </p:nvSpPr>
        <p:spPr>
          <a:xfrm>
            <a:off x="456361" y="1517704"/>
            <a:ext cx="11277495" cy="4579838"/>
          </a:xfrm>
          <a:prstGeom prst="rect">
            <a:avLst/>
          </a:prstGeom>
        </p:spPr>
        <p:txBody>
          <a:bodyPr vert="horz" lIns="0" tIns="0" rIns="0" bIns="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2000" dirty="0"/>
          </a:p>
        </p:txBody>
      </p:sp>
      <p:pic>
        <p:nvPicPr>
          <p:cNvPr id="9" name="Picture 8">
            <a:extLst>
              <a:ext uri="{FF2B5EF4-FFF2-40B4-BE49-F238E27FC236}">
                <a16:creationId xmlns:a16="http://schemas.microsoft.com/office/drawing/2014/main" id="{FDCE7935-02BA-B23E-2EB9-B95B609287EA}"/>
              </a:ext>
            </a:extLst>
          </p:cNvPr>
          <p:cNvPicPr>
            <a:picLocks noChangeAspect="1"/>
          </p:cNvPicPr>
          <p:nvPr/>
        </p:nvPicPr>
        <p:blipFill>
          <a:blip r:embed="rId2"/>
          <a:stretch>
            <a:fillRect/>
          </a:stretch>
        </p:blipFill>
        <p:spPr>
          <a:xfrm>
            <a:off x="2673767" y="4116586"/>
            <a:ext cx="6825992" cy="910132"/>
          </a:xfrm>
          <a:prstGeom prst="rect">
            <a:avLst/>
          </a:prstGeom>
        </p:spPr>
      </p:pic>
      <p:sp>
        <p:nvSpPr>
          <p:cNvPr id="10" name="Arrow: Left 9">
            <a:extLst>
              <a:ext uri="{FF2B5EF4-FFF2-40B4-BE49-F238E27FC236}">
                <a16:creationId xmlns:a16="http://schemas.microsoft.com/office/drawing/2014/main" id="{6135845E-444D-D07A-4719-F7C2DBA0A989}"/>
              </a:ext>
            </a:extLst>
          </p:cNvPr>
          <p:cNvSpPr/>
          <p:nvPr/>
        </p:nvSpPr>
        <p:spPr>
          <a:xfrm>
            <a:off x="1068514" y="4082964"/>
            <a:ext cx="1605253" cy="932872"/>
          </a:xfrm>
          <a:prstGeom prst="leftArrow">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US" sz="1400" dirty="0"/>
              <a:t>Extremely misaligned</a:t>
            </a:r>
          </a:p>
        </p:txBody>
      </p:sp>
      <p:sp>
        <p:nvSpPr>
          <p:cNvPr id="14" name="Arrow: Right 13">
            <a:extLst>
              <a:ext uri="{FF2B5EF4-FFF2-40B4-BE49-F238E27FC236}">
                <a16:creationId xmlns:a16="http://schemas.microsoft.com/office/drawing/2014/main" id="{D6C0C98D-3563-CFE7-0F1B-6F3A8531E689}"/>
              </a:ext>
            </a:extLst>
          </p:cNvPr>
          <p:cNvSpPr/>
          <p:nvPr/>
        </p:nvSpPr>
        <p:spPr>
          <a:xfrm>
            <a:off x="9491133" y="4099893"/>
            <a:ext cx="1605253" cy="943517"/>
          </a:xfrm>
          <a:prstGeom prst="rightArrow">
            <a:avLst/>
          </a:prstGeom>
          <a:solidFill>
            <a:schemeClr val="accent5">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t>Extremely misaligned</a:t>
            </a:r>
          </a:p>
        </p:txBody>
      </p:sp>
      <p:graphicFrame>
        <p:nvGraphicFramePr>
          <p:cNvPr id="4" name="Chart 3">
            <a:extLst>
              <a:ext uri="{FF2B5EF4-FFF2-40B4-BE49-F238E27FC236}">
                <a16:creationId xmlns:a16="http://schemas.microsoft.com/office/drawing/2014/main" id="{4E8D7611-9DCD-7DBB-F25D-D25811097A96}"/>
              </a:ext>
            </a:extLst>
          </p:cNvPr>
          <p:cNvGraphicFramePr>
            <a:graphicFrameLocks/>
          </p:cNvGraphicFramePr>
          <p:nvPr>
            <p:extLst>
              <p:ext uri="{D42A27DB-BD31-4B8C-83A1-F6EECF244321}">
                <p14:modId xmlns:p14="http://schemas.microsoft.com/office/powerpoint/2010/main" val="2942570488"/>
              </p:ext>
            </p:extLst>
          </p:nvPr>
        </p:nvGraphicFramePr>
        <p:xfrm>
          <a:off x="1068515" y="1406106"/>
          <a:ext cx="9792142" cy="248811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9228995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BC40D0-D70A-A4F4-04A1-F592EF2C75B7}"/>
              </a:ext>
            </a:extLst>
          </p:cNvPr>
          <p:cNvSpPr>
            <a:spLocks noGrp="1"/>
          </p:cNvSpPr>
          <p:nvPr>
            <p:ph type="ctrTitle"/>
          </p:nvPr>
        </p:nvSpPr>
        <p:spPr>
          <a:xfrm>
            <a:off x="682293" y="2775818"/>
            <a:ext cx="5413707" cy="1661993"/>
          </a:xfrm>
        </p:spPr>
        <p:txBody>
          <a:bodyPr/>
          <a:lstStyle/>
          <a:p>
            <a:r>
              <a:rPr lang="en-US" dirty="0"/>
              <a:t>Proposed</a:t>
            </a:r>
            <a:br>
              <a:rPr lang="en-US" dirty="0"/>
            </a:br>
            <a:r>
              <a:rPr lang="en-US" dirty="0"/>
              <a:t>Pay Plans</a:t>
            </a:r>
          </a:p>
        </p:txBody>
      </p:sp>
    </p:spTree>
    <p:extLst>
      <p:ext uri="{BB962C8B-B14F-4D97-AF65-F5344CB8AC3E}">
        <p14:creationId xmlns:p14="http://schemas.microsoft.com/office/powerpoint/2010/main" val="37440546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E03952-665F-924B-62E5-BD321DE759B2}"/>
              </a:ext>
            </a:extLst>
          </p:cNvPr>
          <p:cNvSpPr>
            <a:spLocks noGrp="1"/>
          </p:cNvSpPr>
          <p:nvPr>
            <p:ph type="title"/>
          </p:nvPr>
        </p:nvSpPr>
        <p:spPr/>
        <p:txBody>
          <a:bodyPr/>
          <a:lstStyle/>
          <a:p>
            <a:r>
              <a:rPr lang="en-US" dirty="0"/>
              <a:t>Current Pay Plans</a:t>
            </a:r>
          </a:p>
        </p:txBody>
      </p:sp>
      <p:sp>
        <p:nvSpPr>
          <p:cNvPr id="3" name="Text Placeholder 2">
            <a:extLst>
              <a:ext uri="{FF2B5EF4-FFF2-40B4-BE49-F238E27FC236}">
                <a16:creationId xmlns:a16="http://schemas.microsoft.com/office/drawing/2014/main" id="{CEBE8A74-71D5-33DA-6300-FA863D9B3061}"/>
              </a:ext>
            </a:extLst>
          </p:cNvPr>
          <p:cNvSpPr>
            <a:spLocks noGrp="1"/>
          </p:cNvSpPr>
          <p:nvPr>
            <p:ph type="body" sz="quarter" idx="13"/>
          </p:nvPr>
        </p:nvSpPr>
        <p:spPr/>
        <p:txBody>
          <a:bodyPr/>
          <a:lstStyle/>
          <a:p>
            <a:r>
              <a:rPr lang="en-US" dirty="0"/>
              <a:t>Phase 4</a:t>
            </a:r>
          </a:p>
        </p:txBody>
      </p:sp>
      <p:sp>
        <p:nvSpPr>
          <p:cNvPr id="6" name="Content Placeholder 5">
            <a:extLst>
              <a:ext uri="{FF2B5EF4-FFF2-40B4-BE49-F238E27FC236}">
                <a16:creationId xmlns:a16="http://schemas.microsoft.com/office/drawing/2014/main" id="{36633CF2-003D-ABE9-F469-0AB30ABF1B5B}"/>
              </a:ext>
            </a:extLst>
          </p:cNvPr>
          <p:cNvSpPr>
            <a:spLocks noGrp="1"/>
          </p:cNvSpPr>
          <p:nvPr>
            <p:ph sz="quarter" idx="14"/>
          </p:nvPr>
        </p:nvSpPr>
        <p:spPr>
          <a:xfrm>
            <a:off x="456360" y="1529160"/>
            <a:ext cx="3986243" cy="4914771"/>
          </a:xfrm>
        </p:spPr>
        <p:txBody>
          <a:bodyPr>
            <a:normAutofit/>
          </a:bodyPr>
          <a:lstStyle/>
          <a:p>
            <a:r>
              <a:rPr lang="en-US" sz="1800" dirty="0"/>
              <a:t>The City currently has multiple “pay plans” often aligned with bargaining and employee groups. </a:t>
            </a:r>
          </a:p>
          <a:p>
            <a:r>
              <a:rPr lang="en-US" sz="1800" dirty="0"/>
              <a:t>To establish a more consistent, transparent, and easier to understand framework = we’ve consolidated all positions into 9 proposed pay plans. </a:t>
            </a:r>
          </a:p>
          <a:p>
            <a:r>
              <a:rPr lang="en-US" sz="1800" dirty="0"/>
              <a:t>The goal is to have a more intentional hierarchy that stretches across these 9 defined groups. </a:t>
            </a:r>
          </a:p>
          <a:p>
            <a:r>
              <a:rPr lang="en-US" sz="1800" dirty="0"/>
              <a:t>This will help alleviate unintended overlap and compression between exempt/non-exempt as well as supervisor-subordinate roles. </a:t>
            </a:r>
          </a:p>
        </p:txBody>
      </p:sp>
      <p:graphicFrame>
        <p:nvGraphicFramePr>
          <p:cNvPr id="8" name="Table 7">
            <a:extLst>
              <a:ext uri="{FF2B5EF4-FFF2-40B4-BE49-F238E27FC236}">
                <a16:creationId xmlns:a16="http://schemas.microsoft.com/office/drawing/2014/main" id="{82B646B1-99A5-7BEF-231E-3912818239A2}"/>
              </a:ext>
            </a:extLst>
          </p:cNvPr>
          <p:cNvGraphicFramePr>
            <a:graphicFrameLocks noGrp="1"/>
          </p:cNvGraphicFramePr>
          <p:nvPr>
            <p:extLst>
              <p:ext uri="{D42A27DB-BD31-4B8C-83A1-F6EECF244321}">
                <p14:modId xmlns:p14="http://schemas.microsoft.com/office/powerpoint/2010/main" val="4165677165"/>
              </p:ext>
            </p:extLst>
          </p:nvPr>
        </p:nvGraphicFramePr>
        <p:xfrm>
          <a:off x="4710058" y="1529161"/>
          <a:ext cx="7182864" cy="4246880"/>
        </p:xfrm>
        <a:graphic>
          <a:graphicData uri="http://schemas.openxmlformats.org/drawingml/2006/table">
            <a:tbl>
              <a:tblPr firstRow="1" bandRow="1">
                <a:tableStyleId>{5C22544A-7EE6-4342-B048-85BDC9FD1C3A}</a:tableStyleId>
              </a:tblPr>
              <a:tblGrid>
                <a:gridCol w="2733451">
                  <a:extLst>
                    <a:ext uri="{9D8B030D-6E8A-4147-A177-3AD203B41FA5}">
                      <a16:colId xmlns:a16="http://schemas.microsoft.com/office/drawing/2014/main" val="2199793288"/>
                    </a:ext>
                  </a:extLst>
                </a:gridCol>
                <a:gridCol w="1973632">
                  <a:extLst>
                    <a:ext uri="{9D8B030D-6E8A-4147-A177-3AD203B41FA5}">
                      <a16:colId xmlns:a16="http://schemas.microsoft.com/office/drawing/2014/main" val="4047286812"/>
                    </a:ext>
                  </a:extLst>
                </a:gridCol>
                <a:gridCol w="1130060">
                  <a:extLst>
                    <a:ext uri="{9D8B030D-6E8A-4147-A177-3AD203B41FA5}">
                      <a16:colId xmlns:a16="http://schemas.microsoft.com/office/drawing/2014/main" val="2378624337"/>
                    </a:ext>
                  </a:extLst>
                </a:gridCol>
                <a:gridCol w="1345721">
                  <a:extLst>
                    <a:ext uri="{9D8B030D-6E8A-4147-A177-3AD203B41FA5}">
                      <a16:colId xmlns:a16="http://schemas.microsoft.com/office/drawing/2014/main" val="1439524484"/>
                    </a:ext>
                  </a:extLst>
                </a:gridCol>
              </a:tblGrid>
              <a:tr h="370840">
                <a:tc>
                  <a:txBody>
                    <a:bodyPr/>
                    <a:lstStyle/>
                    <a:p>
                      <a:r>
                        <a:rPr lang="en-US" sz="1800" dirty="0"/>
                        <a:t>Current Pay Plans</a:t>
                      </a:r>
                    </a:p>
                  </a:txBody>
                  <a:tcPr/>
                </a:tc>
                <a:tc>
                  <a:txBody>
                    <a:bodyPr/>
                    <a:lstStyle/>
                    <a:p>
                      <a:r>
                        <a:rPr lang="en-US" sz="1800" dirty="0"/>
                        <a:t>Proposed Pay Plan</a:t>
                      </a:r>
                    </a:p>
                  </a:txBody>
                  <a:tcPr/>
                </a:tc>
                <a:tc>
                  <a:txBody>
                    <a:bodyPr/>
                    <a:lstStyle/>
                    <a:p>
                      <a:r>
                        <a:rPr lang="en-US" sz="1800" dirty="0"/>
                        <a:t>Grades</a:t>
                      </a:r>
                    </a:p>
                  </a:txBody>
                  <a:tcPr/>
                </a:tc>
                <a:tc>
                  <a:txBody>
                    <a:bodyPr/>
                    <a:lstStyle/>
                    <a:p>
                      <a:r>
                        <a:rPr lang="en-US" sz="1800" dirty="0"/>
                        <a:t>Positions</a:t>
                      </a:r>
                    </a:p>
                  </a:txBody>
                  <a:tcPr/>
                </a:tc>
                <a:extLst>
                  <a:ext uri="{0D108BD9-81ED-4DB2-BD59-A6C34878D82A}">
                    <a16:rowId xmlns:a16="http://schemas.microsoft.com/office/drawing/2014/main" val="97989531"/>
                  </a:ext>
                </a:extLst>
              </a:tr>
              <a:tr h="370840">
                <a:tc>
                  <a:txBody>
                    <a:bodyPr/>
                    <a:lstStyle/>
                    <a:p>
                      <a:pPr algn="ctr"/>
                      <a:r>
                        <a:rPr lang="en-US" sz="1800" dirty="0"/>
                        <a:t>Hourly CG 15, 16, 17, 19, 20, 28, 31, 71, 83</a:t>
                      </a:r>
                    </a:p>
                  </a:txBody>
                  <a:tcPr anchor="ctr"/>
                </a:tc>
                <a:tc>
                  <a:txBody>
                    <a:bodyPr/>
                    <a:lstStyle/>
                    <a:p>
                      <a:r>
                        <a:rPr lang="en-US" sz="1800" dirty="0"/>
                        <a:t>Hourly</a:t>
                      </a:r>
                    </a:p>
                  </a:txBody>
                  <a:tcPr anchor="ctr"/>
                </a:tc>
                <a:tc>
                  <a:txBody>
                    <a:bodyPr/>
                    <a:lstStyle/>
                    <a:p>
                      <a:r>
                        <a:rPr lang="en-US" sz="1800" dirty="0"/>
                        <a:t>1 - 14</a:t>
                      </a:r>
                    </a:p>
                  </a:txBody>
                  <a:tcPr anchor="ctr"/>
                </a:tc>
                <a:tc>
                  <a:txBody>
                    <a:bodyPr/>
                    <a:lstStyle/>
                    <a:p>
                      <a:r>
                        <a:rPr lang="en-US" sz="1800" dirty="0"/>
                        <a:t>78 titles</a:t>
                      </a:r>
                    </a:p>
                  </a:txBody>
                  <a:tcPr anchor="ctr"/>
                </a:tc>
                <a:extLst>
                  <a:ext uri="{0D108BD9-81ED-4DB2-BD59-A6C34878D82A}">
                    <a16:rowId xmlns:a16="http://schemas.microsoft.com/office/drawing/2014/main" val="1984772807"/>
                  </a:ext>
                </a:extLst>
              </a:tr>
              <a:tr h="370840">
                <a:tc>
                  <a:txBody>
                    <a:bodyPr/>
                    <a:lstStyle/>
                    <a:p>
                      <a:pPr algn="ctr"/>
                      <a:r>
                        <a:rPr lang="en-US" sz="1800" dirty="0"/>
                        <a:t>CG 15, 16, 17, 18, 20, 32, 33, 71</a:t>
                      </a:r>
                    </a:p>
                  </a:txBody>
                  <a:tcPr anchor="ctr"/>
                </a:tc>
                <a:tc>
                  <a:txBody>
                    <a:bodyPr/>
                    <a:lstStyle/>
                    <a:p>
                      <a:r>
                        <a:rPr lang="en-US" sz="1800" dirty="0"/>
                        <a:t>General</a:t>
                      </a:r>
                    </a:p>
                  </a:txBody>
                  <a:tcPr anchor="ctr"/>
                </a:tc>
                <a:tc>
                  <a:txBody>
                    <a:bodyPr/>
                    <a:lstStyle/>
                    <a:p>
                      <a:r>
                        <a:rPr lang="en-US" sz="1800" dirty="0"/>
                        <a:t>15 – 32</a:t>
                      </a:r>
                    </a:p>
                  </a:txBody>
                  <a:tcPr anchor="ctr"/>
                </a:tc>
                <a:tc>
                  <a:txBody>
                    <a:bodyPr/>
                    <a:lstStyle/>
                    <a:p>
                      <a:r>
                        <a:rPr lang="en-US" sz="1800" dirty="0"/>
                        <a:t>275 titles</a:t>
                      </a:r>
                    </a:p>
                  </a:txBody>
                  <a:tcPr anchor="ctr"/>
                </a:tc>
                <a:extLst>
                  <a:ext uri="{0D108BD9-81ED-4DB2-BD59-A6C34878D82A}">
                    <a16:rowId xmlns:a16="http://schemas.microsoft.com/office/drawing/2014/main" val="1618966570"/>
                  </a:ext>
                </a:extLst>
              </a:tr>
              <a:tr h="370840">
                <a:tc>
                  <a:txBody>
                    <a:bodyPr/>
                    <a:lstStyle/>
                    <a:p>
                      <a:pPr algn="ctr"/>
                      <a:r>
                        <a:rPr lang="en-US" sz="1800" dirty="0"/>
                        <a:t>CG 41, 42</a:t>
                      </a:r>
                    </a:p>
                  </a:txBody>
                  <a:tcPr anchor="ctr"/>
                </a:tc>
                <a:tc>
                  <a:txBody>
                    <a:bodyPr/>
                    <a:lstStyle/>
                    <a:p>
                      <a:r>
                        <a:rPr lang="en-US" sz="1800" dirty="0"/>
                        <a:t>Transit</a:t>
                      </a:r>
                    </a:p>
                  </a:txBody>
                  <a:tcPr anchor="ctr"/>
                </a:tc>
                <a:tc>
                  <a:txBody>
                    <a:bodyPr/>
                    <a:lstStyle/>
                    <a:p>
                      <a:r>
                        <a:rPr lang="en-US" sz="1800" dirty="0"/>
                        <a:t>40 – 54</a:t>
                      </a:r>
                    </a:p>
                  </a:txBody>
                  <a:tcPr anchor="ctr"/>
                </a:tc>
                <a:tc>
                  <a:txBody>
                    <a:bodyPr/>
                    <a:lstStyle/>
                    <a:p>
                      <a:r>
                        <a:rPr lang="en-US" sz="1800" dirty="0"/>
                        <a:t>31 titles</a:t>
                      </a:r>
                    </a:p>
                  </a:txBody>
                  <a:tcPr anchor="ctr"/>
                </a:tc>
                <a:extLst>
                  <a:ext uri="{0D108BD9-81ED-4DB2-BD59-A6C34878D82A}">
                    <a16:rowId xmlns:a16="http://schemas.microsoft.com/office/drawing/2014/main" val="98796943"/>
                  </a:ext>
                </a:extLst>
              </a:tr>
              <a:tr h="370840">
                <a:tc>
                  <a:txBody>
                    <a:bodyPr/>
                    <a:lstStyle/>
                    <a:p>
                      <a:pPr algn="ctr"/>
                      <a:r>
                        <a:rPr lang="en-US" sz="1800" dirty="0"/>
                        <a:t>CG 13, 16</a:t>
                      </a:r>
                    </a:p>
                  </a:txBody>
                  <a:tcPr anchor="ctr"/>
                </a:tc>
                <a:tc>
                  <a:txBody>
                    <a:bodyPr/>
                    <a:lstStyle/>
                    <a:p>
                      <a:r>
                        <a:rPr lang="en-US" sz="1800" dirty="0"/>
                        <a:t>Fire</a:t>
                      </a:r>
                    </a:p>
                  </a:txBody>
                  <a:tcPr anchor="ctr"/>
                </a:tc>
                <a:tc>
                  <a:txBody>
                    <a:bodyPr/>
                    <a:lstStyle/>
                    <a:p>
                      <a:r>
                        <a:rPr lang="en-US" sz="1800" dirty="0"/>
                        <a:t>60 - 67</a:t>
                      </a:r>
                    </a:p>
                  </a:txBody>
                  <a:tcPr anchor="ctr"/>
                </a:tc>
                <a:tc>
                  <a:txBody>
                    <a:bodyPr/>
                    <a:lstStyle/>
                    <a:p>
                      <a:r>
                        <a:rPr lang="en-US" sz="1800" dirty="0"/>
                        <a:t>16 titles</a:t>
                      </a:r>
                    </a:p>
                  </a:txBody>
                  <a:tcPr anchor="ctr"/>
                </a:tc>
                <a:extLst>
                  <a:ext uri="{0D108BD9-81ED-4DB2-BD59-A6C34878D82A}">
                    <a16:rowId xmlns:a16="http://schemas.microsoft.com/office/drawing/2014/main" val="2086933445"/>
                  </a:ext>
                </a:extLst>
              </a:tr>
              <a:tr h="370840">
                <a:tc>
                  <a:txBody>
                    <a:bodyPr/>
                    <a:lstStyle/>
                    <a:p>
                      <a:pPr algn="ctr"/>
                      <a:r>
                        <a:rPr lang="en-US" sz="1800" dirty="0"/>
                        <a:t>CG 11</a:t>
                      </a:r>
                    </a:p>
                  </a:txBody>
                  <a:tcPr anchor="ctr"/>
                </a:tc>
                <a:tc>
                  <a:txBody>
                    <a:bodyPr/>
                    <a:lstStyle/>
                    <a:p>
                      <a:r>
                        <a:rPr lang="en-US" sz="1800" dirty="0"/>
                        <a:t>Police</a:t>
                      </a:r>
                    </a:p>
                  </a:txBody>
                  <a:tcPr anchor="ctr"/>
                </a:tc>
                <a:tc>
                  <a:txBody>
                    <a:bodyPr/>
                    <a:lstStyle/>
                    <a:p>
                      <a:r>
                        <a:rPr lang="en-US" sz="1800" dirty="0"/>
                        <a:t>70 -72</a:t>
                      </a:r>
                    </a:p>
                  </a:txBody>
                  <a:tcPr anchor="ctr"/>
                </a:tc>
                <a:tc>
                  <a:txBody>
                    <a:bodyPr/>
                    <a:lstStyle/>
                    <a:p>
                      <a:r>
                        <a:rPr lang="en-US" sz="1800" dirty="0"/>
                        <a:t>5 titles</a:t>
                      </a:r>
                    </a:p>
                  </a:txBody>
                  <a:tcPr anchor="ctr"/>
                </a:tc>
                <a:extLst>
                  <a:ext uri="{0D108BD9-81ED-4DB2-BD59-A6C34878D82A}">
                    <a16:rowId xmlns:a16="http://schemas.microsoft.com/office/drawing/2014/main" val="443347400"/>
                  </a:ext>
                </a:extLst>
              </a:tr>
              <a:tr h="370840">
                <a:tc>
                  <a:txBody>
                    <a:bodyPr/>
                    <a:lstStyle/>
                    <a:p>
                      <a:pPr algn="ctr"/>
                      <a:r>
                        <a:rPr lang="en-US" sz="1800" dirty="0"/>
                        <a:t>CG 12, 14</a:t>
                      </a:r>
                    </a:p>
                  </a:txBody>
                  <a:tcPr anchor="ctr"/>
                </a:tc>
                <a:tc>
                  <a:txBody>
                    <a:bodyPr/>
                    <a:lstStyle/>
                    <a:p>
                      <a:r>
                        <a:rPr lang="en-US" sz="1800" dirty="0"/>
                        <a:t>PS Management</a:t>
                      </a:r>
                    </a:p>
                  </a:txBody>
                  <a:tcPr anchor="ctr"/>
                </a:tc>
                <a:tc>
                  <a:txBody>
                    <a:bodyPr/>
                    <a:lstStyle/>
                    <a:p>
                      <a:r>
                        <a:rPr lang="en-US" sz="1800" dirty="0"/>
                        <a:t>80 - 87</a:t>
                      </a:r>
                    </a:p>
                  </a:txBody>
                  <a:tcPr anchor="ctr"/>
                </a:tc>
                <a:tc>
                  <a:txBody>
                    <a:bodyPr/>
                    <a:lstStyle/>
                    <a:p>
                      <a:r>
                        <a:rPr lang="en-US" sz="1800" dirty="0"/>
                        <a:t>7 titles</a:t>
                      </a:r>
                    </a:p>
                  </a:txBody>
                  <a:tcPr anchor="ctr"/>
                </a:tc>
                <a:extLst>
                  <a:ext uri="{0D108BD9-81ED-4DB2-BD59-A6C34878D82A}">
                    <a16:rowId xmlns:a16="http://schemas.microsoft.com/office/drawing/2014/main" val="3466236754"/>
                  </a:ext>
                </a:extLst>
              </a:tr>
              <a:tr h="370840">
                <a:tc>
                  <a:txBody>
                    <a:bodyPr/>
                    <a:lstStyle/>
                    <a:p>
                      <a:pPr algn="ctr"/>
                      <a:r>
                        <a:rPr lang="en-US" sz="1800" dirty="0"/>
                        <a:t>CG 18, 19, 43, 44</a:t>
                      </a:r>
                    </a:p>
                  </a:txBody>
                  <a:tcPr anchor="ctr"/>
                </a:tc>
                <a:tc>
                  <a:txBody>
                    <a:bodyPr/>
                    <a:lstStyle/>
                    <a:p>
                      <a:r>
                        <a:rPr lang="en-US" sz="1800" dirty="0"/>
                        <a:t>Professional</a:t>
                      </a:r>
                    </a:p>
                  </a:txBody>
                  <a:tcPr anchor="ctr"/>
                </a:tc>
                <a:tc>
                  <a:txBody>
                    <a:bodyPr/>
                    <a:lstStyle/>
                    <a:p>
                      <a:r>
                        <a:rPr lang="en-US" sz="1800" dirty="0"/>
                        <a:t>90 -113</a:t>
                      </a:r>
                    </a:p>
                  </a:txBody>
                  <a:tcPr anchor="ctr"/>
                </a:tc>
                <a:tc>
                  <a:txBody>
                    <a:bodyPr/>
                    <a:lstStyle/>
                    <a:p>
                      <a:r>
                        <a:rPr lang="en-US" sz="1800" dirty="0"/>
                        <a:t>356 titles</a:t>
                      </a:r>
                    </a:p>
                  </a:txBody>
                  <a:tcPr anchor="ctr"/>
                </a:tc>
                <a:extLst>
                  <a:ext uri="{0D108BD9-81ED-4DB2-BD59-A6C34878D82A}">
                    <a16:rowId xmlns:a16="http://schemas.microsoft.com/office/drawing/2014/main" val="2202325246"/>
                  </a:ext>
                </a:extLst>
              </a:tr>
              <a:tr h="370840">
                <a:tc>
                  <a:txBody>
                    <a:bodyPr/>
                    <a:lstStyle/>
                    <a:p>
                      <a:pPr algn="ctr"/>
                      <a:r>
                        <a:rPr lang="en-US" sz="1800" dirty="0"/>
                        <a:t>CG 23</a:t>
                      </a:r>
                    </a:p>
                  </a:txBody>
                  <a:tcPr anchor="ctr"/>
                </a:tc>
                <a:tc>
                  <a:txBody>
                    <a:bodyPr/>
                    <a:lstStyle/>
                    <a:p>
                      <a:r>
                        <a:rPr lang="en-US" sz="1800" dirty="0"/>
                        <a:t>Attorney</a:t>
                      </a:r>
                    </a:p>
                  </a:txBody>
                  <a:tcPr anchor="ctr"/>
                </a:tc>
                <a:tc>
                  <a:txBody>
                    <a:bodyPr/>
                    <a:lstStyle/>
                    <a:p>
                      <a:r>
                        <a:rPr lang="en-US" sz="1800" dirty="0"/>
                        <a:t>150</a:t>
                      </a:r>
                    </a:p>
                  </a:txBody>
                  <a:tcPr anchor="ctr"/>
                </a:tc>
                <a:tc>
                  <a:txBody>
                    <a:bodyPr/>
                    <a:lstStyle/>
                    <a:p>
                      <a:r>
                        <a:rPr lang="en-US" sz="1800" dirty="0"/>
                        <a:t>2 titles</a:t>
                      </a:r>
                    </a:p>
                  </a:txBody>
                  <a:tcPr anchor="ctr"/>
                </a:tc>
                <a:extLst>
                  <a:ext uri="{0D108BD9-81ED-4DB2-BD59-A6C34878D82A}">
                    <a16:rowId xmlns:a16="http://schemas.microsoft.com/office/drawing/2014/main" val="173556690"/>
                  </a:ext>
                </a:extLst>
              </a:tr>
              <a:tr h="370840">
                <a:tc>
                  <a:txBody>
                    <a:bodyPr/>
                    <a:lstStyle/>
                    <a:p>
                      <a:pPr algn="ctr"/>
                      <a:r>
                        <a:rPr lang="en-US" sz="1800" dirty="0"/>
                        <a:t>CG 21</a:t>
                      </a:r>
                    </a:p>
                  </a:txBody>
                  <a:tcPr anchor="ctr"/>
                </a:tc>
                <a:tc>
                  <a:txBody>
                    <a:bodyPr/>
                    <a:lstStyle/>
                    <a:p>
                      <a:r>
                        <a:rPr lang="en-US" sz="1800" dirty="0"/>
                        <a:t>Executive</a:t>
                      </a:r>
                    </a:p>
                  </a:txBody>
                  <a:tcPr anchor="ctr"/>
                </a:tc>
                <a:tc>
                  <a:txBody>
                    <a:bodyPr/>
                    <a:lstStyle/>
                    <a:p>
                      <a:r>
                        <a:rPr lang="en-US" sz="1800" dirty="0"/>
                        <a:t>200 - 210</a:t>
                      </a:r>
                    </a:p>
                  </a:txBody>
                  <a:tcPr anchor="ctr"/>
                </a:tc>
                <a:tc>
                  <a:txBody>
                    <a:bodyPr/>
                    <a:lstStyle/>
                    <a:p>
                      <a:r>
                        <a:rPr lang="en-US" sz="1800" dirty="0"/>
                        <a:t>34 titles</a:t>
                      </a:r>
                    </a:p>
                  </a:txBody>
                  <a:tcPr anchor="ctr"/>
                </a:tc>
                <a:extLst>
                  <a:ext uri="{0D108BD9-81ED-4DB2-BD59-A6C34878D82A}">
                    <a16:rowId xmlns:a16="http://schemas.microsoft.com/office/drawing/2014/main" val="816587191"/>
                  </a:ext>
                </a:extLst>
              </a:tr>
            </a:tbl>
          </a:graphicData>
        </a:graphic>
      </p:graphicFrame>
    </p:spTree>
    <p:extLst>
      <p:ext uri="{BB962C8B-B14F-4D97-AF65-F5344CB8AC3E}">
        <p14:creationId xmlns:p14="http://schemas.microsoft.com/office/powerpoint/2010/main" val="27399468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0046FE-0A30-2F6F-7D12-E119D2B2C4CB}"/>
            </a:ext>
          </a:extLst>
        </p:cNvPr>
        <p:cNvGrpSpPr/>
        <p:nvPr/>
      </p:nvGrpSpPr>
      <p:grpSpPr>
        <a:xfrm>
          <a:off x="0" y="0"/>
          <a:ext cx="0" cy="0"/>
          <a:chOff x="0" y="0"/>
          <a:chExt cx="0" cy="0"/>
        </a:xfrm>
      </p:grpSpPr>
      <p:sp>
        <p:nvSpPr>
          <p:cNvPr id="7" name="Text Placeholder 6">
            <a:extLst>
              <a:ext uri="{FF2B5EF4-FFF2-40B4-BE49-F238E27FC236}">
                <a16:creationId xmlns:a16="http://schemas.microsoft.com/office/drawing/2014/main" id="{1AD473D6-1078-A5C8-40C4-EA4CA6914CB4}"/>
              </a:ext>
            </a:extLst>
          </p:cNvPr>
          <p:cNvSpPr>
            <a:spLocks noGrp="1"/>
          </p:cNvSpPr>
          <p:nvPr>
            <p:ph type="body" sz="quarter" idx="13"/>
          </p:nvPr>
        </p:nvSpPr>
        <p:spPr/>
        <p:txBody>
          <a:bodyPr/>
          <a:lstStyle/>
          <a:p>
            <a:r>
              <a:rPr lang="en-US" dirty="0"/>
              <a:t>Proposed Pay Plan</a:t>
            </a:r>
          </a:p>
        </p:txBody>
      </p:sp>
      <p:sp>
        <p:nvSpPr>
          <p:cNvPr id="12" name="TextBox 11">
            <a:extLst>
              <a:ext uri="{FF2B5EF4-FFF2-40B4-BE49-F238E27FC236}">
                <a16:creationId xmlns:a16="http://schemas.microsoft.com/office/drawing/2014/main" id="{AD433905-2F3E-AD02-D314-D4962AB0A7FC}"/>
              </a:ext>
            </a:extLst>
          </p:cNvPr>
          <p:cNvSpPr txBox="1"/>
          <p:nvPr/>
        </p:nvSpPr>
        <p:spPr>
          <a:xfrm>
            <a:off x="6819827" y="674294"/>
            <a:ext cx="5188143" cy="6063198"/>
          </a:xfrm>
          <a:prstGeom prst="rect">
            <a:avLst/>
          </a:prstGeom>
          <a:noFill/>
        </p:spPr>
        <p:txBody>
          <a:bodyPr wrap="square" rtlCol="0">
            <a:spAutoFit/>
          </a:bodyPr>
          <a:lstStyle/>
          <a:p>
            <a:pPr marL="285750" indent="-285750">
              <a:buFont typeface="Arial" panose="020B0604020202020204" pitchFamily="34" charset="0"/>
              <a:buChar char="•"/>
            </a:pPr>
            <a:r>
              <a:rPr lang="en-US" sz="2000" b="1" dirty="0">
                <a:solidFill>
                  <a:schemeClr val="bg1">
                    <a:lumMod val="50000"/>
                  </a:schemeClr>
                </a:solidFill>
              </a:rPr>
              <a:t>Hourly Plan </a:t>
            </a:r>
          </a:p>
          <a:p>
            <a:endParaRPr lang="en-US" sz="2000" dirty="0">
              <a:solidFill>
                <a:schemeClr val="bg1">
                  <a:lumMod val="50000"/>
                </a:schemeClr>
              </a:solidFill>
            </a:endParaRPr>
          </a:p>
          <a:p>
            <a:pPr marL="285750" indent="-285750">
              <a:buFont typeface="Arial" panose="020B0604020202020204" pitchFamily="34" charset="0"/>
              <a:buChar char="•"/>
            </a:pPr>
            <a:r>
              <a:rPr lang="en-US" sz="2000" b="1" dirty="0">
                <a:solidFill>
                  <a:schemeClr val="bg1">
                    <a:lumMod val="50000"/>
                  </a:schemeClr>
                </a:solidFill>
              </a:rPr>
              <a:t>14 Grades</a:t>
            </a:r>
          </a:p>
          <a:p>
            <a:pPr marL="742950" lvl="1" indent="-285750">
              <a:buFont typeface="Arial" panose="020B0604020202020204" pitchFamily="34" charset="0"/>
              <a:buChar char="•"/>
            </a:pPr>
            <a:r>
              <a:rPr lang="en-US" sz="2000" dirty="0">
                <a:solidFill>
                  <a:schemeClr val="bg1">
                    <a:lumMod val="50000"/>
                  </a:schemeClr>
                </a:solidFill>
              </a:rPr>
              <a:t>Numbered 1 to 14</a:t>
            </a:r>
          </a:p>
          <a:p>
            <a:pPr marL="742950" lvl="1" indent="-285750">
              <a:buFont typeface="Arial" panose="020B0604020202020204" pitchFamily="34" charset="0"/>
              <a:buChar char="•"/>
            </a:pPr>
            <a:r>
              <a:rPr lang="en-US" sz="2000" dirty="0">
                <a:solidFill>
                  <a:schemeClr val="bg1">
                    <a:lumMod val="50000"/>
                  </a:schemeClr>
                </a:solidFill>
              </a:rPr>
              <a:t>10% between each grade</a:t>
            </a:r>
          </a:p>
          <a:p>
            <a:pPr marL="742950" lvl="1" indent="-285750">
              <a:buFont typeface="Arial" panose="020B0604020202020204" pitchFamily="34" charset="0"/>
              <a:buChar char="•"/>
            </a:pPr>
            <a:endParaRPr lang="en-US" sz="2000" dirty="0">
              <a:solidFill>
                <a:schemeClr val="bg1">
                  <a:lumMod val="50000"/>
                </a:schemeClr>
              </a:solidFill>
            </a:endParaRPr>
          </a:p>
          <a:p>
            <a:pPr marL="285750" indent="-285750">
              <a:buFont typeface="Arial" panose="020B0604020202020204" pitchFamily="34" charset="0"/>
              <a:buChar char="•"/>
            </a:pPr>
            <a:r>
              <a:rPr lang="en-US" sz="2000" b="1" dirty="0">
                <a:solidFill>
                  <a:schemeClr val="bg1">
                    <a:lumMod val="50000"/>
                  </a:schemeClr>
                </a:solidFill>
              </a:rPr>
              <a:t>5 Steps </a:t>
            </a:r>
          </a:p>
          <a:p>
            <a:pPr marL="742950" lvl="1" indent="-285750">
              <a:buFont typeface="Arial" panose="020B0604020202020204" pitchFamily="34" charset="0"/>
              <a:buChar char="•"/>
            </a:pPr>
            <a:r>
              <a:rPr lang="en-US" sz="2000" dirty="0">
                <a:solidFill>
                  <a:schemeClr val="bg1">
                    <a:lumMod val="50000"/>
                  </a:schemeClr>
                </a:solidFill>
              </a:rPr>
              <a:t>Numbered 1 to 5</a:t>
            </a:r>
          </a:p>
          <a:p>
            <a:pPr marL="742950" lvl="1" indent="-285750">
              <a:buFont typeface="Arial" panose="020B0604020202020204" pitchFamily="34" charset="0"/>
              <a:buChar char="•"/>
            </a:pPr>
            <a:r>
              <a:rPr lang="en-US" sz="2000" dirty="0">
                <a:solidFill>
                  <a:schemeClr val="bg1">
                    <a:lumMod val="50000"/>
                  </a:schemeClr>
                </a:solidFill>
              </a:rPr>
              <a:t>4.5% between each step </a:t>
            </a:r>
          </a:p>
          <a:p>
            <a:pPr marL="742950" lvl="1" indent="-285750">
              <a:buFont typeface="Arial" panose="020B0604020202020204" pitchFamily="34" charset="0"/>
              <a:buChar char="•"/>
            </a:pPr>
            <a:r>
              <a:rPr lang="en-US" sz="2000" dirty="0">
                <a:solidFill>
                  <a:schemeClr val="bg1">
                    <a:lumMod val="50000"/>
                  </a:schemeClr>
                </a:solidFill>
              </a:rPr>
              <a:t>= 19.3% range spread</a:t>
            </a:r>
          </a:p>
          <a:p>
            <a:pPr marL="285750" indent="-285750">
              <a:buFont typeface="Arial" panose="020B0604020202020204" pitchFamily="34" charset="0"/>
              <a:buChar char="•"/>
            </a:pPr>
            <a:endParaRPr lang="en-US" sz="2000" dirty="0">
              <a:solidFill>
                <a:schemeClr val="bg1">
                  <a:lumMod val="50000"/>
                </a:schemeClr>
              </a:solidFill>
            </a:endParaRPr>
          </a:p>
          <a:p>
            <a:pPr marL="285750" indent="-285750">
              <a:buFont typeface="Arial" panose="020B0604020202020204" pitchFamily="34" charset="0"/>
              <a:buChar char="•"/>
            </a:pPr>
            <a:r>
              <a:rPr lang="en-US" sz="2000" dirty="0">
                <a:solidFill>
                  <a:schemeClr val="bg1">
                    <a:lumMod val="50000"/>
                  </a:schemeClr>
                </a:solidFill>
              </a:rPr>
              <a:t>Full span of plan is $10.07 to $61.92 per hour</a:t>
            </a:r>
          </a:p>
          <a:p>
            <a:pPr marL="285750" indent="-285750">
              <a:buFont typeface="Arial" panose="020B0604020202020204" pitchFamily="34" charset="0"/>
              <a:buChar char="•"/>
            </a:pPr>
            <a:endParaRPr lang="en-US" sz="2000" dirty="0">
              <a:solidFill>
                <a:schemeClr val="bg1">
                  <a:lumMod val="50000"/>
                </a:schemeClr>
              </a:solidFill>
            </a:endParaRPr>
          </a:p>
          <a:p>
            <a:pPr marL="285750" indent="-285750">
              <a:buFont typeface="Arial" panose="020B0604020202020204" pitchFamily="34" charset="0"/>
              <a:buChar char="•"/>
            </a:pPr>
            <a:r>
              <a:rPr lang="en-US" sz="2000" b="1" dirty="0">
                <a:solidFill>
                  <a:schemeClr val="bg1">
                    <a:lumMod val="50000"/>
                  </a:schemeClr>
                </a:solidFill>
              </a:rPr>
              <a:t>78 positions assigned</a:t>
            </a:r>
          </a:p>
          <a:p>
            <a:pPr marL="285750" indent="-285750">
              <a:buFont typeface="Arial" panose="020B0604020202020204" pitchFamily="34" charset="0"/>
              <a:buChar char="•"/>
            </a:pPr>
            <a:r>
              <a:rPr lang="en-US" sz="2000" b="1" dirty="0">
                <a:solidFill>
                  <a:schemeClr val="bg1">
                    <a:lumMod val="50000"/>
                  </a:schemeClr>
                </a:solidFill>
              </a:rPr>
              <a:t>Approximately 951 employees allocated</a:t>
            </a:r>
          </a:p>
          <a:p>
            <a:pPr marL="285750" indent="-285750">
              <a:buFont typeface="Arial" panose="020B0604020202020204" pitchFamily="34" charset="0"/>
              <a:buChar char="•"/>
            </a:pPr>
            <a:endParaRPr lang="en-US" sz="2000" b="1" dirty="0">
              <a:solidFill>
                <a:schemeClr val="bg1">
                  <a:lumMod val="50000"/>
                </a:schemeClr>
              </a:solidFill>
            </a:endParaRPr>
          </a:p>
          <a:p>
            <a:pPr marL="285750" indent="-285750">
              <a:buFont typeface="Arial" panose="020B0604020202020204" pitchFamily="34" charset="0"/>
              <a:buChar char="•"/>
            </a:pPr>
            <a:r>
              <a:rPr lang="en-US" sz="1600" dirty="0">
                <a:solidFill>
                  <a:schemeClr val="bg1">
                    <a:lumMod val="50000"/>
                  </a:schemeClr>
                </a:solidFill>
              </a:rPr>
              <a:t>Average Range Penetration (current salary vs. proposed range) = .01%</a:t>
            </a:r>
          </a:p>
          <a:p>
            <a:pPr marL="285750" indent="-285750">
              <a:buFont typeface="Arial" panose="020B0604020202020204" pitchFamily="34" charset="0"/>
              <a:buChar char="•"/>
            </a:pPr>
            <a:r>
              <a:rPr lang="en-US" sz="1600" dirty="0">
                <a:solidFill>
                  <a:schemeClr val="bg1">
                    <a:lumMod val="50000"/>
                  </a:schemeClr>
                </a:solidFill>
              </a:rPr>
              <a:t>Avg YIP = 1.4 years</a:t>
            </a:r>
          </a:p>
          <a:p>
            <a:pPr marL="285750" indent="-285750">
              <a:buFont typeface="Arial" panose="020B0604020202020204" pitchFamily="34" charset="0"/>
              <a:buChar char="•"/>
            </a:pPr>
            <a:endParaRPr lang="en-US" sz="2000" b="1" dirty="0">
              <a:solidFill>
                <a:schemeClr val="bg1">
                  <a:lumMod val="50000"/>
                </a:schemeClr>
              </a:solidFill>
            </a:endParaRPr>
          </a:p>
        </p:txBody>
      </p:sp>
      <p:sp>
        <p:nvSpPr>
          <p:cNvPr id="8" name="Title 1">
            <a:extLst>
              <a:ext uri="{FF2B5EF4-FFF2-40B4-BE49-F238E27FC236}">
                <a16:creationId xmlns:a16="http://schemas.microsoft.com/office/drawing/2014/main" id="{2F418BC3-4275-68C7-E27A-9B955CAD0C89}"/>
              </a:ext>
            </a:extLst>
          </p:cNvPr>
          <p:cNvSpPr>
            <a:spLocks noGrp="1"/>
          </p:cNvSpPr>
          <p:nvPr>
            <p:ph type="title"/>
          </p:nvPr>
        </p:nvSpPr>
        <p:spPr>
          <a:xfrm>
            <a:off x="456360" y="691228"/>
            <a:ext cx="11277496" cy="535531"/>
          </a:xfrm>
        </p:spPr>
        <p:txBody>
          <a:bodyPr/>
          <a:lstStyle/>
          <a:p>
            <a:r>
              <a:rPr lang="en-US" dirty="0">
                <a:solidFill>
                  <a:schemeClr val="bg1">
                    <a:lumMod val="50000"/>
                  </a:schemeClr>
                </a:solidFill>
              </a:rPr>
              <a:t>Pay Plan – Hourly</a:t>
            </a:r>
          </a:p>
        </p:txBody>
      </p:sp>
      <p:pic>
        <p:nvPicPr>
          <p:cNvPr id="5" name="Picture 4">
            <a:extLst>
              <a:ext uri="{FF2B5EF4-FFF2-40B4-BE49-F238E27FC236}">
                <a16:creationId xmlns:a16="http://schemas.microsoft.com/office/drawing/2014/main" id="{858A8EB5-2AD1-907F-B9A9-7DFF3138ABFD}"/>
              </a:ext>
            </a:extLst>
          </p:cNvPr>
          <p:cNvPicPr>
            <a:picLocks noChangeAspect="1"/>
          </p:cNvPicPr>
          <p:nvPr/>
        </p:nvPicPr>
        <p:blipFill>
          <a:blip r:embed="rId3"/>
          <a:srcRect b="5152"/>
          <a:stretch>
            <a:fillRect/>
          </a:stretch>
        </p:blipFill>
        <p:spPr>
          <a:xfrm>
            <a:off x="456360" y="1280486"/>
            <a:ext cx="6076950" cy="2782556"/>
          </a:xfrm>
          <a:prstGeom prst="rect">
            <a:avLst/>
          </a:prstGeom>
          <a:solidFill>
            <a:schemeClr val="bg1"/>
          </a:solidFill>
        </p:spPr>
      </p:pic>
      <p:pic>
        <p:nvPicPr>
          <p:cNvPr id="13" name="Picture 12">
            <a:extLst>
              <a:ext uri="{FF2B5EF4-FFF2-40B4-BE49-F238E27FC236}">
                <a16:creationId xmlns:a16="http://schemas.microsoft.com/office/drawing/2014/main" id="{87979228-64F2-BA6A-0722-E6C853066C85}"/>
              </a:ext>
            </a:extLst>
          </p:cNvPr>
          <p:cNvPicPr>
            <a:picLocks noChangeAspect="1"/>
          </p:cNvPicPr>
          <p:nvPr/>
        </p:nvPicPr>
        <p:blipFill>
          <a:blip r:embed="rId4"/>
          <a:stretch>
            <a:fillRect/>
          </a:stretch>
        </p:blipFill>
        <p:spPr>
          <a:xfrm>
            <a:off x="456360" y="4180008"/>
            <a:ext cx="5871603" cy="2484986"/>
          </a:xfrm>
          <a:prstGeom prst="rect">
            <a:avLst/>
          </a:prstGeom>
        </p:spPr>
      </p:pic>
    </p:spTree>
    <p:extLst>
      <p:ext uri="{BB962C8B-B14F-4D97-AF65-F5344CB8AC3E}">
        <p14:creationId xmlns:p14="http://schemas.microsoft.com/office/powerpoint/2010/main" val="8482203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85C86D-9A0B-316A-C3A5-271EE1C73787}"/>
            </a:ext>
          </a:extLst>
        </p:cNvPr>
        <p:cNvGrpSpPr/>
        <p:nvPr/>
      </p:nvGrpSpPr>
      <p:grpSpPr>
        <a:xfrm>
          <a:off x="0" y="0"/>
          <a:ext cx="0" cy="0"/>
          <a:chOff x="0" y="0"/>
          <a:chExt cx="0" cy="0"/>
        </a:xfrm>
      </p:grpSpPr>
      <p:pic>
        <p:nvPicPr>
          <p:cNvPr id="13" name="Picture 12">
            <a:extLst>
              <a:ext uri="{FF2B5EF4-FFF2-40B4-BE49-F238E27FC236}">
                <a16:creationId xmlns:a16="http://schemas.microsoft.com/office/drawing/2014/main" id="{CCA6E12B-9F60-D991-FA0F-AE3374394000}"/>
              </a:ext>
            </a:extLst>
          </p:cNvPr>
          <p:cNvPicPr>
            <a:picLocks noChangeAspect="1"/>
          </p:cNvPicPr>
          <p:nvPr/>
        </p:nvPicPr>
        <p:blipFill>
          <a:blip r:embed="rId3"/>
          <a:stretch>
            <a:fillRect/>
          </a:stretch>
        </p:blipFill>
        <p:spPr>
          <a:xfrm>
            <a:off x="658738" y="4405910"/>
            <a:ext cx="5740991" cy="2289369"/>
          </a:xfrm>
          <a:prstGeom prst="rect">
            <a:avLst/>
          </a:prstGeom>
        </p:spPr>
      </p:pic>
      <p:sp>
        <p:nvSpPr>
          <p:cNvPr id="4" name="Content Placeholder 3">
            <a:extLst>
              <a:ext uri="{FF2B5EF4-FFF2-40B4-BE49-F238E27FC236}">
                <a16:creationId xmlns:a16="http://schemas.microsoft.com/office/drawing/2014/main" id="{5842CBD7-2156-EEBE-5A44-7EC4A5BB717C}"/>
              </a:ext>
            </a:extLst>
          </p:cNvPr>
          <p:cNvSpPr>
            <a:spLocks noGrp="1"/>
          </p:cNvSpPr>
          <p:nvPr>
            <p:ph sz="quarter" idx="14"/>
          </p:nvPr>
        </p:nvSpPr>
        <p:spPr/>
        <p:txBody>
          <a:bodyPr/>
          <a:lstStyle/>
          <a:p>
            <a:endParaRPr lang="en-US" dirty="0"/>
          </a:p>
          <a:p>
            <a:endParaRPr lang="en-US" dirty="0"/>
          </a:p>
        </p:txBody>
      </p:sp>
      <p:sp>
        <p:nvSpPr>
          <p:cNvPr id="7" name="Text Placeholder 6">
            <a:extLst>
              <a:ext uri="{FF2B5EF4-FFF2-40B4-BE49-F238E27FC236}">
                <a16:creationId xmlns:a16="http://schemas.microsoft.com/office/drawing/2014/main" id="{45682338-0993-54F8-B7ED-53B3E7C3B857}"/>
              </a:ext>
            </a:extLst>
          </p:cNvPr>
          <p:cNvSpPr>
            <a:spLocks noGrp="1"/>
          </p:cNvSpPr>
          <p:nvPr>
            <p:ph type="body" sz="quarter" idx="13"/>
          </p:nvPr>
        </p:nvSpPr>
        <p:spPr/>
        <p:txBody>
          <a:bodyPr/>
          <a:lstStyle/>
          <a:p>
            <a:r>
              <a:rPr lang="en-US" dirty="0"/>
              <a:t>Proposed Pay Plan</a:t>
            </a:r>
          </a:p>
        </p:txBody>
      </p:sp>
      <p:sp>
        <p:nvSpPr>
          <p:cNvPr id="12" name="TextBox 11">
            <a:extLst>
              <a:ext uri="{FF2B5EF4-FFF2-40B4-BE49-F238E27FC236}">
                <a16:creationId xmlns:a16="http://schemas.microsoft.com/office/drawing/2014/main" id="{F96BE76A-6481-613E-2F20-BFE2CE8D7FEA}"/>
              </a:ext>
            </a:extLst>
          </p:cNvPr>
          <p:cNvSpPr txBox="1"/>
          <p:nvPr/>
        </p:nvSpPr>
        <p:spPr>
          <a:xfrm>
            <a:off x="6797615" y="1215329"/>
            <a:ext cx="5394385" cy="4708981"/>
          </a:xfrm>
          <a:prstGeom prst="rect">
            <a:avLst/>
          </a:prstGeom>
          <a:noFill/>
        </p:spPr>
        <p:txBody>
          <a:bodyPr wrap="square" rtlCol="0">
            <a:spAutoFit/>
          </a:bodyPr>
          <a:lstStyle/>
          <a:p>
            <a:pPr marL="285750" indent="-285750">
              <a:buFont typeface="Arial" panose="020B0604020202020204" pitchFamily="34" charset="0"/>
              <a:buChar char="•"/>
            </a:pPr>
            <a:r>
              <a:rPr lang="en-US" sz="2000" b="1" dirty="0">
                <a:solidFill>
                  <a:schemeClr val="accent1"/>
                </a:solidFill>
              </a:rPr>
              <a:t>General Plan </a:t>
            </a:r>
          </a:p>
          <a:p>
            <a:endParaRPr lang="en-US" sz="2000" dirty="0">
              <a:solidFill>
                <a:schemeClr val="accent1"/>
              </a:solidFill>
            </a:endParaRPr>
          </a:p>
          <a:p>
            <a:pPr marL="285750" indent="-285750">
              <a:buFont typeface="Arial" panose="020B0604020202020204" pitchFamily="34" charset="0"/>
              <a:buChar char="•"/>
            </a:pPr>
            <a:r>
              <a:rPr lang="en-US" sz="2000" b="1" dirty="0">
                <a:solidFill>
                  <a:schemeClr val="accent1"/>
                </a:solidFill>
              </a:rPr>
              <a:t>18 Grades</a:t>
            </a:r>
          </a:p>
          <a:p>
            <a:pPr marL="742950" lvl="1" indent="-285750">
              <a:buFont typeface="Arial" panose="020B0604020202020204" pitchFamily="34" charset="0"/>
              <a:buChar char="•"/>
            </a:pPr>
            <a:r>
              <a:rPr lang="en-US" sz="2000" dirty="0">
                <a:solidFill>
                  <a:schemeClr val="accent1"/>
                </a:solidFill>
              </a:rPr>
              <a:t>Numbered 15 to 32</a:t>
            </a:r>
          </a:p>
          <a:p>
            <a:pPr marL="742950" lvl="1" indent="-285750">
              <a:buFont typeface="Arial" panose="020B0604020202020204" pitchFamily="34" charset="0"/>
              <a:buChar char="•"/>
            </a:pPr>
            <a:r>
              <a:rPr lang="en-US" sz="2000" dirty="0">
                <a:solidFill>
                  <a:schemeClr val="accent1"/>
                </a:solidFill>
              </a:rPr>
              <a:t>4% between each grade</a:t>
            </a:r>
          </a:p>
          <a:p>
            <a:pPr marL="742950" lvl="1" indent="-285750">
              <a:buFont typeface="Arial" panose="020B0604020202020204" pitchFamily="34" charset="0"/>
              <a:buChar char="•"/>
            </a:pPr>
            <a:endParaRPr lang="en-US" sz="2000" dirty="0">
              <a:solidFill>
                <a:schemeClr val="accent1"/>
              </a:solidFill>
            </a:endParaRPr>
          </a:p>
          <a:p>
            <a:pPr marL="285750" indent="-285750">
              <a:buFont typeface="Arial" panose="020B0604020202020204" pitchFamily="34" charset="0"/>
              <a:buChar char="•"/>
            </a:pPr>
            <a:r>
              <a:rPr lang="en-US" sz="2000" b="1" dirty="0">
                <a:solidFill>
                  <a:schemeClr val="accent1"/>
                </a:solidFill>
              </a:rPr>
              <a:t>5 Steps </a:t>
            </a:r>
          </a:p>
          <a:p>
            <a:pPr marL="742950" lvl="1" indent="-285750">
              <a:buFont typeface="Arial" panose="020B0604020202020204" pitchFamily="34" charset="0"/>
              <a:buChar char="•"/>
            </a:pPr>
            <a:r>
              <a:rPr lang="en-US" sz="2000" dirty="0">
                <a:solidFill>
                  <a:schemeClr val="accent1"/>
                </a:solidFill>
              </a:rPr>
              <a:t>Numbered 1 to 5</a:t>
            </a:r>
          </a:p>
          <a:p>
            <a:pPr marL="742950" lvl="1" indent="-285750">
              <a:buFont typeface="Arial" panose="020B0604020202020204" pitchFamily="34" charset="0"/>
              <a:buChar char="•"/>
            </a:pPr>
            <a:r>
              <a:rPr lang="en-US" sz="2000" dirty="0">
                <a:solidFill>
                  <a:schemeClr val="accent1"/>
                </a:solidFill>
              </a:rPr>
              <a:t>4.5% between each step </a:t>
            </a:r>
          </a:p>
          <a:p>
            <a:pPr marL="742950" lvl="1" indent="-285750">
              <a:buFont typeface="Arial" panose="020B0604020202020204" pitchFamily="34" charset="0"/>
              <a:buChar char="•"/>
            </a:pPr>
            <a:r>
              <a:rPr lang="en-US" sz="2000" dirty="0">
                <a:solidFill>
                  <a:schemeClr val="accent1"/>
                </a:solidFill>
              </a:rPr>
              <a:t>= 19.3% range spread</a:t>
            </a:r>
          </a:p>
          <a:p>
            <a:pPr marL="285750" indent="-285750">
              <a:buFont typeface="Arial" panose="020B0604020202020204" pitchFamily="34" charset="0"/>
              <a:buChar char="•"/>
            </a:pPr>
            <a:endParaRPr lang="en-US" sz="2000" dirty="0">
              <a:solidFill>
                <a:schemeClr val="accent1"/>
              </a:solidFill>
            </a:endParaRPr>
          </a:p>
          <a:p>
            <a:pPr marL="285750" indent="-285750">
              <a:buFont typeface="Arial" panose="020B0604020202020204" pitchFamily="34" charset="0"/>
              <a:buChar char="•"/>
            </a:pPr>
            <a:r>
              <a:rPr lang="en-US" sz="2000" dirty="0">
                <a:solidFill>
                  <a:schemeClr val="accent1"/>
                </a:solidFill>
              </a:rPr>
              <a:t>Full span of plan is $46,228 to $105,344 annual</a:t>
            </a:r>
          </a:p>
          <a:p>
            <a:pPr marL="285750" indent="-285750">
              <a:buFont typeface="Arial" panose="020B0604020202020204" pitchFamily="34" charset="0"/>
              <a:buChar char="•"/>
            </a:pPr>
            <a:endParaRPr lang="en-US" sz="2000" dirty="0">
              <a:solidFill>
                <a:schemeClr val="accent1"/>
              </a:solidFill>
            </a:endParaRPr>
          </a:p>
          <a:p>
            <a:pPr marL="285750" indent="-285750">
              <a:buFont typeface="Arial" panose="020B0604020202020204" pitchFamily="34" charset="0"/>
              <a:buChar char="•"/>
            </a:pPr>
            <a:r>
              <a:rPr lang="en-US" sz="2000" b="1" dirty="0">
                <a:solidFill>
                  <a:schemeClr val="accent1"/>
                </a:solidFill>
              </a:rPr>
              <a:t>275 positions assigned</a:t>
            </a:r>
          </a:p>
          <a:p>
            <a:pPr marL="285750" indent="-285750">
              <a:buFont typeface="Arial" panose="020B0604020202020204" pitchFamily="34" charset="0"/>
              <a:buChar char="•"/>
            </a:pPr>
            <a:r>
              <a:rPr lang="en-US" sz="2000" b="1" dirty="0">
                <a:solidFill>
                  <a:schemeClr val="accent1"/>
                </a:solidFill>
              </a:rPr>
              <a:t>Approximately 1078 employees allocated</a:t>
            </a:r>
          </a:p>
        </p:txBody>
      </p:sp>
      <p:sp>
        <p:nvSpPr>
          <p:cNvPr id="8" name="Title 1">
            <a:extLst>
              <a:ext uri="{FF2B5EF4-FFF2-40B4-BE49-F238E27FC236}">
                <a16:creationId xmlns:a16="http://schemas.microsoft.com/office/drawing/2014/main" id="{E186049E-1E9F-8103-2F4C-910ABA47253D}"/>
              </a:ext>
            </a:extLst>
          </p:cNvPr>
          <p:cNvSpPr>
            <a:spLocks noGrp="1"/>
          </p:cNvSpPr>
          <p:nvPr>
            <p:ph type="title"/>
          </p:nvPr>
        </p:nvSpPr>
        <p:spPr>
          <a:xfrm>
            <a:off x="456360" y="679798"/>
            <a:ext cx="11277496" cy="535531"/>
          </a:xfrm>
        </p:spPr>
        <p:txBody>
          <a:bodyPr/>
          <a:lstStyle/>
          <a:p>
            <a:r>
              <a:rPr lang="en-US" dirty="0"/>
              <a:t>Pay Plan – General</a:t>
            </a:r>
          </a:p>
        </p:txBody>
      </p:sp>
      <p:sp>
        <p:nvSpPr>
          <p:cNvPr id="5" name="TextBox 4">
            <a:extLst>
              <a:ext uri="{FF2B5EF4-FFF2-40B4-BE49-F238E27FC236}">
                <a16:creationId xmlns:a16="http://schemas.microsoft.com/office/drawing/2014/main" id="{25D1F4EC-1716-438A-EFF8-1B5CC5F1D77F}"/>
              </a:ext>
            </a:extLst>
          </p:cNvPr>
          <p:cNvSpPr txBox="1"/>
          <p:nvPr/>
        </p:nvSpPr>
        <p:spPr>
          <a:xfrm>
            <a:off x="2993282" y="4405910"/>
            <a:ext cx="1075936" cy="261610"/>
          </a:xfrm>
          <a:prstGeom prst="rect">
            <a:avLst/>
          </a:prstGeom>
          <a:noFill/>
        </p:spPr>
        <p:txBody>
          <a:bodyPr wrap="none" rtlCol="0">
            <a:spAutoFit/>
          </a:bodyPr>
          <a:lstStyle/>
          <a:p>
            <a:r>
              <a:rPr lang="en-US" sz="1100" dirty="0">
                <a:solidFill>
                  <a:schemeClr val="accent1">
                    <a:lumMod val="75000"/>
                  </a:schemeClr>
                </a:solidFill>
              </a:rPr>
              <a:t>General Grades</a:t>
            </a:r>
          </a:p>
        </p:txBody>
      </p:sp>
      <p:pic>
        <p:nvPicPr>
          <p:cNvPr id="11" name="Picture 10">
            <a:extLst>
              <a:ext uri="{FF2B5EF4-FFF2-40B4-BE49-F238E27FC236}">
                <a16:creationId xmlns:a16="http://schemas.microsoft.com/office/drawing/2014/main" id="{68D81489-4E4F-9991-EE46-013BA27EC411}"/>
              </a:ext>
            </a:extLst>
          </p:cNvPr>
          <p:cNvPicPr>
            <a:picLocks noChangeAspect="1"/>
          </p:cNvPicPr>
          <p:nvPr/>
        </p:nvPicPr>
        <p:blipFill>
          <a:blip r:embed="rId4"/>
          <a:stretch>
            <a:fillRect/>
          </a:stretch>
        </p:blipFill>
        <p:spPr>
          <a:xfrm>
            <a:off x="456360" y="1215329"/>
            <a:ext cx="6229112" cy="3154368"/>
          </a:xfrm>
          <a:prstGeom prst="rect">
            <a:avLst/>
          </a:prstGeom>
        </p:spPr>
      </p:pic>
    </p:spTree>
    <p:extLst>
      <p:ext uri="{BB962C8B-B14F-4D97-AF65-F5344CB8AC3E}">
        <p14:creationId xmlns:p14="http://schemas.microsoft.com/office/powerpoint/2010/main" val="4545874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5B53A5-E2D2-AF96-B8FE-0FD576D715A3}"/>
            </a:ext>
          </a:extLst>
        </p:cNvPr>
        <p:cNvGrpSpPr/>
        <p:nvPr/>
      </p:nvGrpSpPr>
      <p:grpSpPr>
        <a:xfrm>
          <a:off x="0" y="0"/>
          <a:ext cx="0" cy="0"/>
          <a:chOff x="0" y="0"/>
          <a:chExt cx="0" cy="0"/>
        </a:xfrm>
      </p:grpSpPr>
      <p:sp>
        <p:nvSpPr>
          <p:cNvPr id="4" name="Content Placeholder 3">
            <a:extLst>
              <a:ext uri="{FF2B5EF4-FFF2-40B4-BE49-F238E27FC236}">
                <a16:creationId xmlns:a16="http://schemas.microsoft.com/office/drawing/2014/main" id="{B26DEB65-0E9C-708D-16E9-160C8099F237}"/>
              </a:ext>
            </a:extLst>
          </p:cNvPr>
          <p:cNvSpPr>
            <a:spLocks noGrp="1"/>
          </p:cNvSpPr>
          <p:nvPr>
            <p:ph sz="quarter" idx="14"/>
          </p:nvPr>
        </p:nvSpPr>
        <p:spPr/>
        <p:txBody>
          <a:bodyPr/>
          <a:lstStyle/>
          <a:p>
            <a:endParaRPr lang="en-US" dirty="0"/>
          </a:p>
          <a:p>
            <a:endParaRPr lang="en-US" dirty="0"/>
          </a:p>
        </p:txBody>
      </p:sp>
      <p:sp>
        <p:nvSpPr>
          <p:cNvPr id="7" name="Text Placeholder 6">
            <a:extLst>
              <a:ext uri="{FF2B5EF4-FFF2-40B4-BE49-F238E27FC236}">
                <a16:creationId xmlns:a16="http://schemas.microsoft.com/office/drawing/2014/main" id="{FE69D961-6AE1-5889-3DA1-BB32DBC45329}"/>
              </a:ext>
            </a:extLst>
          </p:cNvPr>
          <p:cNvSpPr>
            <a:spLocks noGrp="1"/>
          </p:cNvSpPr>
          <p:nvPr>
            <p:ph type="body" sz="quarter" idx="13"/>
          </p:nvPr>
        </p:nvSpPr>
        <p:spPr/>
        <p:txBody>
          <a:bodyPr/>
          <a:lstStyle/>
          <a:p>
            <a:r>
              <a:rPr lang="en-US" dirty="0"/>
              <a:t>Proposed Pay Plan</a:t>
            </a:r>
          </a:p>
        </p:txBody>
      </p:sp>
      <p:sp>
        <p:nvSpPr>
          <p:cNvPr id="8" name="Title 1">
            <a:extLst>
              <a:ext uri="{FF2B5EF4-FFF2-40B4-BE49-F238E27FC236}">
                <a16:creationId xmlns:a16="http://schemas.microsoft.com/office/drawing/2014/main" id="{FE5BB3C0-A436-ED23-A7CF-298DE9386F3E}"/>
              </a:ext>
            </a:extLst>
          </p:cNvPr>
          <p:cNvSpPr>
            <a:spLocks noGrp="1"/>
          </p:cNvSpPr>
          <p:nvPr>
            <p:ph type="title"/>
          </p:nvPr>
        </p:nvSpPr>
        <p:spPr>
          <a:xfrm>
            <a:off x="456360" y="679798"/>
            <a:ext cx="11277496" cy="535531"/>
          </a:xfrm>
        </p:spPr>
        <p:txBody>
          <a:bodyPr/>
          <a:lstStyle/>
          <a:p>
            <a:r>
              <a:rPr lang="en-US" dirty="0"/>
              <a:t>Pay Plan – General</a:t>
            </a:r>
          </a:p>
        </p:txBody>
      </p:sp>
      <p:sp>
        <p:nvSpPr>
          <p:cNvPr id="10" name="TextBox 9">
            <a:extLst>
              <a:ext uri="{FF2B5EF4-FFF2-40B4-BE49-F238E27FC236}">
                <a16:creationId xmlns:a16="http://schemas.microsoft.com/office/drawing/2014/main" id="{24657F37-3796-A3A9-08F7-64F1B7037623}"/>
              </a:ext>
            </a:extLst>
          </p:cNvPr>
          <p:cNvSpPr txBox="1"/>
          <p:nvPr/>
        </p:nvSpPr>
        <p:spPr>
          <a:xfrm>
            <a:off x="8840825" y="2705725"/>
            <a:ext cx="2876079" cy="3847207"/>
          </a:xfrm>
          <a:prstGeom prst="rect">
            <a:avLst/>
          </a:prstGeom>
          <a:noFill/>
        </p:spPr>
        <p:txBody>
          <a:bodyPr wrap="square" rtlCol="0">
            <a:spAutoFit/>
          </a:bodyPr>
          <a:lstStyle/>
          <a:p>
            <a:r>
              <a:rPr lang="en-US" sz="1600" dirty="0">
                <a:solidFill>
                  <a:schemeClr val="accent1"/>
                </a:solidFill>
              </a:rPr>
              <a:t>The regression analysis demonstrates the relationship between SAFE scores and market average midpoints. </a:t>
            </a:r>
          </a:p>
          <a:p>
            <a:endParaRPr lang="en-US" sz="1600" dirty="0">
              <a:solidFill>
                <a:schemeClr val="accent1"/>
              </a:solidFill>
            </a:endParaRPr>
          </a:p>
          <a:p>
            <a:r>
              <a:rPr lang="en-US" sz="1600" dirty="0">
                <a:solidFill>
                  <a:schemeClr val="accent1"/>
                </a:solidFill>
              </a:rPr>
              <a:t>There is an 82.3% correlation. </a:t>
            </a:r>
          </a:p>
          <a:p>
            <a:endParaRPr lang="en-US" dirty="0">
              <a:solidFill>
                <a:schemeClr val="accent1"/>
              </a:solidFill>
            </a:endParaRPr>
          </a:p>
          <a:p>
            <a:r>
              <a:rPr lang="en-US" sz="1600" i="1" dirty="0">
                <a:solidFill>
                  <a:schemeClr val="accent1"/>
                </a:solidFill>
              </a:rPr>
              <a:t>The regression demonstrates raw data points, not grade assignments. </a:t>
            </a:r>
          </a:p>
          <a:p>
            <a:endParaRPr lang="en-US" sz="1600" i="1" dirty="0">
              <a:solidFill>
                <a:schemeClr val="accent1"/>
              </a:solidFill>
            </a:endParaRPr>
          </a:p>
          <a:p>
            <a:r>
              <a:rPr lang="en-US" sz="1600" b="1" i="1" dirty="0">
                <a:solidFill>
                  <a:schemeClr val="accent1"/>
                </a:solidFill>
              </a:rPr>
              <a:t>Average Range Penetration </a:t>
            </a:r>
            <a:r>
              <a:rPr lang="en-US" sz="1400" b="1" i="1" dirty="0">
                <a:solidFill>
                  <a:schemeClr val="accent1"/>
                </a:solidFill>
              </a:rPr>
              <a:t>(current salary vs. proposed range)</a:t>
            </a:r>
            <a:endParaRPr lang="en-US" sz="1600" b="1" i="1" dirty="0">
              <a:solidFill>
                <a:schemeClr val="accent1"/>
              </a:solidFill>
            </a:endParaRPr>
          </a:p>
          <a:p>
            <a:pPr marL="285750" indent="-285750">
              <a:buFont typeface="Arial" panose="020B0604020202020204" pitchFamily="34" charset="0"/>
              <a:buChar char="•"/>
            </a:pPr>
            <a:r>
              <a:rPr lang="en-US" b="1" dirty="0">
                <a:solidFill>
                  <a:schemeClr val="accent1"/>
                </a:solidFill>
              </a:rPr>
              <a:t>100.7%</a:t>
            </a:r>
          </a:p>
          <a:p>
            <a:pPr marL="285750" indent="-285750">
              <a:buFont typeface="Arial" panose="020B0604020202020204" pitchFamily="34" charset="0"/>
              <a:buChar char="•"/>
            </a:pPr>
            <a:r>
              <a:rPr lang="en-US" b="1" dirty="0">
                <a:solidFill>
                  <a:schemeClr val="accent1"/>
                </a:solidFill>
              </a:rPr>
              <a:t>Avg. YIP = 4.5</a:t>
            </a:r>
          </a:p>
        </p:txBody>
      </p:sp>
      <p:sp>
        <p:nvSpPr>
          <p:cNvPr id="11" name="TextBox 10">
            <a:extLst>
              <a:ext uri="{FF2B5EF4-FFF2-40B4-BE49-F238E27FC236}">
                <a16:creationId xmlns:a16="http://schemas.microsoft.com/office/drawing/2014/main" id="{21ECFDDA-CD2E-2A31-031A-84E0C190D553}"/>
              </a:ext>
            </a:extLst>
          </p:cNvPr>
          <p:cNvSpPr txBox="1"/>
          <p:nvPr/>
        </p:nvSpPr>
        <p:spPr>
          <a:xfrm>
            <a:off x="456360" y="1268867"/>
            <a:ext cx="6531036" cy="1754326"/>
          </a:xfrm>
          <a:prstGeom prst="rect">
            <a:avLst/>
          </a:prstGeom>
          <a:noFill/>
        </p:spPr>
        <p:txBody>
          <a:bodyPr wrap="square" rtlCol="0">
            <a:spAutoFit/>
          </a:bodyPr>
          <a:lstStyle/>
          <a:p>
            <a:r>
              <a:rPr lang="en-US" b="1" dirty="0">
                <a:solidFill>
                  <a:schemeClr val="accent1"/>
                </a:solidFill>
              </a:rPr>
              <a:t>Positions were assigned to the plan:</a:t>
            </a:r>
          </a:p>
          <a:p>
            <a:pPr marL="342900" indent="-342900">
              <a:buFont typeface="+mj-lt"/>
              <a:buAutoNum type="arabicPeriod"/>
            </a:pPr>
            <a:r>
              <a:rPr lang="en-US" dirty="0">
                <a:solidFill>
                  <a:schemeClr val="accent1"/>
                </a:solidFill>
              </a:rPr>
              <a:t>Based on current midpoint</a:t>
            </a:r>
          </a:p>
          <a:p>
            <a:pPr marL="342900" indent="-342900">
              <a:buFont typeface="+mj-lt"/>
              <a:buAutoNum type="arabicPeriod"/>
            </a:pPr>
            <a:r>
              <a:rPr lang="en-US" dirty="0">
                <a:solidFill>
                  <a:schemeClr val="accent1"/>
                </a:solidFill>
              </a:rPr>
              <a:t>Adjusted per market, if appropriate</a:t>
            </a:r>
          </a:p>
          <a:p>
            <a:pPr marL="342900" indent="-342900">
              <a:buFont typeface="+mj-lt"/>
              <a:buAutoNum type="arabicPeriod"/>
            </a:pPr>
            <a:r>
              <a:rPr lang="en-US" dirty="0">
                <a:solidFill>
                  <a:schemeClr val="accent1"/>
                </a:solidFill>
              </a:rPr>
              <a:t>Adjusted per SAFE or progression, if appropriate</a:t>
            </a:r>
          </a:p>
          <a:p>
            <a:pPr marL="285750" indent="-285750">
              <a:buFont typeface="Arial" panose="020B0604020202020204" pitchFamily="34" charset="0"/>
              <a:buChar char="•"/>
            </a:pPr>
            <a:endParaRPr lang="en-US" dirty="0">
              <a:solidFill>
                <a:schemeClr val="accent1"/>
              </a:solidFill>
            </a:endParaRPr>
          </a:p>
          <a:p>
            <a:pPr marL="285750" indent="-285750">
              <a:buFont typeface="Arial" panose="020B0604020202020204" pitchFamily="34" charset="0"/>
              <a:buChar char="•"/>
            </a:pPr>
            <a:endParaRPr lang="en-US" dirty="0">
              <a:solidFill>
                <a:schemeClr val="accent1"/>
              </a:solidFill>
            </a:endParaRPr>
          </a:p>
        </p:txBody>
      </p:sp>
      <p:pic>
        <p:nvPicPr>
          <p:cNvPr id="13" name="Picture 12">
            <a:extLst>
              <a:ext uri="{FF2B5EF4-FFF2-40B4-BE49-F238E27FC236}">
                <a16:creationId xmlns:a16="http://schemas.microsoft.com/office/drawing/2014/main" id="{ABA28A0C-08E6-8A60-F068-493345318370}"/>
              </a:ext>
            </a:extLst>
          </p:cNvPr>
          <p:cNvPicPr>
            <a:picLocks noChangeAspect="1"/>
          </p:cNvPicPr>
          <p:nvPr/>
        </p:nvPicPr>
        <p:blipFill>
          <a:blip r:embed="rId3"/>
          <a:stretch>
            <a:fillRect/>
          </a:stretch>
        </p:blipFill>
        <p:spPr>
          <a:xfrm>
            <a:off x="511632" y="2515577"/>
            <a:ext cx="8040423" cy="3931580"/>
          </a:xfrm>
          <a:prstGeom prst="rect">
            <a:avLst/>
          </a:prstGeom>
        </p:spPr>
      </p:pic>
      <p:pic>
        <p:nvPicPr>
          <p:cNvPr id="15" name="Picture 14">
            <a:extLst>
              <a:ext uri="{FF2B5EF4-FFF2-40B4-BE49-F238E27FC236}">
                <a16:creationId xmlns:a16="http://schemas.microsoft.com/office/drawing/2014/main" id="{2E08930B-6848-A321-4E9E-D2CB890AC2B7}"/>
              </a:ext>
            </a:extLst>
          </p:cNvPr>
          <p:cNvPicPr>
            <a:picLocks noChangeAspect="1"/>
          </p:cNvPicPr>
          <p:nvPr/>
        </p:nvPicPr>
        <p:blipFill>
          <a:blip r:embed="rId4"/>
          <a:stretch>
            <a:fillRect/>
          </a:stretch>
        </p:blipFill>
        <p:spPr>
          <a:xfrm>
            <a:off x="6806242" y="122783"/>
            <a:ext cx="5235260" cy="2253655"/>
          </a:xfrm>
          <a:prstGeom prst="rect">
            <a:avLst/>
          </a:prstGeom>
        </p:spPr>
      </p:pic>
    </p:spTree>
    <p:extLst>
      <p:ext uri="{BB962C8B-B14F-4D97-AF65-F5344CB8AC3E}">
        <p14:creationId xmlns:p14="http://schemas.microsoft.com/office/powerpoint/2010/main" val="29149289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07FA45-9A6C-32E1-CBA7-8599BE467B1B}"/>
            </a:ext>
          </a:extLst>
        </p:cNvPr>
        <p:cNvGrpSpPr/>
        <p:nvPr/>
      </p:nvGrpSpPr>
      <p:grpSpPr>
        <a:xfrm>
          <a:off x="0" y="0"/>
          <a:ext cx="0" cy="0"/>
          <a:chOff x="0" y="0"/>
          <a:chExt cx="0" cy="0"/>
        </a:xfrm>
      </p:grpSpPr>
      <p:sp>
        <p:nvSpPr>
          <p:cNvPr id="4" name="Content Placeholder 3">
            <a:extLst>
              <a:ext uri="{FF2B5EF4-FFF2-40B4-BE49-F238E27FC236}">
                <a16:creationId xmlns:a16="http://schemas.microsoft.com/office/drawing/2014/main" id="{1B65BD49-F2D2-D2BA-D360-AD2C200EEE21}"/>
              </a:ext>
            </a:extLst>
          </p:cNvPr>
          <p:cNvSpPr>
            <a:spLocks noGrp="1"/>
          </p:cNvSpPr>
          <p:nvPr>
            <p:ph sz="quarter" idx="14"/>
          </p:nvPr>
        </p:nvSpPr>
        <p:spPr/>
        <p:txBody>
          <a:bodyPr/>
          <a:lstStyle/>
          <a:p>
            <a:endParaRPr lang="en-US" dirty="0"/>
          </a:p>
          <a:p>
            <a:endParaRPr lang="en-US" dirty="0"/>
          </a:p>
        </p:txBody>
      </p:sp>
      <p:sp>
        <p:nvSpPr>
          <p:cNvPr id="7" name="Text Placeholder 6">
            <a:extLst>
              <a:ext uri="{FF2B5EF4-FFF2-40B4-BE49-F238E27FC236}">
                <a16:creationId xmlns:a16="http://schemas.microsoft.com/office/drawing/2014/main" id="{B127D6E9-85C3-C4C5-0EA0-59783A2A88A3}"/>
              </a:ext>
            </a:extLst>
          </p:cNvPr>
          <p:cNvSpPr>
            <a:spLocks noGrp="1"/>
          </p:cNvSpPr>
          <p:nvPr>
            <p:ph type="body" sz="quarter" idx="13"/>
          </p:nvPr>
        </p:nvSpPr>
        <p:spPr/>
        <p:txBody>
          <a:bodyPr/>
          <a:lstStyle/>
          <a:p>
            <a:r>
              <a:rPr lang="en-US" dirty="0"/>
              <a:t>Proposed Pay Plan</a:t>
            </a:r>
          </a:p>
        </p:txBody>
      </p:sp>
      <p:sp>
        <p:nvSpPr>
          <p:cNvPr id="12" name="TextBox 11">
            <a:extLst>
              <a:ext uri="{FF2B5EF4-FFF2-40B4-BE49-F238E27FC236}">
                <a16:creationId xmlns:a16="http://schemas.microsoft.com/office/drawing/2014/main" id="{B9527DD9-FC57-E0C8-51B3-68FBBBDA1ED4}"/>
              </a:ext>
            </a:extLst>
          </p:cNvPr>
          <p:cNvSpPr txBox="1"/>
          <p:nvPr/>
        </p:nvSpPr>
        <p:spPr>
          <a:xfrm>
            <a:off x="6775610" y="1131494"/>
            <a:ext cx="5240985" cy="4708981"/>
          </a:xfrm>
          <a:prstGeom prst="rect">
            <a:avLst/>
          </a:prstGeom>
          <a:noFill/>
        </p:spPr>
        <p:txBody>
          <a:bodyPr wrap="square" rtlCol="0">
            <a:spAutoFit/>
          </a:bodyPr>
          <a:lstStyle/>
          <a:p>
            <a:pPr marL="285750" indent="-285750">
              <a:buFont typeface="Arial" panose="020B0604020202020204" pitchFamily="34" charset="0"/>
              <a:buChar char="•"/>
            </a:pPr>
            <a:r>
              <a:rPr lang="en-US" sz="2000" b="1" dirty="0">
                <a:solidFill>
                  <a:schemeClr val="accent6">
                    <a:lumMod val="75000"/>
                  </a:schemeClr>
                </a:solidFill>
              </a:rPr>
              <a:t>Transit Plan</a:t>
            </a:r>
          </a:p>
          <a:p>
            <a:pPr marL="285750" indent="-285750">
              <a:buFont typeface="Arial" panose="020B0604020202020204" pitchFamily="34" charset="0"/>
              <a:buChar char="•"/>
            </a:pPr>
            <a:endParaRPr lang="en-US" sz="2000" dirty="0">
              <a:solidFill>
                <a:schemeClr val="accent6">
                  <a:lumMod val="75000"/>
                </a:schemeClr>
              </a:solidFill>
            </a:endParaRPr>
          </a:p>
          <a:p>
            <a:pPr marL="285750" indent="-285750">
              <a:buFont typeface="Arial" panose="020B0604020202020204" pitchFamily="34" charset="0"/>
              <a:buChar char="•"/>
            </a:pPr>
            <a:r>
              <a:rPr lang="en-US" sz="2000" b="1" dirty="0">
                <a:solidFill>
                  <a:schemeClr val="accent6">
                    <a:lumMod val="75000"/>
                  </a:schemeClr>
                </a:solidFill>
              </a:rPr>
              <a:t>15 Grades</a:t>
            </a:r>
          </a:p>
          <a:p>
            <a:pPr marL="742950" lvl="1" indent="-285750">
              <a:buFont typeface="Arial" panose="020B0604020202020204" pitchFamily="34" charset="0"/>
              <a:buChar char="•"/>
            </a:pPr>
            <a:r>
              <a:rPr lang="en-US" sz="2000" dirty="0">
                <a:solidFill>
                  <a:schemeClr val="accent6">
                    <a:lumMod val="75000"/>
                  </a:schemeClr>
                </a:solidFill>
              </a:rPr>
              <a:t>Numbered 40 to 54</a:t>
            </a:r>
          </a:p>
          <a:p>
            <a:pPr marL="742950" lvl="1" indent="-285750">
              <a:buFont typeface="Arial" panose="020B0604020202020204" pitchFamily="34" charset="0"/>
              <a:buChar char="•"/>
            </a:pPr>
            <a:r>
              <a:rPr lang="en-US" sz="2000" dirty="0">
                <a:solidFill>
                  <a:schemeClr val="accent6">
                    <a:lumMod val="75000"/>
                  </a:schemeClr>
                </a:solidFill>
              </a:rPr>
              <a:t>3.5% between each grade</a:t>
            </a:r>
          </a:p>
          <a:p>
            <a:pPr marL="285750" indent="-285750">
              <a:buFont typeface="Arial" panose="020B0604020202020204" pitchFamily="34" charset="0"/>
              <a:buChar char="•"/>
            </a:pPr>
            <a:endParaRPr lang="en-US" sz="2000" dirty="0">
              <a:solidFill>
                <a:schemeClr val="accent6">
                  <a:lumMod val="75000"/>
                </a:schemeClr>
              </a:solidFill>
            </a:endParaRPr>
          </a:p>
          <a:p>
            <a:pPr marL="285750" indent="-285750">
              <a:buFont typeface="Arial" panose="020B0604020202020204" pitchFamily="34" charset="0"/>
              <a:buChar char="•"/>
            </a:pPr>
            <a:r>
              <a:rPr lang="en-US" sz="2000" b="1" dirty="0">
                <a:solidFill>
                  <a:schemeClr val="accent6">
                    <a:lumMod val="75000"/>
                  </a:schemeClr>
                </a:solidFill>
              </a:rPr>
              <a:t>5 Steps </a:t>
            </a:r>
          </a:p>
          <a:p>
            <a:pPr marL="742950" lvl="1" indent="-285750">
              <a:buFont typeface="Arial" panose="020B0604020202020204" pitchFamily="34" charset="0"/>
              <a:buChar char="•"/>
            </a:pPr>
            <a:r>
              <a:rPr lang="en-US" sz="2000" dirty="0">
                <a:solidFill>
                  <a:schemeClr val="accent6">
                    <a:lumMod val="75000"/>
                  </a:schemeClr>
                </a:solidFill>
              </a:rPr>
              <a:t>Numbered 1 to 5</a:t>
            </a:r>
          </a:p>
          <a:p>
            <a:pPr marL="742950" lvl="1" indent="-285750">
              <a:buFont typeface="Arial" panose="020B0604020202020204" pitchFamily="34" charset="0"/>
              <a:buChar char="•"/>
            </a:pPr>
            <a:r>
              <a:rPr lang="en-US" sz="2000" dirty="0">
                <a:solidFill>
                  <a:schemeClr val="accent6">
                    <a:lumMod val="75000"/>
                  </a:schemeClr>
                </a:solidFill>
              </a:rPr>
              <a:t>4.5% between each step </a:t>
            </a:r>
          </a:p>
          <a:p>
            <a:pPr marL="742950" lvl="1" indent="-285750">
              <a:buFont typeface="Arial" panose="020B0604020202020204" pitchFamily="34" charset="0"/>
              <a:buChar char="•"/>
            </a:pPr>
            <a:r>
              <a:rPr lang="en-US" sz="2000" dirty="0">
                <a:solidFill>
                  <a:schemeClr val="accent6">
                    <a:lumMod val="75000"/>
                  </a:schemeClr>
                </a:solidFill>
              </a:rPr>
              <a:t>= 19.3% range spread</a:t>
            </a:r>
          </a:p>
          <a:p>
            <a:pPr marL="285750" indent="-285750">
              <a:buFont typeface="Arial" panose="020B0604020202020204" pitchFamily="34" charset="0"/>
              <a:buChar char="•"/>
            </a:pPr>
            <a:endParaRPr lang="en-US" sz="2000" dirty="0">
              <a:solidFill>
                <a:schemeClr val="accent6">
                  <a:lumMod val="75000"/>
                </a:schemeClr>
              </a:solidFill>
            </a:endParaRPr>
          </a:p>
          <a:p>
            <a:pPr marL="285750" indent="-285750">
              <a:buFont typeface="Arial" panose="020B0604020202020204" pitchFamily="34" charset="0"/>
              <a:buChar char="•"/>
            </a:pPr>
            <a:r>
              <a:rPr lang="en-US" sz="2000" dirty="0">
                <a:solidFill>
                  <a:schemeClr val="accent6">
                    <a:lumMod val="75000"/>
                  </a:schemeClr>
                </a:solidFill>
              </a:rPr>
              <a:t>Full span of plan is $40,887 to $78,925 annual</a:t>
            </a:r>
          </a:p>
          <a:p>
            <a:pPr marL="285750" indent="-285750">
              <a:buFont typeface="Arial" panose="020B0604020202020204" pitchFamily="34" charset="0"/>
              <a:buChar char="•"/>
            </a:pPr>
            <a:endParaRPr lang="en-US" sz="2000" dirty="0">
              <a:solidFill>
                <a:schemeClr val="accent6">
                  <a:lumMod val="75000"/>
                </a:schemeClr>
              </a:solidFill>
            </a:endParaRPr>
          </a:p>
          <a:p>
            <a:pPr marL="285750" indent="-285750">
              <a:buFont typeface="Arial" panose="020B0604020202020204" pitchFamily="34" charset="0"/>
              <a:buChar char="•"/>
            </a:pPr>
            <a:r>
              <a:rPr lang="en-US" sz="2000" b="1" dirty="0">
                <a:solidFill>
                  <a:schemeClr val="accent6">
                    <a:lumMod val="75000"/>
                  </a:schemeClr>
                </a:solidFill>
              </a:rPr>
              <a:t>31 positions assigned</a:t>
            </a:r>
          </a:p>
          <a:p>
            <a:pPr marL="285750" indent="-285750">
              <a:buFont typeface="Arial" panose="020B0604020202020204" pitchFamily="34" charset="0"/>
              <a:buChar char="•"/>
            </a:pPr>
            <a:r>
              <a:rPr lang="en-US" sz="2000" b="1" dirty="0">
                <a:solidFill>
                  <a:schemeClr val="accent6">
                    <a:lumMod val="75000"/>
                  </a:schemeClr>
                </a:solidFill>
              </a:rPr>
              <a:t>Approximately 415 employees allocated</a:t>
            </a:r>
          </a:p>
        </p:txBody>
      </p:sp>
      <p:sp>
        <p:nvSpPr>
          <p:cNvPr id="8" name="Title 1">
            <a:extLst>
              <a:ext uri="{FF2B5EF4-FFF2-40B4-BE49-F238E27FC236}">
                <a16:creationId xmlns:a16="http://schemas.microsoft.com/office/drawing/2014/main" id="{17526748-0BDA-0F49-A77F-AF42CC3D7234}"/>
              </a:ext>
            </a:extLst>
          </p:cNvPr>
          <p:cNvSpPr>
            <a:spLocks noGrp="1"/>
          </p:cNvSpPr>
          <p:nvPr>
            <p:ph type="title"/>
          </p:nvPr>
        </p:nvSpPr>
        <p:spPr>
          <a:xfrm>
            <a:off x="456360" y="691228"/>
            <a:ext cx="11277496" cy="535531"/>
          </a:xfrm>
        </p:spPr>
        <p:txBody>
          <a:bodyPr/>
          <a:lstStyle/>
          <a:p>
            <a:r>
              <a:rPr lang="en-US" dirty="0">
                <a:solidFill>
                  <a:schemeClr val="accent6">
                    <a:lumMod val="75000"/>
                  </a:schemeClr>
                </a:solidFill>
              </a:rPr>
              <a:t>Pay Plan – Transit</a:t>
            </a:r>
          </a:p>
        </p:txBody>
      </p:sp>
      <p:pic>
        <p:nvPicPr>
          <p:cNvPr id="9" name="Picture 8">
            <a:extLst>
              <a:ext uri="{FF2B5EF4-FFF2-40B4-BE49-F238E27FC236}">
                <a16:creationId xmlns:a16="http://schemas.microsoft.com/office/drawing/2014/main" id="{EDB11989-7E72-E2DB-37D1-707D3B019D2C}"/>
              </a:ext>
            </a:extLst>
          </p:cNvPr>
          <p:cNvPicPr>
            <a:picLocks noChangeAspect="1"/>
          </p:cNvPicPr>
          <p:nvPr/>
        </p:nvPicPr>
        <p:blipFill>
          <a:blip r:embed="rId3"/>
          <a:stretch>
            <a:fillRect/>
          </a:stretch>
        </p:blipFill>
        <p:spPr>
          <a:xfrm>
            <a:off x="456360" y="1243693"/>
            <a:ext cx="5543550" cy="2933700"/>
          </a:xfrm>
          <a:prstGeom prst="rect">
            <a:avLst/>
          </a:prstGeom>
          <a:solidFill>
            <a:schemeClr val="bg1"/>
          </a:solidFill>
        </p:spPr>
      </p:pic>
      <p:pic>
        <p:nvPicPr>
          <p:cNvPr id="10" name="Picture 9">
            <a:extLst>
              <a:ext uri="{FF2B5EF4-FFF2-40B4-BE49-F238E27FC236}">
                <a16:creationId xmlns:a16="http://schemas.microsoft.com/office/drawing/2014/main" id="{C14D3F82-317A-0C5A-9554-9E1B84873AE3}"/>
              </a:ext>
            </a:extLst>
          </p:cNvPr>
          <p:cNvPicPr>
            <a:picLocks noChangeAspect="1"/>
          </p:cNvPicPr>
          <p:nvPr/>
        </p:nvPicPr>
        <p:blipFill>
          <a:blip r:embed="rId4"/>
          <a:stretch>
            <a:fillRect/>
          </a:stretch>
        </p:blipFill>
        <p:spPr>
          <a:xfrm>
            <a:off x="456360" y="4259209"/>
            <a:ext cx="6167530" cy="2459463"/>
          </a:xfrm>
          <a:prstGeom prst="rect">
            <a:avLst/>
          </a:prstGeom>
          <a:ln>
            <a:solidFill>
              <a:schemeClr val="bg1">
                <a:lumMod val="50000"/>
              </a:schemeClr>
            </a:solidFill>
          </a:ln>
        </p:spPr>
      </p:pic>
      <p:sp>
        <p:nvSpPr>
          <p:cNvPr id="2" name="TextBox 1">
            <a:extLst>
              <a:ext uri="{FF2B5EF4-FFF2-40B4-BE49-F238E27FC236}">
                <a16:creationId xmlns:a16="http://schemas.microsoft.com/office/drawing/2014/main" id="{C4CEEC0B-BF99-06BF-3E08-C7F81A22406C}"/>
              </a:ext>
            </a:extLst>
          </p:cNvPr>
          <p:cNvSpPr txBox="1"/>
          <p:nvPr/>
        </p:nvSpPr>
        <p:spPr>
          <a:xfrm>
            <a:off x="3002157" y="4274025"/>
            <a:ext cx="1015021" cy="261610"/>
          </a:xfrm>
          <a:prstGeom prst="rect">
            <a:avLst/>
          </a:prstGeom>
          <a:noFill/>
        </p:spPr>
        <p:txBody>
          <a:bodyPr wrap="none" rtlCol="0">
            <a:spAutoFit/>
          </a:bodyPr>
          <a:lstStyle/>
          <a:p>
            <a:r>
              <a:rPr lang="en-US" sz="1100" dirty="0">
                <a:solidFill>
                  <a:schemeClr val="accent6"/>
                </a:solidFill>
              </a:rPr>
              <a:t>Transit Grades</a:t>
            </a:r>
          </a:p>
        </p:txBody>
      </p:sp>
    </p:spTree>
    <p:extLst>
      <p:ext uri="{BB962C8B-B14F-4D97-AF65-F5344CB8AC3E}">
        <p14:creationId xmlns:p14="http://schemas.microsoft.com/office/powerpoint/2010/main" val="37922552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C01238-EBE7-2905-331A-9F0B059B6A16}"/>
            </a:ext>
          </a:extLst>
        </p:cNvPr>
        <p:cNvGrpSpPr/>
        <p:nvPr/>
      </p:nvGrpSpPr>
      <p:grpSpPr>
        <a:xfrm>
          <a:off x="0" y="0"/>
          <a:ext cx="0" cy="0"/>
          <a:chOff x="0" y="0"/>
          <a:chExt cx="0" cy="0"/>
        </a:xfrm>
      </p:grpSpPr>
      <p:sp>
        <p:nvSpPr>
          <p:cNvPr id="7" name="Text Placeholder 6">
            <a:extLst>
              <a:ext uri="{FF2B5EF4-FFF2-40B4-BE49-F238E27FC236}">
                <a16:creationId xmlns:a16="http://schemas.microsoft.com/office/drawing/2014/main" id="{3E169D28-E8A0-4082-8D1A-682C39053BAC}"/>
              </a:ext>
            </a:extLst>
          </p:cNvPr>
          <p:cNvSpPr>
            <a:spLocks noGrp="1"/>
          </p:cNvSpPr>
          <p:nvPr>
            <p:ph type="body" sz="quarter" idx="13"/>
          </p:nvPr>
        </p:nvSpPr>
        <p:spPr/>
        <p:txBody>
          <a:bodyPr/>
          <a:lstStyle/>
          <a:p>
            <a:r>
              <a:rPr lang="en-US" dirty="0"/>
              <a:t>Proposed Pay Plan</a:t>
            </a:r>
          </a:p>
        </p:txBody>
      </p:sp>
      <p:sp>
        <p:nvSpPr>
          <p:cNvPr id="12" name="TextBox 11">
            <a:extLst>
              <a:ext uri="{FF2B5EF4-FFF2-40B4-BE49-F238E27FC236}">
                <a16:creationId xmlns:a16="http://schemas.microsoft.com/office/drawing/2014/main" id="{3983F48D-CF72-A2BB-3878-B52C74CC1208}"/>
              </a:ext>
            </a:extLst>
          </p:cNvPr>
          <p:cNvSpPr txBox="1"/>
          <p:nvPr/>
        </p:nvSpPr>
        <p:spPr>
          <a:xfrm>
            <a:off x="456360" y="1353923"/>
            <a:ext cx="6531036" cy="1754326"/>
          </a:xfrm>
          <a:prstGeom prst="rect">
            <a:avLst/>
          </a:prstGeom>
          <a:noFill/>
        </p:spPr>
        <p:txBody>
          <a:bodyPr wrap="square" rtlCol="0">
            <a:spAutoFit/>
          </a:bodyPr>
          <a:lstStyle/>
          <a:p>
            <a:r>
              <a:rPr lang="en-US" b="1" dirty="0">
                <a:solidFill>
                  <a:schemeClr val="accent6">
                    <a:lumMod val="75000"/>
                  </a:schemeClr>
                </a:solidFill>
              </a:rPr>
              <a:t>Positions were assigned to the plan:</a:t>
            </a:r>
          </a:p>
          <a:p>
            <a:pPr marL="342900" indent="-342900">
              <a:buFont typeface="+mj-lt"/>
              <a:buAutoNum type="arabicPeriod"/>
            </a:pPr>
            <a:r>
              <a:rPr lang="en-US" dirty="0">
                <a:solidFill>
                  <a:schemeClr val="accent6">
                    <a:lumMod val="75000"/>
                  </a:schemeClr>
                </a:solidFill>
              </a:rPr>
              <a:t>Based on current midpoint</a:t>
            </a:r>
          </a:p>
          <a:p>
            <a:pPr marL="342900" indent="-342900">
              <a:buFont typeface="+mj-lt"/>
              <a:buAutoNum type="arabicPeriod"/>
            </a:pPr>
            <a:r>
              <a:rPr lang="en-US" dirty="0">
                <a:solidFill>
                  <a:schemeClr val="accent6">
                    <a:lumMod val="75000"/>
                  </a:schemeClr>
                </a:solidFill>
              </a:rPr>
              <a:t>Adjusted per market, if appropriate</a:t>
            </a:r>
          </a:p>
          <a:p>
            <a:pPr marL="342900" indent="-342900">
              <a:buFont typeface="+mj-lt"/>
              <a:buAutoNum type="arabicPeriod"/>
            </a:pPr>
            <a:r>
              <a:rPr lang="en-US" dirty="0">
                <a:solidFill>
                  <a:schemeClr val="accent6">
                    <a:lumMod val="75000"/>
                  </a:schemeClr>
                </a:solidFill>
              </a:rPr>
              <a:t>Adjusted per SAFE or progression, if appropriate</a:t>
            </a:r>
          </a:p>
          <a:p>
            <a:pPr marL="285750" indent="-285750">
              <a:buFont typeface="Arial" panose="020B0604020202020204" pitchFamily="34" charset="0"/>
              <a:buChar char="•"/>
            </a:pPr>
            <a:endParaRPr lang="en-US" dirty="0">
              <a:solidFill>
                <a:schemeClr val="accent6">
                  <a:lumMod val="75000"/>
                </a:schemeClr>
              </a:solidFill>
            </a:endParaRPr>
          </a:p>
          <a:p>
            <a:pPr marL="285750" indent="-285750">
              <a:buFont typeface="Arial" panose="020B0604020202020204" pitchFamily="34" charset="0"/>
              <a:buChar char="•"/>
            </a:pPr>
            <a:endParaRPr lang="en-US" dirty="0">
              <a:solidFill>
                <a:schemeClr val="accent6">
                  <a:lumMod val="75000"/>
                </a:schemeClr>
              </a:solidFill>
            </a:endParaRPr>
          </a:p>
        </p:txBody>
      </p:sp>
      <p:sp>
        <p:nvSpPr>
          <p:cNvPr id="8" name="Title 1">
            <a:extLst>
              <a:ext uri="{FF2B5EF4-FFF2-40B4-BE49-F238E27FC236}">
                <a16:creationId xmlns:a16="http://schemas.microsoft.com/office/drawing/2014/main" id="{168E8BD0-3442-14CF-29FC-1944AA43FB04}"/>
              </a:ext>
            </a:extLst>
          </p:cNvPr>
          <p:cNvSpPr>
            <a:spLocks noGrp="1"/>
          </p:cNvSpPr>
          <p:nvPr>
            <p:ph type="title"/>
          </p:nvPr>
        </p:nvSpPr>
        <p:spPr>
          <a:xfrm>
            <a:off x="456360" y="691228"/>
            <a:ext cx="11277496" cy="535531"/>
          </a:xfrm>
        </p:spPr>
        <p:txBody>
          <a:bodyPr/>
          <a:lstStyle/>
          <a:p>
            <a:r>
              <a:rPr lang="en-US" dirty="0">
                <a:solidFill>
                  <a:schemeClr val="accent6">
                    <a:lumMod val="75000"/>
                  </a:schemeClr>
                </a:solidFill>
              </a:rPr>
              <a:t>Pay Plan – Transit</a:t>
            </a:r>
          </a:p>
        </p:txBody>
      </p:sp>
      <p:pic>
        <p:nvPicPr>
          <p:cNvPr id="2" name="Picture 1">
            <a:extLst>
              <a:ext uri="{FF2B5EF4-FFF2-40B4-BE49-F238E27FC236}">
                <a16:creationId xmlns:a16="http://schemas.microsoft.com/office/drawing/2014/main" id="{B20920C4-DCFE-B371-AEFC-207BB6BDE867}"/>
              </a:ext>
            </a:extLst>
          </p:cNvPr>
          <p:cNvPicPr>
            <a:picLocks noChangeAspect="1"/>
          </p:cNvPicPr>
          <p:nvPr/>
        </p:nvPicPr>
        <p:blipFill>
          <a:blip r:embed="rId3"/>
          <a:stretch>
            <a:fillRect/>
          </a:stretch>
        </p:blipFill>
        <p:spPr>
          <a:xfrm>
            <a:off x="326964" y="2605082"/>
            <a:ext cx="8384465" cy="4099809"/>
          </a:xfrm>
          <a:prstGeom prst="rect">
            <a:avLst/>
          </a:prstGeom>
          <a:ln>
            <a:solidFill>
              <a:schemeClr val="bg1">
                <a:lumMod val="50000"/>
              </a:schemeClr>
            </a:solidFill>
          </a:ln>
        </p:spPr>
      </p:pic>
      <p:graphicFrame>
        <p:nvGraphicFramePr>
          <p:cNvPr id="3" name="Chart 2">
            <a:extLst>
              <a:ext uri="{FF2B5EF4-FFF2-40B4-BE49-F238E27FC236}">
                <a16:creationId xmlns:a16="http://schemas.microsoft.com/office/drawing/2014/main" id="{4CD34A8E-AEC0-B0F1-D1E7-6051B26ED1E2}"/>
              </a:ext>
            </a:extLst>
          </p:cNvPr>
          <p:cNvGraphicFramePr>
            <a:graphicFrameLocks/>
          </p:cNvGraphicFramePr>
          <p:nvPr>
            <p:extLst>
              <p:ext uri="{D42A27DB-BD31-4B8C-83A1-F6EECF244321}">
                <p14:modId xmlns:p14="http://schemas.microsoft.com/office/powerpoint/2010/main" val="2820123751"/>
              </p:ext>
            </p:extLst>
          </p:nvPr>
        </p:nvGraphicFramePr>
        <p:xfrm>
          <a:off x="6096000" y="153109"/>
          <a:ext cx="5859429" cy="2313274"/>
        </p:xfrm>
        <a:graphic>
          <a:graphicData uri="http://schemas.openxmlformats.org/drawingml/2006/chart">
            <c:chart xmlns:c="http://schemas.openxmlformats.org/drawingml/2006/chart" xmlns:r="http://schemas.openxmlformats.org/officeDocument/2006/relationships" r:id="rId4"/>
          </a:graphicData>
        </a:graphic>
      </p:graphicFrame>
      <p:sp>
        <p:nvSpPr>
          <p:cNvPr id="5" name="TextBox 4">
            <a:extLst>
              <a:ext uri="{FF2B5EF4-FFF2-40B4-BE49-F238E27FC236}">
                <a16:creationId xmlns:a16="http://schemas.microsoft.com/office/drawing/2014/main" id="{72B70D10-A328-30CD-4FDE-E83DBAE9B553}"/>
              </a:ext>
            </a:extLst>
          </p:cNvPr>
          <p:cNvSpPr txBox="1"/>
          <p:nvPr/>
        </p:nvSpPr>
        <p:spPr>
          <a:xfrm>
            <a:off x="8840825" y="2705725"/>
            <a:ext cx="2876079" cy="4616648"/>
          </a:xfrm>
          <a:prstGeom prst="rect">
            <a:avLst/>
          </a:prstGeom>
          <a:noFill/>
        </p:spPr>
        <p:txBody>
          <a:bodyPr wrap="square" rtlCol="0">
            <a:spAutoFit/>
          </a:bodyPr>
          <a:lstStyle/>
          <a:p>
            <a:r>
              <a:rPr lang="en-US" sz="1600" dirty="0">
                <a:solidFill>
                  <a:schemeClr val="accent6">
                    <a:lumMod val="75000"/>
                  </a:schemeClr>
                </a:solidFill>
              </a:rPr>
              <a:t>The regression analysis demonstrates the relationship between SAFE scores and market average midpoints. </a:t>
            </a:r>
          </a:p>
          <a:p>
            <a:endParaRPr lang="en-US" sz="1600" dirty="0">
              <a:solidFill>
                <a:schemeClr val="accent6">
                  <a:lumMod val="75000"/>
                </a:schemeClr>
              </a:solidFill>
            </a:endParaRPr>
          </a:p>
          <a:p>
            <a:r>
              <a:rPr lang="en-US" sz="1600" dirty="0">
                <a:solidFill>
                  <a:schemeClr val="accent6">
                    <a:lumMod val="75000"/>
                  </a:schemeClr>
                </a:solidFill>
              </a:rPr>
              <a:t>There is a 77.4% correlation. </a:t>
            </a:r>
          </a:p>
          <a:p>
            <a:endParaRPr lang="en-US" dirty="0">
              <a:solidFill>
                <a:schemeClr val="accent6">
                  <a:lumMod val="75000"/>
                </a:schemeClr>
              </a:solidFill>
            </a:endParaRPr>
          </a:p>
          <a:p>
            <a:r>
              <a:rPr lang="en-US" sz="1600" i="1" dirty="0">
                <a:solidFill>
                  <a:schemeClr val="accent6">
                    <a:lumMod val="75000"/>
                  </a:schemeClr>
                </a:solidFill>
              </a:rPr>
              <a:t>The regression demonstrates raw data points, not grade assignments. </a:t>
            </a:r>
          </a:p>
          <a:p>
            <a:endParaRPr lang="en-US" sz="1600" i="1" dirty="0">
              <a:solidFill>
                <a:schemeClr val="accent6">
                  <a:lumMod val="75000"/>
                </a:schemeClr>
              </a:solidFill>
            </a:endParaRPr>
          </a:p>
          <a:p>
            <a:r>
              <a:rPr lang="en-US" b="1" i="1" dirty="0">
                <a:solidFill>
                  <a:schemeClr val="accent6"/>
                </a:solidFill>
              </a:rPr>
              <a:t>Average Range Penetration </a:t>
            </a:r>
            <a:r>
              <a:rPr lang="en-US" sz="1400" b="1" i="1" dirty="0">
                <a:solidFill>
                  <a:schemeClr val="accent6"/>
                </a:solidFill>
              </a:rPr>
              <a:t>(current salary vs. proposed range)</a:t>
            </a:r>
            <a:endParaRPr lang="en-US" sz="1600" b="1" i="1" dirty="0">
              <a:solidFill>
                <a:schemeClr val="accent6"/>
              </a:solidFill>
            </a:endParaRPr>
          </a:p>
          <a:p>
            <a:pPr marL="285750" indent="-285750">
              <a:buFont typeface="Arial" panose="020B0604020202020204" pitchFamily="34" charset="0"/>
              <a:buChar char="•"/>
            </a:pPr>
            <a:r>
              <a:rPr lang="en-US" sz="1600" b="1" dirty="0">
                <a:solidFill>
                  <a:schemeClr val="accent6"/>
                </a:solidFill>
              </a:rPr>
              <a:t>53.8%</a:t>
            </a:r>
          </a:p>
          <a:p>
            <a:pPr marL="285750" indent="-285750">
              <a:buFont typeface="Arial" panose="020B0604020202020204" pitchFamily="34" charset="0"/>
              <a:buChar char="•"/>
            </a:pPr>
            <a:r>
              <a:rPr lang="en-US" sz="1600" b="1" dirty="0">
                <a:solidFill>
                  <a:schemeClr val="accent6"/>
                </a:solidFill>
              </a:rPr>
              <a:t>Avg YIP = 4.5 years</a:t>
            </a:r>
          </a:p>
          <a:p>
            <a:pPr marL="285750" indent="-285750">
              <a:buFont typeface="Arial" panose="020B0604020202020204" pitchFamily="34" charset="0"/>
              <a:buChar char="•"/>
            </a:pPr>
            <a:endParaRPr lang="en-US" sz="1600" b="1" dirty="0">
              <a:solidFill>
                <a:schemeClr val="accent6"/>
              </a:solidFill>
            </a:endParaRPr>
          </a:p>
          <a:p>
            <a:endParaRPr lang="en-US" i="1" dirty="0">
              <a:solidFill>
                <a:schemeClr val="accent6">
                  <a:lumMod val="75000"/>
                </a:schemeClr>
              </a:solidFill>
            </a:endParaRPr>
          </a:p>
          <a:p>
            <a:pPr marL="285750" indent="-285750">
              <a:buFont typeface="Arial" panose="020B0604020202020204" pitchFamily="34" charset="0"/>
              <a:buChar char="•"/>
            </a:pPr>
            <a:endParaRPr lang="en-US" dirty="0">
              <a:solidFill>
                <a:schemeClr val="accent6">
                  <a:lumMod val="75000"/>
                </a:schemeClr>
              </a:solidFill>
            </a:endParaRPr>
          </a:p>
        </p:txBody>
      </p:sp>
    </p:spTree>
    <p:extLst>
      <p:ext uri="{BB962C8B-B14F-4D97-AF65-F5344CB8AC3E}">
        <p14:creationId xmlns:p14="http://schemas.microsoft.com/office/powerpoint/2010/main" val="28502097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D55CF4-FF1A-8C33-E5EB-657CC5883550}"/>
            </a:ext>
          </a:extLst>
        </p:cNvPr>
        <p:cNvGrpSpPr/>
        <p:nvPr/>
      </p:nvGrpSpPr>
      <p:grpSpPr>
        <a:xfrm>
          <a:off x="0" y="0"/>
          <a:ext cx="0" cy="0"/>
          <a:chOff x="0" y="0"/>
          <a:chExt cx="0" cy="0"/>
        </a:xfrm>
      </p:grpSpPr>
      <p:sp>
        <p:nvSpPr>
          <p:cNvPr id="4" name="Content Placeholder 3">
            <a:extLst>
              <a:ext uri="{FF2B5EF4-FFF2-40B4-BE49-F238E27FC236}">
                <a16:creationId xmlns:a16="http://schemas.microsoft.com/office/drawing/2014/main" id="{CE51917A-F193-CD19-4D40-1D081B7EC140}"/>
              </a:ext>
            </a:extLst>
          </p:cNvPr>
          <p:cNvSpPr>
            <a:spLocks noGrp="1"/>
          </p:cNvSpPr>
          <p:nvPr>
            <p:ph sz="quarter" idx="14"/>
          </p:nvPr>
        </p:nvSpPr>
        <p:spPr/>
        <p:txBody>
          <a:bodyPr/>
          <a:lstStyle/>
          <a:p>
            <a:endParaRPr lang="en-US" dirty="0"/>
          </a:p>
          <a:p>
            <a:endParaRPr lang="en-US" dirty="0"/>
          </a:p>
        </p:txBody>
      </p:sp>
      <p:sp>
        <p:nvSpPr>
          <p:cNvPr id="7" name="Text Placeholder 6">
            <a:extLst>
              <a:ext uri="{FF2B5EF4-FFF2-40B4-BE49-F238E27FC236}">
                <a16:creationId xmlns:a16="http://schemas.microsoft.com/office/drawing/2014/main" id="{50207273-D6CF-4C7A-F630-1349881599E2}"/>
              </a:ext>
            </a:extLst>
          </p:cNvPr>
          <p:cNvSpPr>
            <a:spLocks noGrp="1"/>
          </p:cNvSpPr>
          <p:nvPr>
            <p:ph type="body" sz="quarter" idx="13"/>
          </p:nvPr>
        </p:nvSpPr>
        <p:spPr/>
        <p:txBody>
          <a:bodyPr/>
          <a:lstStyle/>
          <a:p>
            <a:r>
              <a:rPr lang="en-US" dirty="0"/>
              <a:t>Proposed Pay Plan</a:t>
            </a:r>
          </a:p>
        </p:txBody>
      </p:sp>
      <p:sp>
        <p:nvSpPr>
          <p:cNvPr id="12" name="TextBox 11">
            <a:extLst>
              <a:ext uri="{FF2B5EF4-FFF2-40B4-BE49-F238E27FC236}">
                <a16:creationId xmlns:a16="http://schemas.microsoft.com/office/drawing/2014/main" id="{B62BAB05-7448-76D0-79EB-435DDA3453BC}"/>
              </a:ext>
            </a:extLst>
          </p:cNvPr>
          <p:cNvSpPr txBox="1"/>
          <p:nvPr/>
        </p:nvSpPr>
        <p:spPr>
          <a:xfrm>
            <a:off x="8543085" y="1226759"/>
            <a:ext cx="3542523" cy="1815882"/>
          </a:xfrm>
          <a:prstGeom prst="rect">
            <a:avLst/>
          </a:prstGeom>
          <a:noFill/>
        </p:spPr>
        <p:txBody>
          <a:bodyPr wrap="square" rtlCol="0">
            <a:spAutoFit/>
          </a:bodyPr>
          <a:lstStyle/>
          <a:p>
            <a:pPr marL="285750" indent="-285750">
              <a:buFont typeface="Arial" panose="020B0604020202020204" pitchFamily="34" charset="0"/>
              <a:buChar char="•"/>
            </a:pPr>
            <a:r>
              <a:rPr lang="en-US" sz="1600" b="1" i="1" dirty="0">
                <a:solidFill>
                  <a:schemeClr val="accent2"/>
                </a:solidFill>
              </a:rPr>
              <a:t>8 Grades</a:t>
            </a:r>
          </a:p>
          <a:p>
            <a:pPr marL="742950" lvl="1" indent="-285750">
              <a:buFont typeface="Arial" panose="020B0604020202020204" pitchFamily="34" charset="0"/>
              <a:buChar char="•"/>
            </a:pPr>
            <a:r>
              <a:rPr lang="en-US" sz="1600" i="1" dirty="0">
                <a:solidFill>
                  <a:schemeClr val="accent2"/>
                </a:solidFill>
              </a:rPr>
              <a:t>Numbered 60 – 67</a:t>
            </a:r>
          </a:p>
          <a:p>
            <a:pPr marL="742950" lvl="1" indent="-285750">
              <a:buFont typeface="Arial" panose="020B0604020202020204" pitchFamily="34" charset="0"/>
              <a:buChar char="•"/>
            </a:pPr>
            <a:endParaRPr lang="en-US" sz="1600" i="1" dirty="0">
              <a:solidFill>
                <a:schemeClr val="accent2"/>
              </a:solidFill>
            </a:endParaRPr>
          </a:p>
          <a:p>
            <a:pPr marL="285750" indent="-285750">
              <a:buFont typeface="Arial" panose="020B0604020202020204" pitchFamily="34" charset="0"/>
              <a:buChar char="•"/>
            </a:pPr>
            <a:r>
              <a:rPr lang="en-US" sz="1600" b="1" i="1" dirty="0">
                <a:solidFill>
                  <a:schemeClr val="accent2"/>
                </a:solidFill>
              </a:rPr>
              <a:t>5 Steps or Fixed Rate</a:t>
            </a:r>
          </a:p>
          <a:p>
            <a:pPr marL="742950" lvl="1" indent="-285750">
              <a:buFont typeface="Arial" panose="020B0604020202020204" pitchFamily="34" charset="0"/>
              <a:buChar char="•"/>
            </a:pPr>
            <a:r>
              <a:rPr lang="en-US" sz="1600" i="1" dirty="0">
                <a:solidFill>
                  <a:schemeClr val="accent2"/>
                </a:solidFill>
              </a:rPr>
              <a:t>Decreasing % between steps from 9.6% to 3.1%</a:t>
            </a:r>
          </a:p>
          <a:p>
            <a:pPr marL="742950" lvl="1" indent="-285750">
              <a:buFont typeface="Arial" panose="020B0604020202020204" pitchFamily="34" charset="0"/>
              <a:buChar char="•"/>
            </a:pPr>
            <a:endParaRPr lang="en-US" sz="1600" b="1" i="1" dirty="0">
              <a:solidFill>
                <a:schemeClr val="accent2"/>
              </a:solidFill>
            </a:endParaRPr>
          </a:p>
        </p:txBody>
      </p:sp>
      <p:sp>
        <p:nvSpPr>
          <p:cNvPr id="8" name="Title 1">
            <a:extLst>
              <a:ext uri="{FF2B5EF4-FFF2-40B4-BE49-F238E27FC236}">
                <a16:creationId xmlns:a16="http://schemas.microsoft.com/office/drawing/2014/main" id="{D9B2AB26-576C-545B-502C-1E9DABA7AC2D}"/>
              </a:ext>
            </a:extLst>
          </p:cNvPr>
          <p:cNvSpPr>
            <a:spLocks noGrp="1"/>
          </p:cNvSpPr>
          <p:nvPr>
            <p:ph type="title"/>
          </p:nvPr>
        </p:nvSpPr>
        <p:spPr>
          <a:xfrm>
            <a:off x="456360" y="691228"/>
            <a:ext cx="11277496" cy="535531"/>
          </a:xfrm>
        </p:spPr>
        <p:txBody>
          <a:bodyPr/>
          <a:lstStyle/>
          <a:p>
            <a:r>
              <a:rPr lang="en-US" dirty="0">
                <a:solidFill>
                  <a:schemeClr val="accent2"/>
                </a:solidFill>
              </a:rPr>
              <a:t>Pay Plan – Fire</a:t>
            </a:r>
          </a:p>
        </p:txBody>
      </p:sp>
      <p:pic>
        <p:nvPicPr>
          <p:cNvPr id="5" name="Picture 4">
            <a:extLst>
              <a:ext uri="{FF2B5EF4-FFF2-40B4-BE49-F238E27FC236}">
                <a16:creationId xmlns:a16="http://schemas.microsoft.com/office/drawing/2014/main" id="{17CFF0C2-79A1-944F-5D5A-857267C064E4}"/>
              </a:ext>
            </a:extLst>
          </p:cNvPr>
          <p:cNvPicPr>
            <a:picLocks noChangeAspect="1"/>
          </p:cNvPicPr>
          <p:nvPr/>
        </p:nvPicPr>
        <p:blipFill>
          <a:blip r:embed="rId3"/>
          <a:stretch>
            <a:fillRect/>
          </a:stretch>
        </p:blipFill>
        <p:spPr>
          <a:xfrm>
            <a:off x="456360" y="1243693"/>
            <a:ext cx="8086725" cy="1800225"/>
          </a:xfrm>
          <a:prstGeom prst="rect">
            <a:avLst/>
          </a:prstGeom>
          <a:solidFill>
            <a:schemeClr val="bg1"/>
          </a:solidFill>
        </p:spPr>
      </p:pic>
      <p:pic>
        <p:nvPicPr>
          <p:cNvPr id="9" name="Picture 8">
            <a:extLst>
              <a:ext uri="{FF2B5EF4-FFF2-40B4-BE49-F238E27FC236}">
                <a16:creationId xmlns:a16="http://schemas.microsoft.com/office/drawing/2014/main" id="{B3F20861-98F8-06C3-7F6F-106501A045A0}"/>
              </a:ext>
            </a:extLst>
          </p:cNvPr>
          <p:cNvPicPr>
            <a:picLocks noChangeAspect="1"/>
          </p:cNvPicPr>
          <p:nvPr/>
        </p:nvPicPr>
        <p:blipFill>
          <a:blip r:embed="rId4"/>
          <a:stretch>
            <a:fillRect/>
          </a:stretch>
        </p:blipFill>
        <p:spPr>
          <a:xfrm>
            <a:off x="456360" y="3108734"/>
            <a:ext cx="9142063" cy="3612263"/>
          </a:xfrm>
          <a:prstGeom prst="rect">
            <a:avLst/>
          </a:prstGeom>
          <a:ln>
            <a:solidFill>
              <a:schemeClr val="bg1">
                <a:lumMod val="75000"/>
              </a:schemeClr>
            </a:solidFill>
          </a:ln>
        </p:spPr>
      </p:pic>
      <p:sp>
        <p:nvSpPr>
          <p:cNvPr id="11" name="TextBox 10">
            <a:extLst>
              <a:ext uri="{FF2B5EF4-FFF2-40B4-BE49-F238E27FC236}">
                <a16:creationId xmlns:a16="http://schemas.microsoft.com/office/drawing/2014/main" id="{9B4435C6-6C40-26D2-ACB9-557A2FA45CBB}"/>
              </a:ext>
            </a:extLst>
          </p:cNvPr>
          <p:cNvSpPr txBox="1"/>
          <p:nvPr/>
        </p:nvSpPr>
        <p:spPr>
          <a:xfrm>
            <a:off x="9678884" y="2930531"/>
            <a:ext cx="2329086" cy="2585323"/>
          </a:xfrm>
          <a:prstGeom prst="rect">
            <a:avLst/>
          </a:prstGeom>
          <a:noFill/>
        </p:spPr>
        <p:txBody>
          <a:bodyPr wrap="square" rtlCol="0">
            <a:spAutoFit/>
          </a:bodyPr>
          <a:lstStyle/>
          <a:p>
            <a:pPr marL="285750" indent="-285750">
              <a:buFont typeface="Arial" panose="020B0604020202020204" pitchFamily="34" charset="0"/>
              <a:buChar char="•"/>
            </a:pPr>
            <a:r>
              <a:rPr lang="en-US" dirty="0">
                <a:solidFill>
                  <a:schemeClr val="accent2"/>
                </a:solidFill>
              </a:rPr>
              <a:t>Full span $62,374 to $90,948 annual</a:t>
            </a:r>
          </a:p>
          <a:p>
            <a:pPr marL="285750" indent="-285750">
              <a:buFont typeface="Arial" panose="020B0604020202020204" pitchFamily="34" charset="0"/>
              <a:buChar char="•"/>
            </a:pPr>
            <a:endParaRPr lang="en-US" b="1" dirty="0">
              <a:solidFill>
                <a:schemeClr val="accent2"/>
              </a:solidFill>
            </a:endParaRPr>
          </a:p>
          <a:p>
            <a:pPr marL="285750" indent="-285750">
              <a:buFont typeface="Arial" panose="020B0604020202020204" pitchFamily="34" charset="0"/>
              <a:buChar char="•"/>
            </a:pPr>
            <a:r>
              <a:rPr lang="en-US" b="1" dirty="0">
                <a:solidFill>
                  <a:schemeClr val="accent2"/>
                </a:solidFill>
              </a:rPr>
              <a:t>16 position titles</a:t>
            </a:r>
          </a:p>
          <a:p>
            <a:pPr marL="285750" indent="-285750">
              <a:buFont typeface="Arial" panose="020B0604020202020204" pitchFamily="34" charset="0"/>
              <a:buChar char="•"/>
            </a:pPr>
            <a:r>
              <a:rPr lang="en-US" dirty="0">
                <a:solidFill>
                  <a:schemeClr val="accent2"/>
                </a:solidFill>
              </a:rPr>
              <a:t>Approx. 406 employees</a:t>
            </a:r>
          </a:p>
          <a:p>
            <a:pPr marL="285750" indent="-285750">
              <a:buFont typeface="Arial" panose="020B0604020202020204" pitchFamily="34" charset="0"/>
              <a:buChar char="•"/>
            </a:pPr>
            <a:endParaRPr lang="en-US" b="1" i="1" dirty="0">
              <a:solidFill>
                <a:schemeClr val="accent2"/>
              </a:solidFill>
            </a:endParaRPr>
          </a:p>
          <a:p>
            <a:pPr marL="285750" indent="-285750">
              <a:buFont typeface="Arial" panose="020B0604020202020204" pitchFamily="34" charset="0"/>
              <a:buChar char="•"/>
            </a:pPr>
            <a:r>
              <a:rPr lang="en-US" b="1" i="1" dirty="0">
                <a:solidFill>
                  <a:schemeClr val="accent2"/>
                </a:solidFill>
              </a:rPr>
              <a:t>Avg </a:t>
            </a:r>
            <a:r>
              <a:rPr lang="en-US" b="1" i="1" dirty="0" err="1">
                <a:solidFill>
                  <a:schemeClr val="accent2"/>
                </a:solidFill>
              </a:rPr>
              <a:t>Rng</a:t>
            </a:r>
            <a:r>
              <a:rPr lang="en-US" b="1" i="1" dirty="0">
                <a:solidFill>
                  <a:schemeClr val="accent2"/>
                </a:solidFill>
              </a:rPr>
              <a:t> Pen = 78%</a:t>
            </a:r>
          </a:p>
          <a:p>
            <a:pPr marL="285750" indent="-285750">
              <a:buFont typeface="Arial" panose="020B0604020202020204" pitchFamily="34" charset="0"/>
              <a:buChar char="•"/>
            </a:pPr>
            <a:r>
              <a:rPr lang="en-US" b="1" i="1" dirty="0">
                <a:solidFill>
                  <a:schemeClr val="accent2"/>
                </a:solidFill>
              </a:rPr>
              <a:t>Avg. YIP 4.3 years</a:t>
            </a:r>
          </a:p>
        </p:txBody>
      </p:sp>
    </p:spTree>
    <p:extLst>
      <p:ext uri="{BB962C8B-B14F-4D97-AF65-F5344CB8AC3E}">
        <p14:creationId xmlns:p14="http://schemas.microsoft.com/office/powerpoint/2010/main" val="21561504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5FBAC49-9431-83E5-C02B-0CD35117E25F}"/>
              </a:ext>
            </a:extLst>
          </p:cNvPr>
          <p:cNvSpPr>
            <a:spLocks noGrp="1"/>
          </p:cNvSpPr>
          <p:nvPr>
            <p:ph idx="1"/>
          </p:nvPr>
        </p:nvSpPr>
        <p:spPr/>
        <p:txBody>
          <a:bodyPr/>
          <a:lstStyle/>
          <a:p>
            <a:r>
              <a:rPr lang="en-US" dirty="0"/>
              <a:t>Project Overview</a:t>
            </a:r>
          </a:p>
          <a:p>
            <a:pPr lvl="1"/>
            <a:r>
              <a:rPr lang="en-US" dirty="0"/>
              <a:t>SAFE (internal equity)</a:t>
            </a:r>
          </a:p>
          <a:p>
            <a:pPr lvl="1"/>
            <a:r>
              <a:rPr lang="en-US" dirty="0"/>
              <a:t>Market (external equity)</a:t>
            </a:r>
          </a:p>
          <a:p>
            <a:r>
              <a:rPr lang="en-US" dirty="0"/>
              <a:t>Proposed Pay Plans</a:t>
            </a:r>
          </a:p>
          <a:p>
            <a:r>
              <a:rPr lang="en-US" dirty="0"/>
              <a:t>Benefits Comparison Results</a:t>
            </a:r>
          </a:p>
          <a:p>
            <a:r>
              <a:rPr lang="en-US" dirty="0"/>
              <a:t>Pay Equity Findings</a:t>
            </a:r>
          </a:p>
          <a:p>
            <a:r>
              <a:rPr lang="en-US" dirty="0"/>
              <a:t>Implementation and Next Steps</a:t>
            </a:r>
          </a:p>
        </p:txBody>
      </p:sp>
      <p:sp>
        <p:nvSpPr>
          <p:cNvPr id="3" name="Title 2">
            <a:extLst>
              <a:ext uri="{FF2B5EF4-FFF2-40B4-BE49-F238E27FC236}">
                <a16:creationId xmlns:a16="http://schemas.microsoft.com/office/drawing/2014/main" id="{F54317AB-2062-EB75-7DB6-8EF57AFC0639}"/>
              </a:ext>
            </a:extLst>
          </p:cNvPr>
          <p:cNvSpPr>
            <a:spLocks noGrp="1"/>
          </p:cNvSpPr>
          <p:nvPr>
            <p:ph type="title"/>
          </p:nvPr>
        </p:nvSpPr>
        <p:spPr/>
        <p:txBody>
          <a:bodyPr/>
          <a:lstStyle/>
          <a:p>
            <a:r>
              <a:rPr lang="en-US" dirty="0"/>
              <a:t>Agenda</a:t>
            </a:r>
          </a:p>
        </p:txBody>
      </p:sp>
    </p:spTree>
    <p:extLst>
      <p:ext uri="{BB962C8B-B14F-4D97-AF65-F5344CB8AC3E}">
        <p14:creationId xmlns:p14="http://schemas.microsoft.com/office/powerpoint/2010/main" val="10488063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82CB7D-F470-54F7-8F10-DAA84CFE99ED}"/>
            </a:ext>
          </a:extLst>
        </p:cNvPr>
        <p:cNvGrpSpPr/>
        <p:nvPr/>
      </p:nvGrpSpPr>
      <p:grpSpPr>
        <a:xfrm>
          <a:off x="0" y="0"/>
          <a:ext cx="0" cy="0"/>
          <a:chOff x="0" y="0"/>
          <a:chExt cx="0" cy="0"/>
        </a:xfrm>
      </p:grpSpPr>
      <p:sp>
        <p:nvSpPr>
          <p:cNvPr id="4" name="Content Placeholder 3">
            <a:extLst>
              <a:ext uri="{FF2B5EF4-FFF2-40B4-BE49-F238E27FC236}">
                <a16:creationId xmlns:a16="http://schemas.microsoft.com/office/drawing/2014/main" id="{8386EEE9-FDDD-509E-7741-E8FFD88F5256}"/>
              </a:ext>
            </a:extLst>
          </p:cNvPr>
          <p:cNvSpPr>
            <a:spLocks noGrp="1"/>
          </p:cNvSpPr>
          <p:nvPr>
            <p:ph sz="quarter" idx="14"/>
          </p:nvPr>
        </p:nvSpPr>
        <p:spPr/>
        <p:txBody>
          <a:bodyPr/>
          <a:lstStyle/>
          <a:p>
            <a:endParaRPr lang="en-US" dirty="0"/>
          </a:p>
          <a:p>
            <a:endParaRPr lang="en-US" dirty="0"/>
          </a:p>
        </p:txBody>
      </p:sp>
      <p:sp>
        <p:nvSpPr>
          <p:cNvPr id="7" name="Text Placeholder 6">
            <a:extLst>
              <a:ext uri="{FF2B5EF4-FFF2-40B4-BE49-F238E27FC236}">
                <a16:creationId xmlns:a16="http://schemas.microsoft.com/office/drawing/2014/main" id="{6EFB103C-A226-1176-CDF6-BAAADD4FB130}"/>
              </a:ext>
            </a:extLst>
          </p:cNvPr>
          <p:cNvSpPr>
            <a:spLocks noGrp="1"/>
          </p:cNvSpPr>
          <p:nvPr>
            <p:ph type="body" sz="quarter" idx="13"/>
          </p:nvPr>
        </p:nvSpPr>
        <p:spPr/>
        <p:txBody>
          <a:bodyPr/>
          <a:lstStyle/>
          <a:p>
            <a:r>
              <a:rPr lang="en-US" dirty="0"/>
              <a:t>Proposed Pay Plan</a:t>
            </a:r>
          </a:p>
        </p:txBody>
      </p:sp>
      <p:sp>
        <p:nvSpPr>
          <p:cNvPr id="8" name="Title 1">
            <a:extLst>
              <a:ext uri="{FF2B5EF4-FFF2-40B4-BE49-F238E27FC236}">
                <a16:creationId xmlns:a16="http://schemas.microsoft.com/office/drawing/2014/main" id="{078D1CF9-80DD-2EB8-AAA9-34CB15408300}"/>
              </a:ext>
            </a:extLst>
          </p:cNvPr>
          <p:cNvSpPr>
            <a:spLocks noGrp="1"/>
          </p:cNvSpPr>
          <p:nvPr>
            <p:ph type="title"/>
          </p:nvPr>
        </p:nvSpPr>
        <p:spPr>
          <a:xfrm>
            <a:off x="456360" y="691228"/>
            <a:ext cx="11277496" cy="535531"/>
          </a:xfrm>
        </p:spPr>
        <p:txBody>
          <a:bodyPr/>
          <a:lstStyle/>
          <a:p>
            <a:r>
              <a:rPr lang="en-US" dirty="0">
                <a:solidFill>
                  <a:schemeClr val="accent5">
                    <a:lumMod val="75000"/>
                  </a:schemeClr>
                </a:solidFill>
              </a:rPr>
              <a:t>Pay Plan – Police</a:t>
            </a:r>
          </a:p>
        </p:txBody>
      </p:sp>
      <p:sp>
        <p:nvSpPr>
          <p:cNvPr id="3" name="TextBox 2">
            <a:extLst>
              <a:ext uri="{FF2B5EF4-FFF2-40B4-BE49-F238E27FC236}">
                <a16:creationId xmlns:a16="http://schemas.microsoft.com/office/drawing/2014/main" id="{AD70CEC2-A09D-EF86-0BA1-502BB1BD917D}"/>
              </a:ext>
            </a:extLst>
          </p:cNvPr>
          <p:cNvSpPr txBox="1"/>
          <p:nvPr/>
        </p:nvSpPr>
        <p:spPr>
          <a:xfrm>
            <a:off x="8531525" y="1339919"/>
            <a:ext cx="3536830" cy="3816429"/>
          </a:xfrm>
          <a:prstGeom prst="rect">
            <a:avLst/>
          </a:prstGeom>
          <a:noFill/>
        </p:spPr>
        <p:txBody>
          <a:bodyPr wrap="square" rtlCol="0">
            <a:spAutoFit/>
          </a:bodyPr>
          <a:lstStyle/>
          <a:p>
            <a:pPr marL="285750" indent="-285750">
              <a:buFont typeface="Arial" panose="020B0604020202020204" pitchFamily="34" charset="0"/>
              <a:buChar char="•"/>
            </a:pPr>
            <a:r>
              <a:rPr lang="en-US" sz="1600" b="1" i="1" dirty="0">
                <a:solidFill>
                  <a:schemeClr val="accent5">
                    <a:lumMod val="75000"/>
                  </a:schemeClr>
                </a:solidFill>
              </a:rPr>
              <a:t>3 Grades</a:t>
            </a:r>
          </a:p>
          <a:p>
            <a:pPr marL="742950" lvl="1" indent="-285750">
              <a:buFont typeface="Arial" panose="020B0604020202020204" pitchFamily="34" charset="0"/>
              <a:buChar char="•"/>
            </a:pPr>
            <a:r>
              <a:rPr lang="en-US" sz="1600" i="1" dirty="0">
                <a:solidFill>
                  <a:schemeClr val="accent5">
                    <a:lumMod val="75000"/>
                  </a:schemeClr>
                </a:solidFill>
              </a:rPr>
              <a:t>Numbered 70 – 72</a:t>
            </a:r>
          </a:p>
          <a:p>
            <a:pPr marL="742950" lvl="1" indent="-285750">
              <a:buFont typeface="Arial" panose="020B0604020202020204" pitchFamily="34" charset="0"/>
              <a:buChar char="•"/>
            </a:pPr>
            <a:endParaRPr lang="en-US" sz="1600" i="1" dirty="0">
              <a:solidFill>
                <a:schemeClr val="accent5">
                  <a:lumMod val="75000"/>
                </a:schemeClr>
              </a:solidFill>
            </a:endParaRPr>
          </a:p>
          <a:p>
            <a:pPr marL="285750" indent="-285750">
              <a:buFont typeface="Arial" panose="020B0604020202020204" pitchFamily="34" charset="0"/>
              <a:buChar char="•"/>
            </a:pPr>
            <a:r>
              <a:rPr lang="en-US" sz="1600" b="1" i="1" dirty="0">
                <a:solidFill>
                  <a:schemeClr val="accent5">
                    <a:lumMod val="75000"/>
                  </a:schemeClr>
                </a:solidFill>
              </a:rPr>
              <a:t>5 Steps or Fixed Rate</a:t>
            </a:r>
          </a:p>
          <a:p>
            <a:pPr marL="742950" lvl="1" indent="-285750">
              <a:buFont typeface="Arial" panose="020B0604020202020204" pitchFamily="34" charset="0"/>
              <a:buChar char="•"/>
            </a:pPr>
            <a:r>
              <a:rPr lang="en-US" sz="1600" i="1" dirty="0">
                <a:solidFill>
                  <a:schemeClr val="accent5">
                    <a:lumMod val="75000"/>
                  </a:schemeClr>
                </a:solidFill>
              </a:rPr>
              <a:t>Decreasing % between steps from 10.6 % to 3.0%</a:t>
            </a:r>
          </a:p>
          <a:p>
            <a:pPr marL="742950" lvl="1" indent="-285750">
              <a:buFont typeface="Arial" panose="020B0604020202020204" pitchFamily="34" charset="0"/>
              <a:buChar char="•"/>
            </a:pPr>
            <a:endParaRPr lang="en-US" sz="1600" i="1" dirty="0">
              <a:solidFill>
                <a:schemeClr val="accent5">
                  <a:lumMod val="75000"/>
                </a:schemeClr>
              </a:solidFill>
            </a:endParaRPr>
          </a:p>
          <a:p>
            <a:pPr marL="285750" indent="-285750">
              <a:buFont typeface="Arial" panose="020B0604020202020204" pitchFamily="34" charset="0"/>
              <a:buChar char="•"/>
            </a:pPr>
            <a:r>
              <a:rPr lang="en-US" sz="1600" dirty="0">
                <a:solidFill>
                  <a:schemeClr val="accent5">
                    <a:lumMod val="75000"/>
                  </a:schemeClr>
                </a:solidFill>
              </a:rPr>
              <a:t>Full span $63,073 to $83,029 annual</a:t>
            </a:r>
          </a:p>
          <a:p>
            <a:pPr marL="285750" indent="-285750">
              <a:buFont typeface="Arial" panose="020B0604020202020204" pitchFamily="34" charset="0"/>
              <a:buChar char="•"/>
            </a:pPr>
            <a:endParaRPr lang="en-US" sz="1600" dirty="0">
              <a:solidFill>
                <a:schemeClr val="accent5">
                  <a:lumMod val="75000"/>
                </a:schemeClr>
              </a:solidFill>
            </a:endParaRPr>
          </a:p>
          <a:p>
            <a:pPr marL="285750" indent="-285750">
              <a:buFont typeface="Arial" panose="020B0604020202020204" pitchFamily="34" charset="0"/>
              <a:buChar char="•"/>
            </a:pPr>
            <a:r>
              <a:rPr lang="en-US" sz="1600" b="1" dirty="0">
                <a:solidFill>
                  <a:schemeClr val="accent5">
                    <a:lumMod val="75000"/>
                  </a:schemeClr>
                </a:solidFill>
              </a:rPr>
              <a:t>5 position titles</a:t>
            </a:r>
          </a:p>
          <a:p>
            <a:pPr marL="285750" indent="-285750">
              <a:buFont typeface="Arial" panose="020B0604020202020204" pitchFamily="34" charset="0"/>
              <a:buChar char="•"/>
            </a:pPr>
            <a:r>
              <a:rPr lang="en-US" sz="1600" dirty="0">
                <a:solidFill>
                  <a:schemeClr val="accent5">
                    <a:lumMod val="75000"/>
                  </a:schemeClr>
                </a:solidFill>
              </a:rPr>
              <a:t>Approx. 461 employees</a:t>
            </a:r>
          </a:p>
          <a:p>
            <a:pPr marL="285750" indent="-285750">
              <a:buFont typeface="Arial" panose="020B0604020202020204" pitchFamily="34" charset="0"/>
              <a:buChar char="•"/>
            </a:pPr>
            <a:endParaRPr lang="en-US" sz="1600" dirty="0">
              <a:solidFill>
                <a:schemeClr val="accent5">
                  <a:lumMod val="75000"/>
                </a:schemeClr>
              </a:solidFill>
            </a:endParaRPr>
          </a:p>
          <a:p>
            <a:pPr marL="285750" indent="-285750">
              <a:buFont typeface="Arial" panose="020B0604020202020204" pitchFamily="34" charset="0"/>
              <a:buChar char="•"/>
            </a:pPr>
            <a:r>
              <a:rPr lang="en-US" sz="1600" b="1" dirty="0">
                <a:solidFill>
                  <a:schemeClr val="accent5">
                    <a:lumMod val="75000"/>
                  </a:schemeClr>
                </a:solidFill>
              </a:rPr>
              <a:t>Avg. Range Penetration = 89%</a:t>
            </a:r>
          </a:p>
          <a:p>
            <a:pPr marL="285750" indent="-285750">
              <a:buFont typeface="Arial" panose="020B0604020202020204" pitchFamily="34" charset="0"/>
              <a:buChar char="•"/>
            </a:pPr>
            <a:r>
              <a:rPr lang="en-US" sz="1600" b="1" dirty="0">
                <a:solidFill>
                  <a:schemeClr val="accent5">
                    <a:lumMod val="75000"/>
                  </a:schemeClr>
                </a:solidFill>
              </a:rPr>
              <a:t>Avg. YIP 5.4 years</a:t>
            </a:r>
          </a:p>
          <a:p>
            <a:pPr marL="742950" lvl="1" indent="-285750">
              <a:buFont typeface="Arial" panose="020B0604020202020204" pitchFamily="34" charset="0"/>
              <a:buChar char="•"/>
            </a:pPr>
            <a:endParaRPr lang="en-US" dirty="0">
              <a:solidFill>
                <a:schemeClr val="accent5">
                  <a:lumMod val="75000"/>
                </a:schemeClr>
              </a:solidFill>
            </a:endParaRPr>
          </a:p>
        </p:txBody>
      </p:sp>
      <p:pic>
        <p:nvPicPr>
          <p:cNvPr id="10" name="Picture 9">
            <a:extLst>
              <a:ext uri="{FF2B5EF4-FFF2-40B4-BE49-F238E27FC236}">
                <a16:creationId xmlns:a16="http://schemas.microsoft.com/office/drawing/2014/main" id="{71954CAC-99BF-C0AC-2A0A-3A9391A43646}"/>
              </a:ext>
            </a:extLst>
          </p:cNvPr>
          <p:cNvPicPr>
            <a:picLocks noChangeAspect="1"/>
          </p:cNvPicPr>
          <p:nvPr/>
        </p:nvPicPr>
        <p:blipFill>
          <a:blip r:embed="rId3"/>
          <a:stretch>
            <a:fillRect/>
          </a:stretch>
        </p:blipFill>
        <p:spPr>
          <a:xfrm>
            <a:off x="257295" y="2909264"/>
            <a:ext cx="8152802" cy="3257508"/>
          </a:xfrm>
          <a:prstGeom prst="rect">
            <a:avLst/>
          </a:prstGeom>
          <a:ln>
            <a:solidFill>
              <a:schemeClr val="bg1">
                <a:lumMod val="75000"/>
              </a:schemeClr>
            </a:solidFill>
          </a:ln>
        </p:spPr>
      </p:pic>
      <p:pic>
        <p:nvPicPr>
          <p:cNvPr id="11" name="Picture 10">
            <a:extLst>
              <a:ext uri="{FF2B5EF4-FFF2-40B4-BE49-F238E27FC236}">
                <a16:creationId xmlns:a16="http://schemas.microsoft.com/office/drawing/2014/main" id="{98F316A0-FCD3-5D9E-030C-E9231508AC86}"/>
              </a:ext>
            </a:extLst>
          </p:cNvPr>
          <p:cNvPicPr>
            <a:picLocks noChangeAspect="1"/>
          </p:cNvPicPr>
          <p:nvPr/>
        </p:nvPicPr>
        <p:blipFill>
          <a:blip r:embed="rId4"/>
          <a:stretch>
            <a:fillRect/>
          </a:stretch>
        </p:blipFill>
        <p:spPr>
          <a:xfrm>
            <a:off x="257296" y="1339919"/>
            <a:ext cx="8152802" cy="1102590"/>
          </a:xfrm>
          <a:prstGeom prst="rect">
            <a:avLst/>
          </a:prstGeom>
          <a:solidFill>
            <a:schemeClr val="bg1"/>
          </a:solidFill>
        </p:spPr>
      </p:pic>
    </p:spTree>
    <p:extLst>
      <p:ext uri="{BB962C8B-B14F-4D97-AF65-F5344CB8AC3E}">
        <p14:creationId xmlns:p14="http://schemas.microsoft.com/office/powerpoint/2010/main" val="37313076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97399D-A445-9A21-3873-029A40F866DA}"/>
            </a:ext>
          </a:extLst>
        </p:cNvPr>
        <p:cNvGrpSpPr/>
        <p:nvPr/>
      </p:nvGrpSpPr>
      <p:grpSpPr>
        <a:xfrm>
          <a:off x="0" y="0"/>
          <a:ext cx="0" cy="0"/>
          <a:chOff x="0" y="0"/>
          <a:chExt cx="0" cy="0"/>
        </a:xfrm>
      </p:grpSpPr>
      <p:sp>
        <p:nvSpPr>
          <p:cNvPr id="4" name="Content Placeholder 3">
            <a:extLst>
              <a:ext uri="{FF2B5EF4-FFF2-40B4-BE49-F238E27FC236}">
                <a16:creationId xmlns:a16="http://schemas.microsoft.com/office/drawing/2014/main" id="{4D311925-EC4A-EF19-EAA0-A6C6DF8E552F}"/>
              </a:ext>
            </a:extLst>
          </p:cNvPr>
          <p:cNvSpPr>
            <a:spLocks noGrp="1"/>
          </p:cNvSpPr>
          <p:nvPr>
            <p:ph sz="quarter" idx="14"/>
          </p:nvPr>
        </p:nvSpPr>
        <p:spPr/>
        <p:txBody>
          <a:bodyPr/>
          <a:lstStyle/>
          <a:p>
            <a:endParaRPr lang="en-US" dirty="0"/>
          </a:p>
          <a:p>
            <a:endParaRPr lang="en-US" dirty="0"/>
          </a:p>
        </p:txBody>
      </p:sp>
      <p:sp>
        <p:nvSpPr>
          <p:cNvPr id="7" name="Text Placeholder 6">
            <a:extLst>
              <a:ext uri="{FF2B5EF4-FFF2-40B4-BE49-F238E27FC236}">
                <a16:creationId xmlns:a16="http://schemas.microsoft.com/office/drawing/2014/main" id="{F11B9A64-0063-76C1-079F-D93BCC218F6D}"/>
              </a:ext>
            </a:extLst>
          </p:cNvPr>
          <p:cNvSpPr>
            <a:spLocks noGrp="1"/>
          </p:cNvSpPr>
          <p:nvPr>
            <p:ph type="body" sz="quarter" idx="13"/>
          </p:nvPr>
        </p:nvSpPr>
        <p:spPr/>
        <p:txBody>
          <a:bodyPr/>
          <a:lstStyle/>
          <a:p>
            <a:r>
              <a:rPr lang="en-US" dirty="0"/>
              <a:t>Proposed Pay Plan</a:t>
            </a:r>
          </a:p>
        </p:txBody>
      </p:sp>
      <p:sp>
        <p:nvSpPr>
          <p:cNvPr id="8" name="Title 1">
            <a:extLst>
              <a:ext uri="{FF2B5EF4-FFF2-40B4-BE49-F238E27FC236}">
                <a16:creationId xmlns:a16="http://schemas.microsoft.com/office/drawing/2014/main" id="{E0CB65F9-71EA-3636-F3C3-2F1B816F8255}"/>
              </a:ext>
            </a:extLst>
          </p:cNvPr>
          <p:cNvSpPr>
            <a:spLocks noGrp="1"/>
          </p:cNvSpPr>
          <p:nvPr>
            <p:ph type="title"/>
          </p:nvPr>
        </p:nvSpPr>
        <p:spPr>
          <a:xfrm>
            <a:off x="456360" y="691228"/>
            <a:ext cx="11277496" cy="535531"/>
          </a:xfrm>
        </p:spPr>
        <p:txBody>
          <a:bodyPr/>
          <a:lstStyle/>
          <a:p>
            <a:r>
              <a:rPr lang="en-US" dirty="0">
                <a:solidFill>
                  <a:schemeClr val="accent6"/>
                </a:solidFill>
              </a:rPr>
              <a:t>Pay Plan – Public Safety Management</a:t>
            </a:r>
          </a:p>
        </p:txBody>
      </p:sp>
      <p:sp>
        <p:nvSpPr>
          <p:cNvPr id="3" name="TextBox 2">
            <a:extLst>
              <a:ext uri="{FF2B5EF4-FFF2-40B4-BE49-F238E27FC236}">
                <a16:creationId xmlns:a16="http://schemas.microsoft.com/office/drawing/2014/main" id="{9807F102-FA04-0FFE-1686-1A0564239868}"/>
              </a:ext>
            </a:extLst>
          </p:cNvPr>
          <p:cNvSpPr txBox="1"/>
          <p:nvPr/>
        </p:nvSpPr>
        <p:spPr>
          <a:xfrm>
            <a:off x="8785273" y="1747384"/>
            <a:ext cx="3406727" cy="3570208"/>
          </a:xfrm>
          <a:prstGeom prst="rect">
            <a:avLst/>
          </a:prstGeom>
          <a:noFill/>
        </p:spPr>
        <p:txBody>
          <a:bodyPr wrap="square" rtlCol="0">
            <a:spAutoFit/>
          </a:bodyPr>
          <a:lstStyle/>
          <a:p>
            <a:pPr marL="285750" indent="-285750">
              <a:buFont typeface="Arial" panose="020B0604020202020204" pitchFamily="34" charset="0"/>
              <a:buChar char="•"/>
            </a:pPr>
            <a:r>
              <a:rPr lang="en-US" sz="1600" b="1" i="1" dirty="0">
                <a:solidFill>
                  <a:schemeClr val="accent6"/>
                </a:solidFill>
              </a:rPr>
              <a:t>7 Grades</a:t>
            </a:r>
          </a:p>
          <a:p>
            <a:pPr marL="742950" lvl="1" indent="-285750">
              <a:buFont typeface="Arial" panose="020B0604020202020204" pitchFamily="34" charset="0"/>
              <a:buChar char="•"/>
            </a:pPr>
            <a:r>
              <a:rPr lang="en-US" sz="1600" i="1" dirty="0">
                <a:solidFill>
                  <a:schemeClr val="accent6"/>
                </a:solidFill>
              </a:rPr>
              <a:t>Numbered 80-83 / 87-89</a:t>
            </a:r>
          </a:p>
          <a:p>
            <a:pPr marL="742950" lvl="1" indent="-285750">
              <a:buFont typeface="Arial" panose="020B0604020202020204" pitchFamily="34" charset="0"/>
              <a:buChar char="•"/>
            </a:pPr>
            <a:r>
              <a:rPr lang="en-US" sz="1600" i="1" dirty="0">
                <a:solidFill>
                  <a:schemeClr val="accent6"/>
                </a:solidFill>
              </a:rPr>
              <a:t>Grade per classification</a:t>
            </a:r>
          </a:p>
          <a:p>
            <a:pPr marL="742950" lvl="1" indent="-285750">
              <a:buFont typeface="Arial" panose="020B0604020202020204" pitchFamily="34" charset="0"/>
              <a:buChar char="•"/>
            </a:pPr>
            <a:endParaRPr lang="en-US" sz="1600" i="1" dirty="0">
              <a:solidFill>
                <a:schemeClr val="accent6"/>
              </a:solidFill>
            </a:endParaRPr>
          </a:p>
          <a:p>
            <a:pPr marL="285750" indent="-285750">
              <a:buFont typeface="Arial" panose="020B0604020202020204" pitchFamily="34" charset="0"/>
              <a:buChar char="•"/>
            </a:pPr>
            <a:r>
              <a:rPr lang="en-US" sz="1600" b="1" i="1" dirty="0">
                <a:solidFill>
                  <a:schemeClr val="accent6"/>
                </a:solidFill>
              </a:rPr>
              <a:t>5 Steps or Fixed Rate</a:t>
            </a:r>
          </a:p>
          <a:p>
            <a:pPr marL="742950" lvl="1" indent="-285750">
              <a:buFont typeface="Arial" panose="020B0604020202020204" pitchFamily="34" charset="0"/>
              <a:buChar char="•"/>
            </a:pPr>
            <a:r>
              <a:rPr lang="en-US" sz="1600" i="1" dirty="0">
                <a:solidFill>
                  <a:schemeClr val="accent6"/>
                </a:solidFill>
              </a:rPr>
              <a:t>Decreasing % between steps from 5.4% to 2.4%</a:t>
            </a:r>
          </a:p>
          <a:p>
            <a:pPr marL="742950" lvl="1" indent="-285750">
              <a:buFont typeface="Arial" panose="020B0604020202020204" pitchFamily="34" charset="0"/>
              <a:buChar char="•"/>
            </a:pPr>
            <a:endParaRPr lang="en-US" sz="1600" i="1" dirty="0">
              <a:solidFill>
                <a:schemeClr val="accent6"/>
              </a:solidFill>
            </a:endParaRPr>
          </a:p>
          <a:p>
            <a:pPr marL="285750" indent="-285750">
              <a:buFont typeface="Arial" panose="020B0604020202020204" pitchFamily="34" charset="0"/>
              <a:buChar char="•"/>
            </a:pPr>
            <a:r>
              <a:rPr lang="en-US" sz="1600" b="1" dirty="0">
                <a:solidFill>
                  <a:schemeClr val="accent6"/>
                </a:solidFill>
              </a:rPr>
              <a:t>7 position titles</a:t>
            </a:r>
          </a:p>
          <a:p>
            <a:pPr marL="285750" indent="-285750">
              <a:buFont typeface="Arial" panose="020B0604020202020204" pitchFamily="34" charset="0"/>
              <a:buChar char="•"/>
            </a:pPr>
            <a:r>
              <a:rPr lang="en-US" sz="1600" dirty="0">
                <a:solidFill>
                  <a:schemeClr val="accent6"/>
                </a:solidFill>
              </a:rPr>
              <a:t>Approx. 46 employees</a:t>
            </a:r>
          </a:p>
          <a:p>
            <a:pPr marL="285750" indent="-285750">
              <a:buFont typeface="Arial" panose="020B0604020202020204" pitchFamily="34" charset="0"/>
              <a:buChar char="•"/>
            </a:pPr>
            <a:endParaRPr lang="en-US" sz="1600" dirty="0">
              <a:solidFill>
                <a:schemeClr val="accent6"/>
              </a:solidFill>
            </a:endParaRPr>
          </a:p>
          <a:p>
            <a:pPr marL="285750" indent="-285750">
              <a:buFont typeface="Arial" panose="020B0604020202020204" pitchFamily="34" charset="0"/>
              <a:buChar char="•"/>
            </a:pPr>
            <a:r>
              <a:rPr lang="en-US" sz="1600" b="1" dirty="0">
                <a:solidFill>
                  <a:schemeClr val="accent6"/>
                </a:solidFill>
              </a:rPr>
              <a:t>Avg. Range Penetration = 84%</a:t>
            </a:r>
          </a:p>
          <a:p>
            <a:pPr marL="285750" indent="-285750">
              <a:buFont typeface="Arial" panose="020B0604020202020204" pitchFamily="34" charset="0"/>
              <a:buChar char="•"/>
            </a:pPr>
            <a:r>
              <a:rPr lang="en-US" sz="1600" b="1" dirty="0">
                <a:solidFill>
                  <a:schemeClr val="accent6"/>
                </a:solidFill>
              </a:rPr>
              <a:t>Avg. YIP 3.2 years</a:t>
            </a:r>
          </a:p>
          <a:p>
            <a:endParaRPr lang="en-US" i="1" dirty="0">
              <a:solidFill>
                <a:schemeClr val="accent6"/>
              </a:solidFill>
            </a:endParaRPr>
          </a:p>
        </p:txBody>
      </p:sp>
      <p:pic>
        <p:nvPicPr>
          <p:cNvPr id="6" name="Picture 5">
            <a:extLst>
              <a:ext uri="{FF2B5EF4-FFF2-40B4-BE49-F238E27FC236}">
                <a16:creationId xmlns:a16="http://schemas.microsoft.com/office/drawing/2014/main" id="{71AB4BCD-5428-9BA3-62E7-1BAF743D9E62}"/>
              </a:ext>
            </a:extLst>
          </p:cNvPr>
          <p:cNvPicPr>
            <a:picLocks noChangeAspect="1"/>
          </p:cNvPicPr>
          <p:nvPr/>
        </p:nvPicPr>
        <p:blipFill>
          <a:blip r:embed="rId3"/>
          <a:stretch>
            <a:fillRect/>
          </a:stretch>
        </p:blipFill>
        <p:spPr>
          <a:xfrm>
            <a:off x="482238" y="1273509"/>
            <a:ext cx="7439025" cy="1638300"/>
          </a:xfrm>
          <a:prstGeom prst="rect">
            <a:avLst/>
          </a:prstGeom>
          <a:solidFill>
            <a:schemeClr val="bg1"/>
          </a:solidFill>
        </p:spPr>
      </p:pic>
      <p:pic>
        <p:nvPicPr>
          <p:cNvPr id="10" name="Picture 9">
            <a:extLst>
              <a:ext uri="{FF2B5EF4-FFF2-40B4-BE49-F238E27FC236}">
                <a16:creationId xmlns:a16="http://schemas.microsoft.com/office/drawing/2014/main" id="{1A708967-A1B5-B2FA-77D1-0F863B943CBD}"/>
              </a:ext>
            </a:extLst>
          </p:cNvPr>
          <p:cNvPicPr>
            <a:picLocks noChangeAspect="1"/>
          </p:cNvPicPr>
          <p:nvPr/>
        </p:nvPicPr>
        <p:blipFill>
          <a:blip r:embed="rId4"/>
          <a:stretch>
            <a:fillRect/>
          </a:stretch>
        </p:blipFill>
        <p:spPr>
          <a:xfrm>
            <a:off x="294263" y="3190358"/>
            <a:ext cx="8328913" cy="3311939"/>
          </a:xfrm>
          <a:prstGeom prst="rect">
            <a:avLst/>
          </a:prstGeom>
          <a:ln>
            <a:solidFill>
              <a:schemeClr val="bg1">
                <a:lumMod val="75000"/>
              </a:schemeClr>
            </a:solidFill>
          </a:ln>
        </p:spPr>
      </p:pic>
    </p:spTree>
    <p:extLst>
      <p:ext uri="{BB962C8B-B14F-4D97-AF65-F5344CB8AC3E}">
        <p14:creationId xmlns:p14="http://schemas.microsoft.com/office/powerpoint/2010/main" val="22769264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336C3B-CE6A-2358-FBD3-0CBD947BBFC0}"/>
            </a:ext>
          </a:extLst>
        </p:cNvPr>
        <p:cNvGrpSpPr/>
        <p:nvPr/>
      </p:nvGrpSpPr>
      <p:grpSpPr>
        <a:xfrm>
          <a:off x="0" y="0"/>
          <a:ext cx="0" cy="0"/>
          <a:chOff x="0" y="0"/>
          <a:chExt cx="0" cy="0"/>
        </a:xfrm>
      </p:grpSpPr>
      <p:sp>
        <p:nvSpPr>
          <p:cNvPr id="4" name="Content Placeholder 3">
            <a:extLst>
              <a:ext uri="{FF2B5EF4-FFF2-40B4-BE49-F238E27FC236}">
                <a16:creationId xmlns:a16="http://schemas.microsoft.com/office/drawing/2014/main" id="{789E9045-7D8B-4068-F137-EBDB929101DC}"/>
              </a:ext>
            </a:extLst>
          </p:cNvPr>
          <p:cNvSpPr>
            <a:spLocks noGrp="1"/>
          </p:cNvSpPr>
          <p:nvPr>
            <p:ph sz="quarter" idx="14"/>
          </p:nvPr>
        </p:nvSpPr>
        <p:spPr/>
        <p:txBody>
          <a:bodyPr/>
          <a:lstStyle/>
          <a:p>
            <a:endParaRPr lang="en-US" dirty="0"/>
          </a:p>
          <a:p>
            <a:endParaRPr lang="en-US" dirty="0"/>
          </a:p>
        </p:txBody>
      </p:sp>
      <p:sp>
        <p:nvSpPr>
          <p:cNvPr id="7" name="Text Placeholder 6">
            <a:extLst>
              <a:ext uri="{FF2B5EF4-FFF2-40B4-BE49-F238E27FC236}">
                <a16:creationId xmlns:a16="http://schemas.microsoft.com/office/drawing/2014/main" id="{F7737930-C147-5D0E-EFC9-717E06453BDE}"/>
              </a:ext>
            </a:extLst>
          </p:cNvPr>
          <p:cNvSpPr>
            <a:spLocks noGrp="1"/>
          </p:cNvSpPr>
          <p:nvPr>
            <p:ph type="body" sz="quarter" idx="13"/>
          </p:nvPr>
        </p:nvSpPr>
        <p:spPr/>
        <p:txBody>
          <a:bodyPr/>
          <a:lstStyle/>
          <a:p>
            <a:r>
              <a:rPr lang="en-US" dirty="0"/>
              <a:t>Proposed Pay Plan</a:t>
            </a:r>
          </a:p>
        </p:txBody>
      </p:sp>
      <p:sp>
        <p:nvSpPr>
          <p:cNvPr id="12" name="TextBox 11">
            <a:extLst>
              <a:ext uri="{FF2B5EF4-FFF2-40B4-BE49-F238E27FC236}">
                <a16:creationId xmlns:a16="http://schemas.microsoft.com/office/drawing/2014/main" id="{5AC5F454-4FC1-3284-1A8F-E21CD191106A}"/>
              </a:ext>
            </a:extLst>
          </p:cNvPr>
          <p:cNvSpPr txBox="1"/>
          <p:nvPr/>
        </p:nvSpPr>
        <p:spPr>
          <a:xfrm>
            <a:off x="6694098" y="1215329"/>
            <a:ext cx="5385759" cy="4708981"/>
          </a:xfrm>
          <a:prstGeom prst="rect">
            <a:avLst/>
          </a:prstGeom>
          <a:noFill/>
        </p:spPr>
        <p:txBody>
          <a:bodyPr wrap="square" rtlCol="0">
            <a:spAutoFit/>
          </a:bodyPr>
          <a:lstStyle/>
          <a:p>
            <a:pPr marL="285750" indent="-285750">
              <a:buFont typeface="Arial" panose="020B0604020202020204" pitchFamily="34" charset="0"/>
              <a:buChar char="•"/>
            </a:pPr>
            <a:r>
              <a:rPr lang="en-US" sz="2000" b="1" dirty="0">
                <a:solidFill>
                  <a:schemeClr val="accent1">
                    <a:lumMod val="50000"/>
                  </a:schemeClr>
                </a:solidFill>
              </a:rPr>
              <a:t>Professional Plan </a:t>
            </a:r>
          </a:p>
          <a:p>
            <a:endParaRPr lang="en-US" sz="2000" dirty="0">
              <a:solidFill>
                <a:schemeClr val="accent1">
                  <a:lumMod val="50000"/>
                </a:schemeClr>
              </a:solidFill>
            </a:endParaRPr>
          </a:p>
          <a:p>
            <a:pPr marL="285750" indent="-285750">
              <a:buFont typeface="Arial" panose="020B0604020202020204" pitchFamily="34" charset="0"/>
              <a:buChar char="•"/>
            </a:pPr>
            <a:r>
              <a:rPr lang="en-US" sz="2000" b="1" dirty="0">
                <a:solidFill>
                  <a:schemeClr val="accent1">
                    <a:lumMod val="50000"/>
                  </a:schemeClr>
                </a:solidFill>
              </a:rPr>
              <a:t>24 Grades</a:t>
            </a:r>
          </a:p>
          <a:p>
            <a:pPr marL="742950" lvl="1" indent="-285750">
              <a:buFont typeface="Arial" panose="020B0604020202020204" pitchFamily="34" charset="0"/>
              <a:buChar char="•"/>
            </a:pPr>
            <a:r>
              <a:rPr lang="en-US" sz="2000" dirty="0">
                <a:solidFill>
                  <a:schemeClr val="accent1">
                    <a:lumMod val="50000"/>
                  </a:schemeClr>
                </a:solidFill>
              </a:rPr>
              <a:t>Numbered 90 to 113</a:t>
            </a:r>
          </a:p>
          <a:p>
            <a:pPr marL="742950" lvl="1" indent="-285750">
              <a:buFont typeface="Arial" panose="020B0604020202020204" pitchFamily="34" charset="0"/>
              <a:buChar char="•"/>
            </a:pPr>
            <a:r>
              <a:rPr lang="en-US" sz="2000" dirty="0">
                <a:solidFill>
                  <a:schemeClr val="accent1">
                    <a:lumMod val="50000"/>
                  </a:schemeClr>
                </a:solidFill>
              </a:rPr>
              <a:t>4% between each grade</a:t>
            </a:r>
          </a:p>
          <a:p>
            <a:pPr marL="742950" lvl="1" indent="-285750">
              <a:buFont typeface="Arial" panose="020B0604020202020204" pitchFamily="34" charset="0"/>
              <a:buChar char="•"/>
            </a:pPr>
            <a:endParaRPr lang="en-US" sz="2000" dirty="0">
              <a:solidFill>
                <a:schemeClr val="accent1">
                  <a:lumMod val="50000"/>
                </a:schemeClr>
              </a:solidFill>
            </a:endParaRPr>
          </a:p>
          <a:p>
            <a:pPr marL="285750" indent="-285750">
              <a:buFont typeface="Arial" panose="020B0604020202020204" pitchFamily="34" charset="0"/>
              <a:buChar char="•"/>
            </a:pPr>
            <a:r>
              <a:rPr lang="en-US" sz="2000" b="1" dirty="0">
                <a:solidFill>
                  <a:schemeClr val="accent1">
                    <a:lumMod val="50000"/>
                  </a:schemeClr>
                </a:solidFill>
              </a:rPr>
              <a:t>5 Steps </a:t>
            </a:r>
          </a:p>
          <a:p>
            <a:pPr marL="742950" lvl="1" indent="-285750">
              <a:buFont typeface="Arial" panose="020B0604020202020204" pitchFamily="34" charset="0"/>
              <a:buChar char="•"/>
            </a:pPr>
            <a:r>
              <a:rPr lang="en-US" sz="2000" dirty="0">
                <a:solidFill>
                  <a:schemeClr val="accent1">
                    <a:lumMod val="50000"/>
                  </a:schemeClr>
                </a:solidFill>
              </a:rPr>
              <a:t>Numbered 1 to 5</a:t>
            </a:r>
          </a:p>
          <a:p>
            <a:pPr marL="742950" lvl="1" indent="-285750">
              <a:buFont typeface="Arial" panose="020B0604020202020204" pitchFamily="34" charset="0"/>
              <a:buChar char="•"/>
            </a:pPr>
            <a:r>
              <a:rPr lang="en-US" sz="2000" dirty="0">
                <a:solidFill>
                  <a:schemeClr val="accent1">
                    <a:lumMod val="50000"/>
                  </a:schemeClr>
                </a:solidFill>
              </a:rPr>
              <a:t>4.5% between each step </a:t>
            </a:r>
          </a:p>
          <a:p>
            <a:pPr marL="742950" lvl="1" indent="-285750">
              <a:buFont typeface="Arial" panose="020B0604020202020204" pitchFamily="34" charset="0"/>
              <a:buChar char="•"/>
            </a:pPr>
            <a:r>
              <a:rPr lang="en-US" sz="2000" dirty="0">
                <a:solidFill>
                  <a:schemeClr val="accent1">
                    <a:lumMod val="50000"/>
                  </a:schemeClr>
                </a:solidFill>
              </a:rPr>
              <a:t>= 19.3% range spread</a:t>
            </a:r>
          </a:p>
          <a:p>
            <a:pPr marL="285750" indent="-285750">
              <a:buFont typeface="Arial" panose="020B0604020202020204" pitchFamily="34" charset="0"/>
              <a:buChar char="•"/>
            </a:pPr>
            <a:endParaRPr lang="en-US" sz="2000" dirty="0">
              <a:solidFill>
                <a:schemeClr val="accent1">
                  <a:lumMod val="50000"/>
                </a:schemeClr>
              </a:solidFill>
            </a:endParaRPr>
          </a:p>
          <a:p>
            <a:pPr marL="285750" indent="-285750">
              <a:buFont typeface="Arial" panose="020B0604020202020204" pitchFamily="34" charset="0"/>
              <a:buChar char="•"/>
            </a:pPr>
            <a:r>
              <a:rPr lang="en-US" sz="2000" dirty="0">
                <a:solidFill>
                  <a:schemeClr val="accent1">
                    <a:lumMod val="50000"/>
                  </a:schemeClr>
                </a:solidFill>
              </a:rPr>
              <a:t>Full span of plan is $53,112 to $170,170 annual</a:t>
            </a:r>
          </a:p>
          <a:p>
            <a:pPr marL="285750" indent="-285750">
              <a:buFont typeface="Arial" panose="020B0604020202020204" pitchFamily="34" charset="0"/>
              <a:buChar char="•"/>
            </a:pPr>
            <a:endParaRPr lang="en-US" sz="2000" dirty="0">
              <a:solidFill>
                <a:schemeClr val="accent1">
                  <a:lumMod val="50000"/>
                </a:schemeClr>
              </a:solidFill>
            </a:endParaRPr>
          </a:p>
          <a:p>
            <a:pPr marL="285750" indent="-285750">
              <a:buFont typeface="Arial" panose="020B0604020202020204" pitchFamily="34" charset="0"/>
              <a:buChar char="•"/>
            </a:pPr>
            <a:r>
              <a:rPr lang="en-US" sz="2000" b="1" dirty="0">
                <a:solidFill>
                  <a:schemeClr val="accent1">
                    <a:lumMod val="50000"/>
                  </a:schemeClr>
                </a:solidFill>
              </a:rPr>
              <a:t>356 positions assigned</a:t>
            </a:r>
          </a:p>
          <a:p>
            <a:pPr marL="285750" indent="-285750">
              <a:buFont typeface="Arial" panose="020B0604020202020204" pitchFamily="34" charset="0"/>
              <a:buChar char="•"/>
            </a:pPr>
            <a:r>
              <a:rPr lang="en-US" sz="2000" b="1" dirty="0">
                <a:solidFill>
                  <a:schemeClr val="accent1">
                    <a:lumMod val="50000"/>
                  </a:schemeClr>
                </a:solidFill>
              </a:rPr>
              <a:t>Approximately 546 employees allocated</a:t>
            </a:r>
          </a:p>
        </p:txBody>
      </p:sp>
      <p:sp>
        <p:nvSpPr>
          <p:cNvPr id="8" name="Title 1">
            <a:extLst>
              <a:ext uri="{FF2B5EF4-FFF2-40B4-BE49-F238E27FC236}">
                <a16:creationId xmlns:a16="http://schemas.microsoft.com/office/drawing/2014/main" id="{C3C18776-2926-610C-4AA1-4DA05F61D1EC}"/>
              </a:ext>
            </a:extLst>
          </p:cNvPr>
          <p:cNvSpPr>
            <a:spLocks noGrp="1"/>
          </p:cNvSpPr>
          <p:nvPr>
            <p:ph type="title"/>
          </p:nvPr>
        </p:nvSpPr>
        <p:spPr>
          <a:xfrm>
            <a:off x="456360" y="679798"/>
            <a:ext cx="11277496" cy="535531"/>
          </a:xfrm>
        </p:spPr>
        <p:txBody>
          <a:bodyPr/>
          <a:lstStyle/>
          <a:p>
            <a:r>
              <a:rPr lang="en-US" dirty="0">
                <a:solidFill>
                  <a:schemeClr val="accent1">
                    <a:lumMod val="50000"/>
                  </a:schemeClr>
                </a:solidFill>
              </a:rPr>
              <a:t>Pay Plan – Professional</a:t>
            </a:r>
          </a:p>
        </p:txBody>
      </p:sp>
      <p:sp>
        <p:nvSpPr>
          <p:cNvPr id="5" name="TextBox 4">
            <a:extLst>
              <a:ext uri="{FF2B5EF4-FFF2-40B4-BE49-F238E27FC236}">
                <a16:creationId xmlns:a16="http://schemas.microsoft.com/office/drawing/2014/main" id="{50C941AA-9FDB-4036-F047-A288545D26FB}"/>
              </a:ext>
            </a:extLst>
          </p:cNvPr>
          <p:cNvSpPr txBox="1"/>
          <p:nvPr/>
        </p:nvSpPr>
        <p:spPr>
          <a:xfrm>
            <a:off x="2993282" y="4405910"/>
            <a:ext cx="1075936" cy="261610"/>
          </a:xfrm>
          <a:prstGeom prst="rect">
            <a:avLst/>
          </a:prstGeom>
          <a:noFill/>
        </p:spPr>
        <p:txBody>
          <a:bodyPr wrap="none" rtlCol="0">
            <a:spAutoFit/>
          </a:bodyPr>
          <a:lstStyle/>
          <a:p>
            <a:r>
              <a:rPr lang="en-US" sz="1100" dirty="0">
                <a:solidFill>
                  <a:schemeClr val="accent1">
                    <a:lumMod val="75000"/>
                  </a:schemeClr>
                </a:solidFill>
              </a:rPr>
              <a:t>General Grades</a:t>
            </a:r>
          </a:p>
        </p:txBody>
      </p:sp>
      <p:pic>
        <p:nvPicPr>
          <p:cNvPr id="10" name="Picture 9">
            <a:extLst>
              <a:ext uri="{FF2B5EF4-FFF2-40B4-BE49-F238E27FC236}">
                <a16:creationId xmlns:a16="http://schemas.microsoft.com/office/drawing/2014/main" id="{7234D001-5FBD-F49F-BDD2-635B23FD5FBD}"/>
              </a:ext>
            </a:extLst>
          </p:cNvPr>
          <p:cNvPicPr>
            <a:picLocks noChangeAspect="1"/>
          </p:cNvPicPr>
          <p:nvPr/>
        </p:nvPicPr>
        <p:blipFill>
          <a:blip r:embed="rId3"/>
          <a:stretch>
            <a:fillRect/>
          </a:stretch>
        </p:blipFill>
        <p:spPr>
          <a:xfrm>
            <a:off x="456360" y="1215329"/>
            <a:ext cx="6057900" cy="4267200"/>
          </a:xfrm>
          <a:prstGeom prst="rect">
            <a:avLst/>
          </a:prstGeom>
          <a:solidFill>
            <a:schemeClr val="bg1"/>
          </a:solidFill>
        </p:spPr>
      </p:pic>
    </p:spTree>
    <p:extLst>
      <p:ext uri="{BB962C8B-B14F-4D97-AF65-F5344CB8AC3E}">
        <p14:creationId xmlns:p14="http://schemas.microsoft.com/office/powerpoint/2010/main" val="925546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6AC0F1-0512-4060-19DA-EA65A916F314}"/>
            </a:ext>
          </a:extLst>
        </p:cNvPr>
        <p:cNvGrpSpPr/>
        <p:nvPr/>
      </p:nvGrpSpPr>
      <p:grpSpPr>
        <a:xfrm>
          <a:off x="0" y="0"/>
          <a:ext cx="0" cy="0"/>
          <a:chOff x="0" y="0"/>
          <a:chExt cx="0" cy="0"/>
        </a:xfrm>
      </p:grpSpPr>
      <p:sp>
        <p:nvSpPr>
          <p:cNvPr id="7" name="Text Placeholder 6">
            <a:extLst>
              <a:ext uri="{FF2B5EF4-FFF2-40B4-BE49-F238E27FC236}">
                <a16:creationId xmlns:a16="http://schemas.microsoft.com/office/drawing/2014/main" id="{DDCE1ACB-550E-C99C-F939-E25B78CC38B7}"/>
              </a:ext>
            </a:extLst>
          </p:cNvPr>
          <p:cNvSpPr>
            <a:spLocks noGrp="1"/>
          </p:cNvSpPr>
          <p:nvPr>
            <p:ph type="body" sz="quarter" idx="13"/>
          </p:nvPr>
        </p:nvSpPr>
        <p:spPr/>
        <p:txBody>
          <a:bodyPr/>
          <a:lstStyle/>
          <a:p>
            <a:r>
              <a:rPr lang="en-US" dirty="0"/>
              <a:t>Proposed Pay Plan</a:t>
            </a:r>
          </a:p>
        </p:txBody>
      </p:sp>
      <p:sp>
        <p:nvSpPr>
          <p:cNvPr id="12" name="TextBox 11">
            <a:extLst>
              <a:ext uri="{FF2B5EF4-FFF2-40B4-BE49-F238E27FC236}">
                <a16:creationId xmlns:a16="http://schemas.microsoft.com/office/drawing/2014/main" id="{25CBF271-8E04-F81C-927A-EAE5EC0788CC}"/>
              </a:ext>
            </a:extLst>
          </p:cNvPr>
          <p:cNvSpPr txBox="1"/>
          <p:nvPr/>
        </p:nvSpPr>
        <p:spPr>
          <a:xfrm>
            <a:off x="456360" y="1353923"/>
            <a:ext cx="6531036" cy="1754326"/>
          </a:xfrm>
          <a:prstGeom prst="rect">
            <a:avLst/>
          </a:prstGeom>
          <a:noFill/>
        </p:spPr>
        <p:txBody>
          <a:bodyPr wrap="square" rtlCol="0">
            <a:spAutoFit/>
          </a:bodyPr>
          <a:lstStyle/>
          <a:p>
            <a:r>
              <a:rPr lang="en-US" b="1" dirty="0">
                <a:solidFill>
                  <a:schemeClr val="accent1">
                    <a:lumMod val="50000"/>
                  </a:schemeClr>
                </a:solidFill>
              </a:rPr>
              <a:t>Positions were assigned to the plan:</a:t>
            </a:r>
          </a:p>
          <a:p>
            <a:pPr marL="342900" indent="-342900">
              <a:buFont typeface="+mj-lt"/>
              <a:buAutoNum type="arabicPeriod"/>
            </a:pPr>
            <a:r>
              <a:rPr lang="en-US" dirty="0">
                <a:solidFill>
                  <a:schemeClr val="accent1">
                    <a:lumMod val="50000"/>
                  </a:schemeClr>
                </a:solidFill>
              </a:rPr>
              <a:t>Based on current midpoint</a:t>
            </a:r>
          </a:p>
          <a:p>
            <a:pPr marL="342900" indent="-342900">
              <a:buFont typeface="+mj-lt"/>
              <a:buAutoNum type="arabicPeriod"/>
            </a:pPr>
            <a:r>
              <a:rPr lang="en-US" dirty="0">
                <a:solidFill>
                  <a:schemeClr val="accent1">
                    <a:lumMod val="50000"/>
                  </a:schemeClr>
                </a:solidFill>
              </a:rPr>
              <a:t>Adjusted per market, if appropriate</a:t>
            </a:r>
          </a:p>
          <a:p>
            <a:pPr marL="342900" indent="-342900">
              <a:buFont typeface="+mj-lt"/>
              <a:buAutoNum type="arabicPeriod"/>
            </a:pPr>
            <a:r>
              <a:rPr lang="en-US" dirty="0">
                <a:solidFill>
                  <a:schemeClr val="accent1">
                    <a:lumMod val="50000"/>
                  </a:schemeClr>
                </a:solidFill>
              </a:rPr>
              <a:t>Adjusted per SAFE or progression, if appropriate</a:t>
            </a:r>
          </a:p>
          <a:p>
            <a:pPr marL="285750" indent="-285750">
              <a:buFont typeface="Arial" panose="020B0604020202020204" pitchFamily="34" charset="0"/>
              <a:buChar char="•"/>
            </a:pPr>
            <a:endParaRPr lang="en-US" dirty="0">
              <a:solidFill>
                <a:schemeClr val="accent1">
                  <a:lumMod val="50000"/>
                </a:schemeClr>
              </a:solidFill>
            </a:endParaRPr>
          </a:p>
          <a:p>
            <a:pPr marL="285750" indent="-285750">
              <a:buFont typeface="Arial" panose="020B0604020202020204" pitchFamily="34" charset="0"/>
              <a:buChar char="•"/>
            </a:pPr>
            <a:endParaRPr lang="en-US" dirty="0">
              <a:solidFill>
                <a:schemeClr val="accent1">
                  <a:lumMod val="50000"/>
                </a:schemeClr>
              </a:solidFill>
            </a:endParaRPr>
          </a:p>
        </p:txBody>
      </p:sp>
      <p:sp>
        <p:nvSpPr>
          <p:cNvPr id="8" name="Title 1">
            <a:extLst>
              <a:ext uri="{FF2B5EF4-FFF2-40B4-BE49-F238E27FC236}">
                <a16:creationId xmlns:a16="http://schemas.microsoft.com/office/drawing/2014/main" id="{810F4510-C335-D8E5-FA33-5A7734D7DC87}"/>
              </a:ext>
            </a:extLst>
          </p:cNvPr>
          <p:cNvSpPr>
            <a:spLocks noGrp="1"/>
          </p:cNvSpPr>
          <p:nvPr>
            <p:ph type="title"/>
          </p:nvPr>
        </p:nvSpPr>
        <p:spPr>
          <a:xfrm>
            <a:off x="456360" y="691228"/>
            <a:ext cx="11277496" cy="535531"/>
          </a:xfrm>
        </p:spPr>
        <p:txBody>
          <a:bodyPr/>
          <a:lstStyle/>
          <a:p>
            <a:r>
              <a:rPr lang="en-US" dirty="0">
                <a:solidFill>
                  <a:schemeClr val="accent1">
                    <a:lumMod val="50000"/>
                  </a:schemeClr>
                </a:solidFill>
              </a:rPr>
              <a:t>Pay Plan – Professional</a:t>
            </a:r>
          </a:p>
        </p:txBody>
      </p:sp>
      <p:sp>
        <p:nvSpPr>
          <p:cNvPr id="5" name="TextBox 4">
            <a:extLst>
              <a:ext uri="{FF2B5EF4-FFF2-40B4-BE49-F238E27FC236}">
                <a16:creationId xmlns:a16="http://schemas.microsoft.com/office/drawing/2014/main" id="{55135858-B8A2-1091-4763-CBFC6D3255E2}"/>
              </a:ext>
            </a:extLst>
          </p:cNvPr>
          <p:cNvSpPr txBox="1"/>
          <p:nvPr/>
        </p:nvSpPr>
        <p:spPr>
          <a:xfrm>
            <a:off x="8840825" y="2705725"/>
            <a:ext cx="2876079" cy="4370427"/>
          </a:xfrm>
          <a:prstGeom prst="rect">
            <a:avLst/>
          </a:prstGeom>
          <a:noFill/>
        </p:spPr>
        <p:txBody>
          <a:bodyPr wrap="square" rtlCol="0">
            <a:spAutoFit/>
          </a:bodyPr>
          <a:lstStyle/>
          <a:p>
            <a:r>
              <a:rPr lang="en-US" sz="1600" dirty="0">
                <a:solidFill>
                  <a:schemeClr val="accent1">
                    <a:lumMod val="50000"/>
                  </a:schemeClr>
                </a:solidFill>
              </a:rPr>
              <a:t>The regression analysis demonstrates the relationship between SAFE scores and market average midpoints. </a:t>
            </a:r>
          </a:p>
          <a:p>
            <a:endParaRPr lang="en-US" sz="1600" dirty="0">
              <a:solidFill>
                <a:schemeClr val="accent1">
                  <a:lumMod val="50000"/>
                </a:schemeClr>
              </a:solidFill>
            </a:endParaRPr>
          </a:p>
          <a:p>
            <a:r>
              <a:rPr lang="en-US" sz="1600" dirty="0">
                <a:solidFill>
                  <a:schemeClr val="accent1">
                    <a:lumMod val="50000"/>
                  </a:schemeClr>
                </a:solidFill>
              </a:rPr>
              <a:t>There is an 87.9% correlation. </a:t>
            </a:r>
          </a:p>
          <a:p>
            <a:endParaRPr lang="en-US" dirty="0">
              <a:solidFill>
                <a:schemeClr val="accent1">
                  <a:lumMod val="50000"/>
                </a:schemeClr>
              </a:solidFill>
            </a:endParaRPr>
          </a:p>
          <a:p>
            <a:r>
              <a:rPr lang="en-US" sz="1600" i="1" dirty="0">
                <a:solidFill>
                  <a:schemeClr val="accent1">
                    <a:lumMod val="50000"/>
                  </a:schemeClr>
                </a:solidFill>
              </a:rPr>
              <a:t>The regression demonstrates raw data points, not grade assignments. </a:t>
            </a:r>
          </a:p>
          <a:p>
            <a:endParaRPr lang="en-US" sz="1600" i="1" dirty="0">
              <a:solidFill>
                <a:schemeClr val="accent1">
                  <a:lumMod val="50000"/>
                </a:schemeClr>
              </a:solidFill>
            </a:endParaRPr>
          </a:p>
          <a:p>
            <a:r>
              <a:rPr lang="en-US" b="1" i="1" dirty="0">
                <a:solidFill>
                  <a:schemeClr val="accent1">
                    <a:lumMod val="50000"/>
                  </a:schemeClr>
                </a:solidFill>
              </a:rPr>
              <a:t>Average Range Penetration </a:t>
            </a:r>
            <a:r>
              <a:rPr lang="en-US" sz="1400" b="1" i="1" dirty="0">
                <a:solidFill>
                  <a:schemeClr val="accent1">
                    <a:lumMod val="50000"/>
                  </a:schemeClr>
                </a:solidFill>
              </a:rPr>
              <a:t>(current salary vs. proposed range)</a:t>
            </a:r>
            <a:endParaRPr lang="en-US" sz="1600" b="1" i="1" dirty="0">
              <a:solidFill>
                <a:schemeClr val="accent1">
                  <a:lumMod val="50000"/>
                </a:schemeClr>
              </a:solidFill>
            </a:endParaRPr>
          </a:p>
          <a:p>
            <a:pPr marL="285750" indent="-285750">
              <a:buFont typeface="Arial" panose="020B0604020202020204" pitchFamily="34" charset="0"/>
              <a:buChar char="•"/>
            </a:pPr>
            <a:r>
              <a:rPr lang="en-US" sz="1600" b="1" dirty="0">
                <a:solidFill>
                  <a:schemeClr val="accent1">
                    <a:lumMod val="50000"/>
                  </a:schemeClr>
                </a:solidFill>
              </a:rPr>
              <a:t>113%</a:t>
            </a:r>
          </a:p>
          <a:p>
            <a:pPr marL="285750" indent="-285750">
              <a:buFont typeface="Arial" panose="020B0604020202020204" pitchFamily="34" charset="0"/>
              <a:buChar char="•"/>
            </a:pPr>
            <a:r>
              <a:rPr lang="en-US" sz="1600" b="1" dirty="0">
                <a:solidFill>
                  <a:schemeClr val="accent1">
                    <a:lumMod val="50000"/>
                  </a:schemeClr>
                </a:solidFill>
              </a:rPr>
              <a:t>Avg YIP = 3.7 years</a:t>
            </a:r>
          </a:p>
          <a:p>
            <a:endParaRPr lang="en-US" i="1" dirty="0">
              <a:solidFill>
                <a:schemeClr val="accent1">
                  <a:lumMod val="50000"/>
                </a:schemeClr>
              </a:solidFill>
            </a:endParaRPr>
          </a:p>
          <a:p>
            <a:pPr marL="285750" indent="-285750">
              <a:buFont typeface="Arial" panose="020B0604020202020204" pitchFamily="34" charset="0"/>
              <a:buChar char="•"/>
            </a:pPr>
            <a:endParaRPr lang="en-US" dirty="0">
              <a:solidFill>
                <a:schemeClr val="accent1">
                  <a:lumMod val="50000"/>
                </a:schemeClr>
              </a:solidFill>
            </a:endParaRPr>
          </a:p>
        </p:txBody>
      </p:sp>
      <p:pic>
        <p:nvPicPr>
          <p:cNvPr id="4" name="Picture 3">
            <a:extLst>
              <a:ext uri="{FF2B5EF4-FFF2-40B4-BE49-F238E27FC236}">
                <a16:creationId xmlns:a16="http://schemas.microsoft.com/office/drawing/2014/main" id="{736C554F-AB94-CF90-E931-7A9CF5A803F0}"/>
              </a:ext>
            </a:extLst>
          </p:cNvPr>
          <p:cNvPicPr>
            <a:picLocks noChangeAspect="1"/>
          </p:cNvPicPr>
          <p:nvPr/>
        </p:nvPicPr>
        <p:blipFill>
          <a:blip r:embed="rId3"/>
          <a:stretch>
            <a:fillRect/>
          </a:stretch>
        </p:blipFill>
        <p:spPr>
          <a:xfrm>
            <a:off x="475095" y="2622430"/>
            <a:ext cx="8281877" cy="4049646"/>
          </a:xfrm>
          <a:prstGeom prst="rect">
            <a:avLst/>
          </a:prstGeom>
        </p:spPr>
      </p:pic>
      <p:pic>
        <p:nvPicPr>
          <p:cNvPr id="10" name="Picture 9">
            <a:extLst>
              <a:ext uri="{FF2B5EF4-FFF2-40B4-BE49-F238E27FC236}">
                <a16:creationId xmlns:a16="http://schemas.microsoft.com/office/drawing/2014/main" id="{61F893E2-0676-613C-2415-9E874D72AD1B}"/>
              </a:ext>
            </a:extLst>
          </p:cNvPr>
          <p:cNvPicPr>
            <a:picLocks noChangeAspect="1"/>
          </p:cNvPicPr>
          <p:nvPr/>
        </p:nvPicPr>
        <p:blipFill>
          <a:blip r:embed="rId4"/>
          <a:stretch>
            <a:fillRect/>
          </a:stretch>
        </p:blipFill>
        <p:spPr>
          <a:xfrm>
            <a:off x="6280029" y="185924"/>
            <a:ext cx="5745373" cy="2326979"/>
          </a:xfrm>
          <a:prstGeom prst="rect">
            <a:avLst/>
          </a:prstGeom>
        </p:spPr>
      </p:pic>
    </p:spTree>
    <p:extLst>
      <p:ext uri="{BB962C8B-B14F-4D97-AF65-F5344CB8AC3E}">
        <p14:creationId xmlns:p14="http://schemas.microsoft.com/office/powerpoint/2010/main" val="5800970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A5ED89-7950-1B6A-202C-7B9934D16C1D}"/>
            </a:ext>
          </a:extLst>
        </p:cNvPr>
        <p:cNvGrpSpPr/>
        <p:nvPr/>
      </p:nvGrpSpPr>
      <p:grpSpPr>
        <a:xfrm>
          <a:off x="0" y="0"/>
          <a:ext cx="0" cy="0"/>
          <a:chOff x="0" y="0"/>
          <a:chExt cx="0" cy="0"/>
        </a:xfrm>
      </p:grpSpPr>
      <p:sp>
        <p:nvSpPr>
          <p:cNvPr id="4" name="Content Placeholder 3">
            <a:extLst>
              <a:ext uri="{FF2B5EF4-FFF2-40B4-BE49-F238E27FC236}">
                <a16:creationId xmlns:a16="http://schemas.microsoft.com/office/drawing/2014/main" id="{AC7FAF21-C5D3-FE31-6F2F-23AFCFAAC047}"/>
              </a:ext>
            </a:extLst>
          </p:cNvPr>
          <p:cNvSpPr>
            <a:spLocks noGrp="1"/>
          </p:cNvSpPr>
          <p:nvPr>
            <p:ph sz="quarter" idx="14"/>
          </p:nvPr>
        </p:nvSpPr>
        <p:spPr/>
        <p:txBody>
          <a:bodyPr/>
          <a:lstStyle/>
          <a:p>
            <a:endParaRPr lang="en-US" dirty="0"/>
          </a:p>
          <a:p>
            <a:endParaRPr lang="en-US" dirty="0"/>
          </a:p>
        </p:txBody>
      </p:sp>
      <p:sp>
        <p:nvSpPr>
          <p:cNvPr id="7" name="Text Placeholder 6">
            <a:extLst>
              <a:ext uri="{FF2B5EF4-FFF2-40B4-BE49-F238E27FC236}">
                <a16:creationId xmlns:a16="http://schemas.microsoft.com/office/drawing/2014/main" id="{42FA3B5C-86BB-EDE8-395A-EC33A1560ED0}"/>
              </a:ext>
            </a:extLst>
          </p:cNvPr>
          <p:cNvSpPr>
            <a:spLocks noGrp="1"/>
          </p:cNvSpPr>
          <p:nvPr>
            <p:ph type="body" sz="quarter" idx="13"/>
          </p:nvPr>
        </p:nvSpPr>
        <p:spPr/>
        <p:txBody>
          <a:bodyPr/>
          <a:lstStyle/>
          <a:p>
            <a:r>
              <a:rPr lang="en-US" dirty="0"/>
              <a:t>Proposed Pay Plan</a:t>
            </a:r>
          </a:p>
        </p:txBody>
      </p:sp>
      <p:sp>
        <p:nvSpPr>
          <p:cNvPr id="8" name="Title 1">
            <a:extLst>
              <a:ext uri="{FF2B5EF4-FFF2-40B4-BE49-F238E27FC236}">
                <a16:creationId xmlns:a16="http://schemas.microsoft.com/office/drawing/2014/main" id="{2F6810BD-3719-B46E-CDBE-147E91C18D09}"/>
              </a:ext>
            </a:extLst>
          </p:cNvPr>
          <p:cNvSpPr>
            <a:spLocks noGrp="1"/>
          </p:cNvSpPr>
          <p:nvPr>
            <p:ph type="title"/>
          </p:nvPr>
        </p:nvSpPr>
        <p:spPr>
          <a:xfrm>
            <a:off x="456360" y="691228"/>
            <a:ext cx="11277496" cy="535531"/>
          </a:xfrm>
        </p:spPr>
        <p:txBody>
          <a:bodyPr/>
          <a:lstStyle/>
          <a:p>
            <a:r>
              <a:rPr lang="en-US" dirty="0">
                <a:solidFill>
                  <a:schemeClr val="tx1"/>
                </a:solidFill>
              </a:rPr>
              <a:t>Pay Plan – Attorney</a:t>
            </a:r>
          </a:p>
        </p:txBody>
      </p:sp>
      <p:sp>
        <p:nvSpPr>
          <p:cNvPr id="3" name="TextBox 2">
            <a:extLst>
              <a:ext uri="{FF2B5EF4-FFF2-40B4-BE49-F238E27FC236}">
                <a16:creationId xmlns:a16="http://schemas.microsoft.com/office/drawing/2014/main" id="{B34DCF59-E0F5-D9D7-55B1-CEBC856A254D}"/>
              </a:ext>
            </a:extLst>
          </p:cNvPr>
          <p:cNvSpPr txBox="1"/>
          <p:nvPr/>
        </p:nvSpPr>
        <p:spPr>
          <a:xfrm>
            <a:off x="6095107" y="2219489"/>
            <a:ext cx="3406727" cy="3693319"/>
          </a:xfrm>
          <a:prstGeom prst="rect">
            <a:avLst/>
          </a:prstGeom>
          <a:noFill/>
        </p:spPr>
        <p:txBody>
          <a:bodyPr wrap="square" rtlCol="0">
            <a:spAutoFit/>
          </a:bodyPr>
          <a:lstStyle/>
          <a:p>
            <a:pPr marL="285750" indent="-285750">
              <a:buFont typeface="Arial" panose="020B0604020202020204" pitchFamily="34" charset="0"/>
              <a:buChar char="•"/>
            </a:pPr>
            <a:r>
              <a:rPr lang="en-US" b="1" i="1" dirty="0">
                <a:solidFill>
                  <a:schemeClr val="tx2"/>
                </a:solidFill>
              </a:rPr>
              <a:t>1 Grades</a:t>
            </a:r>
          </a:p>
          <a:p>
            <a:pPr marL="742950" lvl="1" indent="-285750">
              <a:buFont typeface="Arial" panose="020B0604020202020204" pitchFamily="34" charset="0"/>
              <a:buChar char="•"/>
            </a:pPr>
            <a:r>
              <a:rPr lang="en-US" i="1" dirty="0">
                <a:solidFill>
                  <a:schemeClr val="tx2"/>
                </a:solidFill>
              </a:rPr>
              <a:t>Numbered 150</a:t>
            </a:r>
          </a:p>
          <a:p>
            <a:pPr marL="742950" lvl="1" indent="-285750">
              <a:buFont typeface="Arial" panose="020B0604020202020204" pitchFamily="34" charset="0"/>
              <a:buChar char="•"/>
            </a:pPr>
            <a:endParaRPr lang="en-US" i="1" dirty="0">
              <a:solidFill>
                <a:schemeClr val="tx2"/>
              </a:solidFill>
            </a:endParaRPr>
          </a:p>
          <a:p>
            <a:pPr marL="285750" indent="-285750">
              <a:buFont typeface="Arial" panose="020B0604020202020204" pitchFamily="34" charset="0"/>
              <a:buChar char="•"/>
            </a:pPr>
            <a:r>
              <a:rPr lang="en-US" b="1" i="1" dirty="0">
                <a:solidFill>
                  <a:schemeClr val="tx2"/>
                </a:solidFill>
              </a:rPr>
              <a:t>13 steps</a:t>
            </a:r>
          </a:p>
          <a:p>
            <a:pPr marL="742950" lvl="1" indent="-285750">
              <a:buFont typeface="Arial" panose="020B0604020202020204" pitchFamily="34" charset="0"/>
              <a:buChar char="•"/>
            </a:pPr>
            <a:r>
              <a:rPr lang="en-US" i="1" dirty="0">
                <a:solidFill>
                  <a:schemeClr val="tx2"/>
                </a:solidFill>
              </a:rPr>
              <a:t>5% between each step</a:t>
            </a:r>
          </a:p>
          <a:p>
            <a:pPr marL="742950" lvl="1" indent="-285750">
              <a:buFont typeface="Arial" panose="020B0604020202020204" pitchFamily="34" charset="0"/>
              <a:buChar char="•"/>
            </a:pPr>
            <a:r>
              <a:rPr lang="en-US" i="1" dirty="0">
                <a:solidFill>
                  <a:schemeClr val="tx2"/>
                </a:solidFill>
              </a:rPr>
              <a:t>= 79.6% range spread</a:t>
            </a:r>
          </a:p>
          <a:p>
            <a:pPr marL="742950" lvl="1" indent="-285750">
              <a:buFont typeface="Arial" panose="020B0604020202020204" pitchFamily="34" charset="0"/>
              <a:buChar char="•"/>
            </a:pPr>
            <a:endParaRPr lang="en-US" i="1" dirty="0">
              <a:solidFill>
                <a:schemeClr val="tx2"/>
              </a:solidFill>
            </a:endParaRPr>
          </a:p>
          <a:p>
            <a:pPr marL="285750" indent="-285750">
              <a:buFont typeface="Arial" panose="020B0604020202020204" pitchFamily="34" charset="0"/>
              <a:buChar char="•"/>
            </a:pPr>
            <a:r>
              <a:rPr lang="en-US" b="1" dirty="0">
                <a:solidFill>
                  <a:schemeClr val="tx2"/>
                </a:solidFill>
              </a:rPr>
              <a:t>2 position titles</a:t>
            </a:r>
          </a:p>
          <a:p>
            <a:pPr marL="285750" indent="-285750">
              <a:buFont typeface="Arial" panose="020B0604020202020204" pitchFamily="34" charset="0"/>
              <a:buChar char="•"/>
            </a:pPr>
            <a:r>
              <a:rPr lang="en-US" dirty="0">
                <a:solidFill>
                  <a:schemeClr val="tx2"/>
                </a:solidFill>
              </a:rPr>
              <a:t>Approx. 17 employees</a:t>
            </a:r>
          </a:p>
          <a:p>
            <a:pPr marL="285750" indent="-285750">
              <a:buFont typeface="Arial" panose="020B0604020202020204" pitchFamily="34" charset="0"/>
              <a:buChar char="•"/>
            </a:pPr>
            <a:endParaRPr lang="en-US" dirty="0">
              <a:solidFill>
                <a:schemeClr val="tx2"/>
              </a:solidFill>
            </a:endParaRPr>
          </a:p>
          <a:p>
            <a:pPr marL="285750" indent="-285750">
              <a:buFont typeface="Arial" panose="020B0604020202020204" pitchFamily="34" charset="0"/>
              <a:buChar char="•"/>
            </a:pPr>
            <a:r>
              <a:rPr lang="en-US" b="1" dirty="0">
                <a:solidFill>
                  <a:schemeClr val="tx2"/>
                </a:solidFill>
              </a:rPr>
              <a:t>Avg. Range Penetration = 52%</a:t>
            </a:r>
          </a:p>
          <a:p>
            <a:pPr marL="285750" indent="-285750">
              <a:buFont typeface="Arial" panose="020B0604020202020204" pitchFamily="34" charset="0"/>
              <a:buChar char="•"/>
            </a:pPr>
            <a:r>
              <a:rPr lang="en-US" b="1" dirty="0">
                <a:solidFill>
                  <a:schemeClr val="tx2"/>
                </a:solidFill>
              </a:rPr>
              <a:t>Avg. YIP 6.3 years</a:t>
            </a:r>
          </a:p>
          <a:p>
            <a:endParaRPr lang="en-US" sz="2000" i="1" dirty="0">
              <a:solidFill>
                <a:schemeClr val="tx2"/>
              </a:solidFill>
            </a:endParaRPr>
          </a:p>
        </p:txBody>
      </p:sp>
      <p:pic>
        <p:nvPicPr>
          <p:cNvPr id="5" name="Picture 4">
            <a:extLst>
              <a:ext uri="{FF2B5EF4-FFF2-40B4-BE49-F238E27FC236}">
                <a16:creationId xmlns:a16="http://schemas.microsoft.com/office/drawing/2014/main" id="{0154FF1B-8000-1BBB-4D51-3A4A336B51D9}"/>
              </a:ext>
            </a:extLst>
          </p:cNvPr>
          <p:cNvPicPr>
            <a:picLocks noChangeAspect="1"/>
          </p:cNvPicPr>
          <p:nvPr/>
        </p:nvPicPr>
        <p:blipFill>
          <a:blip r:embed="rId3"/>
          <a:stretch>
            <a:fillRect/>
          </a:stretch>
        </p:blipFill>
        <p:spPr>
          <a:xfrm>
            <a:off x="456359" y="1417232"/>
            <a:ext cx="11027049" cy="535530"/>
          </a:xfrm>
          <a:prstGeom prst="rect">
            <a:avLst/>
          </a:prstGeom>
        </p:spPr>
      </p:pic>
      <p:pic>
        <p:nvPicPr>
          <p:cNvPr id="9" name="Picture 8">
            <a:extLst>
              <a:ext uri="{FF2B5EF4-FFF2-40B4-BE49-F238E27FC236}">
                <a16:creationId xmlns:a16="http://schemas.microsoft.com/office/drawing/2014/main" id="{54066987-0BF7-F830-DEFE-9B733905336E}"/>
              </a:ext>
            </a:extLst>
          </p:cNvPr>
          <p:cNvPicPr>
            <a:picLocks noChangeAspect="1"/>
          </p:cNvPicPr>
          <p:nvPr/>
        </p:nvPicPr>
        <p:blipFill>
          <a:blip r:embed="rId4"/>
          <a:stretch>
            <a:fillRect/>
          </a:stretch>
        </p:blipFill>
        <p:spPr>
          <a:xfrm>
            <a:off x="456359" y="2369071"/>
            <a:ext cx="5055425" cy="3071697"/>
          </a:xfrm>
          <a:prstGeom prst="rect">
            <a:avLst/>
          </a:prstGeom>
        </p:spPr>
      </p:pic>
    </p:spTree>
    <p:extLst>
      <p:ext uri="{BB962C8B-B14F-4D97-AF65-F5344CB8AC3E}">
        <p14:creationId xmlns:p14="http://schemas.microsoft.com/office/powerpoint/2010/main" val="40004974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66B89D-FA9C-35F5-4FF4-9FECD7F9F5F7}"/>
            </a:ext>
          </a:extLst>
        </p:cNvPr>
        <p:cNvGrpSpPr/>
        <p:nvPr/>
      </p:nvGrpSpPr>
      <p:grpSpPr>
        <a:xfrm>
          <a:off x="0" y="0"/>
          <a:ext cx="0" cy="0"/>
          <a:chOff x="0" y="0"/>
          <a:chExt cx="0" cy="0"/>
        </a:xfrm>
      </p:grpSpPr>
      <p:sp>
        <p:nvSpPr>
          <p:cNvPr id="4" name="Content Placeholder 3">
            <a:extLst>
              <a:ext uri="{FF2B5EF4-FFF2-40B4-BE49-F238E27FC236}">
                <a16:creationId xmlns:a16="http://schemas.microsoft.com/office/drawing/2014/main" id="{81FEABF0-3D14-75F5-427D-98053ABB063C}"/>
              </a:ext>
            </a:extLst>
          </p:cNvPr>
          <p:cNvSpPr>
            <a:spLocks noGrp="1"/>
          </p:cNvSpPr>
          <p:nvPr>
            <p:ph sz="quarter" idx="14"/>
          </p:nvPr>
        </p:nvSpPr>
        <p:spPr/>
        <p:txBody>
          <a:bodyPr/>
          <a:lstStyle/>
          <a:p>
            <a:endParaRPr lang="en-US" dirty="0"/>
          </a:p>
          <a:p>
            <a:endParaRPr lang="en-US" dirty="0"/>
          </a:p>
        </p:txBody>
      </p:sp>
      <p:sp>
        <p:nvSpPr>
          <p:cNvPr id="7" name="Text Placeholder 6">
            <a:extLst>
              <a:ext uri="{FF2B5EF4-FFF2-40B4-BE49-F238E27FC236}">
                <a16:creationId xmlns:a16="http://schemas.microsoft.com/office/drawing/2014/main" id="{DEDC6AD0-5DBF-06C3-B558-3521291F5301}"/>
              </a:ext>
            </a:extLst>
          </p:cNvPr>
          <p:cNvSpPr>
            <a:spLocks noGrp="1"/>
          </p:cNvSpPr>
          <p:nvPr>
            <p:ph type="body" sz="quarter" idx="13"/>
          </p:nvPr>
        </p:nvSpPr>
        <p:spPr/>
        <p:txBody>
          <a:bodyPr/>
          <a:lstStyle/>
          <a:p>
            <a:r>
              <a:rPr lang="en-US" dirty="0"/>
              <a:t>Proposed Pay Plan</a:t>
            </a:r>
          </a:p>
        </p:txBody>
      </p:sp>
      <p:sp>
        <p:nvSpPr>
          <p:cNvPr id="12" name="TextBox 11">
            <a:extLst>
              <a:ext uri="{FF2B5EF4-FFF2-40B4-BE49-F238E27FC236}">
                <a16:creationId xmlns:a16="http://schemas.microsoft.com/office/drawing/2014/main" id="{8DAD1542-FE34-E04C-E5D5-875EF1D7B91C}"/>
              </a:ext>
            </a:extLst>
          </p:cNvPr>
          <p:cNvSpPr txBox="1"/>
          <p:nvPr/>
        </p:nvSpPr>
        <p:spPr>
          <a:xfrm>
            <a:off x="6504318" y="1215329"/>
            <a:ext cx="5506290" cy="5570756"/>
          </a:xfrm>
          <a:prstGeom prst="rect">
            <a:avLst/>
          </a:prstGeom>
          <a:noFill/>
        </p:spPr>
        <p:txBody>
          <a:bodyPr wrap="square" rtlCol="0">
            <a:spAutoFit/>
          </a:bodyPr>
          <a:lstStyle/>
          <a:p>
            <a:pPr marL="285750" indent="-285750">
              <a:buFont typeface="Arial" panose="020B0604020202020204" pitchFamily="34" charset="0"/>
              <a:buChar char="•"/>
            </a:pPr>
            <a:r>
              <a:rPr lang="en-US" sz="2000" b="1" dirty="0">
                <a:solidFill>
                  <a:schemeClr val="accent4">
                    <a:lumMod val="75000"/>
                  </a:schemeClr>
                </a:solidFill>
              </a:rPr>
              <a:t>Executive Plan </a:t>
            </a:r>
          </a:p>
          <a:p>
            <a:endParaRPr lang="en-US" sz="2000" dirty="0">
              <a:solidFill>
                <a:schemeClr val="accent4">
                  <a:lumMod val="75000"/>
                </a:schemeClr>
              </a:solidFill>
            </a:endParaRPr>
          </a:p>
          <a:p>
            <a:pPr marL="285750" indent="-285750">
              <a:buFont typeface="Arial" panose="020B0604020202020204" pitchFamily="34" charset="0"/>
              <a:buChar char="•"/>
            </a:pPr>
            <a:r>
              <a:rPr lang="en-US" sz="2000" b="1" dirty="0">
                <a:solidFill>
                  <a:schemeClr val="accent4">
                    <a:lumMod val="75000"/>
                  </a:schemeClr>
                </a:solidFill>
              </a:rPr>
              <a:t>11 Grades</a:t>
            </a:r>
          </a:p>
          <a:p>
            <a:pPr marL="742950" lvl="1" indent="-285750">
              <a:buFont typeface="Arial" panose="020B0604020202020204" pitchFamily="34" charset="0"/>
              <a:buChar char="•"/>
            </a:pPr>
            <a:r>
              <a:rPr lang="en-US" sz="2000" dirty="0">
                <a:solidFill>
                  <a:schemeClr val="accent4">
                    <a:lumMod val="75000"/>
                  </a:schemeClr>
                </a:solidFill>
              </a:rPr>
              <a:t>Numbered 200 to 210</a:t>
            </a:r>
          </a:p>
          <a:p>
            <a:pPr marL="742950" lvl="1" indent="-285750">
              <a:buFont typeface="Arial" panose="020B0604020202020204" pitchFamily="34" charset="0"/>
              <a:buChar char="•"/>
            </a:pPr>
            <a:r>
              <a:rPr lang="en-US" sz="2000" dirty="0">
                <a:solidFill>
                  <a:schemeClr val="accent4">
                    <a:lumMod val="75000"/>
                  </a:schemeClr>
                </a:solidFill>
              </a:rPr>
              <a:t>4% to 5% between grades</a:t>
            </a:r>
          </a:p>
          <a:p>
            <a:pPr marL="742950" lvl="1" indent="-285750">
              <a:buFont typeface="Arial" panose="020B0604020202020204" pitchFamily="34" charset="0"/>
              <a:buChar char="•"/>
            </a:pPr>
            <a:endParaRPr lang="en-US" sz="2000" dirty="0">
              <a:solidFill>
                <a:schemeClr val="accent4">
                  <a:lumMod val="75000"/>
                </a:schemeClr>
              </a:solidFill>
            </a:endParaRPr>
          </a:p>
          <a:p>
            <a:pPr marL="285750" indent="-285750">
              <a:buFont typeface="Arial" panose="020B0604020202020204" pitchFamily="34" charset="0"/>
              <a:buChar char="•"/>
            </a:pPr>
            <a:r>
              <a:rPr lang="en-US" sz="2000" b="1" dirty="0">
                <a:solidFill>
                  <a:schemeClr val="accent4">
                    <a:lumMod val="75000"/>
                  </a:schemeClr>
                </a:solidFill>
              </a:rPr>
              <a:t>No steps / open range</a:t>
            </a:r>
          </a:p>
          <a:p>
            <a:pPr marL="742950" lvl="1" indent="-285750">
              <a:buFont typeface="Arial" panose="020B0604020202020204" pitchFamily="34" charset="0"/>
              <a:buChar char="•"/>
            </a:pPr>
            <a:r>
              <a:rPr lang="en-US" sz="2000" dirty="0">
                <a:solidFill>
                  <a:schemeClr val="accent4">
                    <a:lumMod val="75000"/>
                  </a:schemeClr>
                </a:solidFill>
              </a:rPr>
              <a:t>35% range spread</a:t>
            </a:r>
          </a:p>
          <a:p>
            <a:pPr marL="285750" indent="-285750">
              <a:buFont typeface="Arial" panose="020B0604020202020204" pitchFamily="34" charset="0"/>
              <a:buChar char="•"/>
            </a:pPr>
            <a:endParaRPr lang="en-US" sz="2000" dirty="0">
              <a:solidFill>
                <a:schemeClr val="accent4">
                  <a:lumMod val="75000"/>
                </a:schemeClr>
              </a:solidFill>
            </a:endParaRPr>
          </a:p>
          <a:p>
            <a:pPr marL="285750" indent="-285750">
              <a:buFont typeface="Arial" panose="020B0604020202020204" pitchFamily="34" charset="0"/>
              <a:buChar char="•"/>
            </a:pPr>
            <a:r>
              <a:rPr lang="en-US" sz="2000" dirty="0">
                <a:solidFill>
                  <a:schemeClr val="accent4">
                    <a:lumMod val="75000"/>
                  </a:schemeClr>
                </a:solidFill>
              </a:rPr>
              <a:t>Full span of plan is $106,383 to $224,084 annual</a:t>
            </a:r>
          </a:p>
          <a:p>
            <a:pPr marL="285750" indent="-285750">
              <a:buFont typeface="Arial" panose="020B0604020202020204" pitchFamily="34" charset="0"/>
              <a:buChar char="•"/>
            </a:pPr>
            <a:endParaRPr lang="en-US" sz="2000" dirty="0">
              <a:solidFill>
                <a:schemeClr val="accent4">
                  <a:lumMod val="75000"/>
                </a:schemeClr>
              </a:solidFill>
            </a:endParaRPr>
          </a:p>
          <a:p>
            <a:pPr marL="285750" indent="-285750">
              <a:buFont typeface="Arial" panose="020B0604020202020204" pitchFamily="34" charset="0"/>
              <a:buChar char="•"/>
            </a:pPr>
            <a:r>
              <a:rPr lang="en-US" sz="2000" b="1" dirty="0">
                <a:solidFill>
                  <a:schemeClr val="accent4">
                    <a:lumMod val="75000"/>
                  </a:schemeClr>
                </a:solidFill>
              </a:rPr>
              <a:t>34 positions assigned</a:t>
            </a:r>
          </a:p>
          <a:p>
            <a:pPr marL="285750" indent="-285750">
              <a:buFont typeface="Arial" panose="020B0604020202020204" pitchFamily="34" charset="0"/>
              <a:buChar char="•"/>
            </a:pPr>
            <a:r>
              <a:rPr lang="en-US" sz="2000" b="1" dirty="0">
                <a:solidFill>
                  <a:schemeClr val="accent4">
                    <a:lumMod val="75000"/>
                  </a:schemeClr>
                </a:solidFill>
              </a:rPr>
              <a:t>Approximately 32 employees allocated</a:t>
            </a:r>
          </a:p>
          <a:p>
            <a:pPr marL="285750" indent="-285750">
              <a:buFont typeface="Arial" panose="020B0604020202020204" pitchFamily="34" charset="0"/>
              <a:buChar char="•"/>
            </a:pPr>
            <a:endParaRPr lang="en-US" sz="2000" b="1" dirty="0">
              <a:solidFill>
                <a:schemeClr val="accent4">
                  <a:lumMod val="75000"/>
                </a:schemeClr>
              </a:solidFill>
            </a:endParaRPr>
          </a:p>
          <a:p>
            <a:pPr marL="285750" indent="-285750">
              <a:buFont typeface="Arial" panose="020B0604020202020204" pitchFamily="34" charset="0"/>
              <a:buChar char="•"/>
            </a:pPr>
            <a:r>
              <a:rPr lang="en-US" i="1" dirty="0">
                <a:solidFill>
                  <a:schemeClr val="accent4">
                    <a:lumMod val="75000"/>
                  </a:schemeClr>
                </a:solidFill>
              </a:rPr>
              <a:t>Average Range Penetration (current salary vs. proposed range) = </a:t>
            </a:r>
            <a:r>
              <a:rPr lang="en-US" sz="2000" dirty="0">
                <a:solidFill>
                  <a:schemeClr val="accent4">
                    <a:lumMod val="75000"/>
                  </a:schemeClr>
                </a:solidFill>
              </a:rPr>
              <a:t>95%</a:t>
            </a:r>
          </a:p>
          <a:p>
            <a:pPr marL="285750" indent="-285750">
              <a:buFont typeface="Arial" panose="020B0604020202020204" pitchFamily="34" charset="0"/>
              <a:buChar char="•"/>
            </a:pPr>
            <a:r>
              <a:rPr lang="en-US" sz="2000" dirty="0">
                <a:solidFill>
                  <a:schemeClr val="accent4">
                    <a:lumMod val="75000"/>
                  </a:schemeClr>
                </a:solidFill>
              </a:rPr>
              <a:t>Avg YIP = 2.2 years</a:t>
            </a:r>
          </a:p>
          <a:p>
            <a:pPr marL="285750" indent="-285750">
              <a:buFont typeface="Arial" panose="020B0604020202020204" pitchFamily="34" charset="0"/>
              <a:buChar char="•"/>
            </a:pPr>
            <a:endParaRPr lang="en-US" sz="2000" b="1" dirty="0">
              <a:solidFill>
                <a:schemeClr val="accent4">
                  <a:lumMod val="75000"/>
                </a:schemeClr>
              </a:solidFill>
            </a:endParaRPr>
          </a:p>
        </p:txBody>
      </p:sp>
      <p:sp>
        <p:nvSpPr>
          <p:cNvPr id="8" name="Title 1">
            <a:extLst>
              <a:ext uri="{FF2B5EF4-FFF2-40B4-BE49-F238E27FC236}">
                <a16:creationId xmlns:a16="http://schemas.microsoft.com/office/drawing/2014/main" id="{5AC5565D-28D9-DE0E-B042-257A11DC9E47}"/>
              </a:ext>
            </a:extLst>
          </p:cNvPr>
          <p:cNvSpPr>
            <a:spLocks noGrp="1"/>
          </p:cNvSpPr>
          <p:nvPr>
            <p:ph type="title"/>
          </p:nvPr>
        </p:nvSpPr>
        <p:spPr>
          <a:xfrm>
            <a:off x="456360" y="679798"/>
            <a:ext cx="11277496" cy="535531"/>
          </a:xfrm>
        </p:spPr>
        <p:txBody>
          <a:bodyPr/>
          <a:lstStyle/>
          <a:p>
            <a:r>
              <a:rPr lang="en-US" dirty="0">
                <a:solidFill>
                  <a:schemeClr val="accent4">
                    <a:lumMod val="75000"/>
                  </a:schemeClr>
                </a:solidFill>
              </a:rPr>
              <a:t>Pay Plan – Executive</a:t>
            </a:r>
          </a:p>
        </p:txBody>
      </p:sp>
      <p:sp>
        <p:nvSpPr>
          <p:cNvPr id="5" name="TextBox 4">
            <a:extLst>
              <a:ext uri="{FF2B5EF4-FFF2-40B4-BE49-F238E27FC236}">
                <a16:creationId xmlns:a16="http://schemas.microsoft.com/office/drawing/2014/main" id="{EC4315C6-FF50-5CDD-9D29-4D3ADC946399}"/>
              </a:ext>
            </a:extLst>
          </p:cNvPr>
          <p:cNvSpPr txBox="1"/>
          <p:nvPr/>
        </p:nvSpPr>
        <p:spPr>
          <a:xfrm>
            <a:off x="2993282" y="4405910"/>
            <a:ext cx="1075936" cy="261610"/>
          </a:xfrm>
          <a:prstGeom prst="rect">
            <a:avLst/>
          </a:prstGeom>
          <a:noFill/>
        </p:spPr>
        <p:txBody>
          <a:bodyPr wrap="none" rtlCol="0">
            <a:spAutoFit/>
          </a:bodyPr>
          <a:lstStyle/>
          <a:p>
            <a:r>
              <a:rPr lang="en-US" sz="1100" dirty="0">
                <a:solidFill>
                  <a:schemeClr val="accent1">
                    <a:lumMod val="75000"/>
                  </a:schemeClr>
                </a:solidFill>
              </a:rPr>
              <a:t>General Grades</a:t>
            </a:r>
          </a:p>
        </p:txBody>
      </p:sp>
      <p:pic>
        <p:nvPicPr>
          <p:cNvPr id="3" name="Picture 2">
            <a:extLst>
              <a:ext uri="{FF2B5EF4-FFF2-40B4-BE49-F238E27FC236}">
                <a16:creationId xmlns:a16="http://schemas.microsoft.com/office/drawing/2014/main" id="{297A1487-A9F6-70EF-4968-F803BD6F8AA3}"/>
              </a:ext>
            </a:extLst>
          </p:cNvPr>
          <p:cNvPicPr>
            <a:picLocks noChangeAspect="1"/>
          </p:cNvPicPr>
          <p:nvPr/>
        </p:nvPicPr>
        <p:blipFill>
          <a:blip r:embed="rId3"/>
          <a:stretch>
            <a:fillRect/>
          </a:stretch>
        </p:blipFill>
        <p:spPr>
          <a:xfrm>
            <a:off x="456360" y="3999754"/>
            <a:ext cx="5858764" cy="2664183"/>
          </a:xfrm>
          <a:prstGeom prst="rect">
            <a:avLst/>
          </a:prstGeom>
        </p:spPr>
      </p:pic>
      <p:pic>
        <p:nvPicPr>
          <p:cNvPr id="6" name="Picture 5">
            <a:extLst>
              <a:ext uri="{FF2B5EF4-FFF2-40B4-BE49-F238E27FC236}">
                <a16:creationId xmlns:a16="http://schemas.microsoft.com/office/drawing/2014/main" id="{7EEFA730-8CCB-39DD-AF3C-2BA4AED09227}"/>
              </a:ext>
            </a:extLst>
          </p:cNvPr>
          <p:cNvPicPr>
            <a:picLocks noChangeAspect="1"/>
          </p:cNvPicPr>
          <p:nvPr/>
        </p:nvPicPr>
        <p:blipFill>
          <a:blip r:embed="rId4"/>
          <a:stretch>
            <a:fillRect/>
          </a:stretch>
        </p:blipFill>
        <p:spPr>
          <a:xfrm>
            <a:off x="456360" y="1283819"/>
            <a:ext cx="5506290" cy="2566038"/>
          </a:xfrm>
          <a:prstGeom prst="rect">
            <a:avLst/>
          </a:prstGeom>
          <a:solidFill>
            <a:schemeClr val="bg1"/>
          </a:solidFill>
        </p:spPr>
      </p:pic>
    </p:spTree>
    <p:extLst>
      <p:ext uri="{BB962C8B-B14F-4D97-AF65-F5344CB8AC3E}">
        <p14:creationId xmlns:p14="http://schemas.microsoft.com/office/powerpoint/2010/main" val="8973790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202F98-9A3A-1B09-C11E-DBF0EF01FF02}"/>
              </a:ext>
            </a:extLst>
          </p:cNvPr>
          <p:cNvSpPr>
            <a:spLocks noGrp="1"/>
          </p:cNvSpPr>
          <p:nvPr>
            <p:ph type="title"/>
          </p:nvPr>
        </p:nvSpPr>
        <p:spPr/>
        <p:txBody>
          <a:bodyPr/>
          <a:lstStyle/>
          <a:p>
            <a:r>
              <a:rPr lang="en-US" dirty="0"/>
              <a:t>Grade Assignments</a:t>
            </a:r>
          </a:p>
        </p:txBody>
      </p:sp>
      <p:sp>
        <p:nvSpPr>
          <p:cNvPr id="3" name="Text Placeholder 2">
            <a:extLst>
              <a:ext uri="{FF2B5EF4-FFF2-40B4-BE49-F238E27FC236}">
                <a16:creationId xmlns:a16="http://schemas.microsoft.com/office/drawing/2014/main" id="{CAA18BAA-5A4E-5D5D-5C78-84CBEBE89E5B}"/>
              </a:ext>
            </a:extLst>
          </p:cNvPr>
          <p:cNvSpPr>
            <a:spLocks noGrp="1"/>
          </p:cNvSpPr>
          <p:nvPr>
            <p:ph type="body" sz="quarter" idx="13"/>
          </p:nvPr>
        </p:nvSpPr>
        <p:spPr/>
        <p:txBody>
          <a:bodyPr/>
          <a:lstStyle/>
          <a:p>
            <a:r>
              <a:rPr lang="en-US" dirty="0"/>
              <a:t>PHASE 4</a:t>
            </a:r>
          </a:p>
        </p:txBody>
      </p:sp>
      <p:sp>
        <p:nvSpPr>
          <p:cNvPr id="7" name="TextBox 6">
            <a:extLst>
              <a:ext uri="{FF2B5EF4-FFF2-40B4-BE49-F238E27FC236}">
                <a16:creationId xmlns:a16="http://schemas.microsoft.com/office/drawing/2014/main" id="{FA7DE05A-EEA3-BF2A-1DDC-20C120A96AB9}"/>
              </a:ext>
            </a:extLst>
          </p:cNvPr>
          <p:cNvSpPr txBox="1"/>
          <p:nvPr/>
        </p:nvSpPr>
        <p:spPr>
          <a:xfrm>
            <a:off x="456360" y="1475313"/>
            <a:ext cx="4538334" cy="2031325"/>
          </a:xfrm>
          <a:prstGeom prst="rect">
            <a:avLst/>
          </a:prstGeom>
          <a:noFill/>
        </p:spPr>
        <p:txBody>
          <a:bodyPr wrap="square" rtlCol="0">
            <a:spAutoFit/>
          </a:bodyPr>
          <a:lstStyle/>
          <a:p>
            <a:pPr marL="285750" indent="-285750">
              <a:buFont typeface="Wingdings" panose="05000000000000000000" pitchFamily="2" charset="2"/>
              <a:buChar char="ü"/>
            </a:pPr>
            <a:r>
              <a:rPr lang="en-US" dirty="0"/>
              <a:t>Initial pay plans and grade assignments were reviewed by HR, the Selection Committee, and Department Heads (7/15). </a:t>
            </a:r>
          </a:p>
          <a:p>
            <a:pPr marL="285750" indent="-285750">
              <a:buFont typeface="Wingdings" panose="05000000000000000000" pitchFamily="2" charset="2"/>
              <a:buChar char="ü"/>
            </a:pPr>
            <a:r>
              <a:rPr lang="en-US" dirty="0"/>
              <a:t>Feedback was collected and incorporated as appropriate. </a:t>
            </a:r>
          </a:p>
          <a:p>
            <a:pPr marL="285750" indent="-285750">
              <a:buFont typeface="Wingdings" panose="05000000000000000000" pitchFamily="2" charset="2"/>
              <a:buChar char="ü"/>
            </a:pPr>
            <a:r>
              <a:rPr lang="en-US" dirty="0"/>
              <a:t>Results were finalized with the City’s project team. </a:t>
            </a:r>
          </a:p>
        </p:txBody>
      </p:sp>
      <p:sp>
        <p:nvSpPr>
          <p:cNvPr id="8" name="TextBox 7">
            <a:extLst>
              <a:ext uri="{FF2B5EF4-FFF2-40B4-BE49-F238E27FC236}">
                <a16:creationId xmlns:a16="http://schemas.microsoft.com/office/drawing/2014/main" id="{CAE4EEC0-31E1-95F9-89B4-51C5C5EFD481}"/>
              </a:ext>
            </a:extLst>
          </p:cNvPr>
          <p:cNvSpPr txBox="1"/>
          <p:nvPr/>
        </p:nvSpPr>
        <p:spPr>
          <a:xfrm>
            <a:off x="456360" y="3625796"/>
            <a:ext cx="6276973" cy="3154710"/>
          </a:xfrm>
          <a:prstGeom prst="rect">
            <a:avLst/>
          </a:prstGeom>
          <a:noFill/>
        </p:spPr>
        <p:txBody>
          <a:bodyPr wrap="square">
            <a:spAutoFit/>
          </a:bodyPr>
          <a:lstStyle/>
          <a:p>
            <a:pPr marL="0" indent="0">
              <a:buFont typeface="Arial" panose="020B0604020202020204" pitchFamily="34" charset="0"/>
              <a:buNone/>
            </a:pPr>
            <a:r>
              <a:rPr lang="en-US" dirty="0">
                <a:solidFill>
                  <a:schemeClr val="accent1"/>
                </a:solidFill>
              </a:rPr>
              <a:t>Positions were assigned based on the following:</a:t>
            </a:r>
          </a:p>
          <a:p>
            <a:pPr marL="285750" indent="-285750">
              <a:buFont typeface="Arial" panose="020B0604020202020204" pitchFamily="34" charset="0"/>
              <a:buChar char="•"/>
            </a:pPr>
            <a:r>
              <a:rPr lang="en-US" dirty="0"/>
              <a:t>Internal equity (job evaluation scores)</a:t>
            </a:r>
          </a:p>
          <a:p>
            <a:pPr marL="285750" indent="-285750">
              <a:buFont typeface="Arial" panose="020B0604020202020204" pitchFamily="34" charset="0"/>
              <a:buChar char="•"/>
            </a:pPr>
            <a:r>
              <a:rPr lang="en-US" dirty="0"/>
              <a:t>External equity (market midpoints)</a:t>
            </a:r>
          </a:p>
          <a:p>
            <a:pPr marL="285750" indent="-285750">
              <a:buFont typeface="Arial" panose="020B0604020202020204" pitchFamily="34" charset="0"/>
              <a:buChar char="•"/>
            </a:pPr>
            <a:r>
              <a:rPr lang="en-US" dirty="0"/>
              <a:t>Existing equity (current midpoints and grade groupings)</a:t>
            </a:r>
          </a:p>
          <a:p>
            <a:pPr marL="285750" indent="-285750">
              <a:buFont typeface="Arial" panose="020B0604020202020204" pitchFamily="34" charset="0"/>
              <a:buChar char="•"/>
            </a:pPr>
            <a:r>
              <a:rPr lang="en-US" dirty="0"/>
              <a:t>Career progressions</a:t>
            </a:r>
          </a:p>
          <a:p>
            <a:pPr marL="285750" indent="-285750">
              <a:buFont typeface="Arial" panose="020B0604020202020204" pitchFamily="34" charset="0"/>
              <a:buChar char="•"/>
            </a:pPr>
            <a:r>
              <a:rPr lang="en-US" dirty="0"/>
              <a:t>Supervisor / Subordinate separation</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sz="1600" i="1" dirty="0"/>
              <a:t>For some positions (Hourly, Police, Fire, PS </a:t>
            </a:r>
            <a:r>
              <a:rPr lang="en-US" sz="1600" i="1" dirty="0" err="1"/>
              <a:t>Mgmt</a:t>
            </a:r>
            <a:r>
              <a:rPr lang="en-US" sz="1600" i="1" dirty="0"/>
              <a:t>) there was a greater focus on current and external equity as internal equity is less applicable for these groups. </a:t>
            </a:r>
          </a:p>
          <a:p>
            <a:pPr marL="0" indent="0">
              <a:buFont typeface="Arial" panose="020B0604020202020204" pitchFamily="34" charset="0"/>
              <a:buNone/>
            </a:pPr>
            <a:endParaRPr lang="en-US" sz="1900" dirty="0"/>
          </a:p>
        </p:txBody>
      </p:sp>
      <p:sp>
        <p:nvSpPr>
          <p:cNvPr id="9" name="TextBox 8">
            <a:extLst>
              <a:ext uri="{FF2B5EF4-FFF2-40B4-BE49-F238E27FC236}">
                <a16:creationId xmlns:a16="http://schemas.microsoft.com/office/drawing/2014/main" id="{67F66B92-99FD-993F-0E1F-294B14AB9DBB}"/>
              </a:ext>
            </a:extLst>
          </p:cNvPr>
          <p:cNvSpPr txBox="1"/>
          <p:nvPr/>
        </p:nvSpPr>
        <p:spPr>
          <a:xfrm>
            <a:off x="7299071" y="4593883"/>
            <a:ext cx="5056831" cy="1477328"/>
          </a:xfrm>
          <a:prstGeom prst="rect">
            <a:avLst/>
          </a:prstGeom>
          <a:noFill/>
        </p:spPr>
        <p:txBody>
          <a:bodyPr wrap="square">
            <a:spAutoFit/>
          </a:bodyPr>
          <a:lstStyle/>
          <a:p>
            <a:pPr marL="0" indent="0">
              <a:buFont typeface="Arial" panose="020B0604020202020204" pitchFamily="34" charset="0"/>
              <a:buNone/>
            </a:pPr>
            <a:r>
              <a:rPr lang="en-US" dirty="0">
                <a:solidFill>
                  <a:schemeClr val="accent2"/>
                </a:solidFill>
              </a:rPr>
              <a:t>The following information is </a:t>
            </a:r>
            <a:r>
              <a:rPr lang="en-US" u="sng" dirty="0">
                <a:solidFill>
                  <a:schemeClr val="accent2"/>
                </a:solidFill>
              </a:rPr>
              <a:t>NOT</a:t>
            </a:r>
            <a:r>
              <a:rPr lang="en-US" dirty="0">
                <a:solidFill>
                  <a:schemeClr val="accent2"/>
                </a:solidFill>
              </a:rPr>
              <a:t> considered:</a:t>
            </a:r>
          </a:p>
          <a:p>
            <a:pPr marL="342900" indent="-342900">
              <a:buFont typeface="Wingdings" panose="05000000000000000000" pitchFamily="2" charset="2"/>
              <a:buChar char="v"/>
            </a:pPr>
            <a:r>
              <a:rPr lang="en-US" dirty="0"/>
              <a:t>The person in the position</a:t>
            </a:r>
          </a:p>
          <a:p>
            <a:pPr marL="342900" indent="-342900">
              <a:buFont typeface="Wingdings" panose="05000000000000000000" pitchFamily="2" charset="2"/>
              <a:buChar char="v"/>
            </a:pPr>
            <a:r>
              <a:rPr lang="en-US" dirty="0"/>
              <a:t>Performance</a:t>
            </a:r>
          </a:p>
          <a:p>
            <a:pPr marL="342900" indent="-342900">
              <a:buFont typeface="Wingdings" panose="05000000000000000000" pitchFamily="2" charset="2"/>
              <a:buChar char="v"/>
            </a:pPr>
            <a:r>
              <a:rPr lang="en-US" dirty="0"/>
              <a:t>Length of service</a:t>
            </a:r>
          </a:p>
          <a:p>
            <a:pPr marL="342900" indent="-342900">
              <a:buFont typeface="Wingdings" panose="05000000000000000000" pitchFamily="2" charset="2"/>
              <a:buChar char="v"/>
            </a:pPr>
            <a:r>
              <a:rPr lang="en-US" dirty="0"/>
              <a:t>Existing employee salary</a:t>
            </a:r>
          </a:p>
        </p:txBody>
      </p:sp>
      <p:pic>
        <p:nvPicPr>
          <p:cNvPr id="16" name="Content Placeholder 15">
            <a:extLst>
              <a:ext uri="{FF2B5EF4-FFF2-40B4-BE49-F238E27FC236}">
                <a16:creationId xmlns:a16="http://schemas.microsoft.com/office/drawing/2014/main" id="{7555DF45-200B-1B64-40FB-A8E66CE85CF5}"/>
              </a:ext>
            </a:extLst>
          </p:cNvPr>
          <p:cNvPicPr>
            <a:picLocks noGrp="1" noChangeAspect="1"/>
          </p:cNvPicPr>
          <p:nvPr>
            <p:ph sz="quarter" idx="14"/>
          </p:nvPr>
        </p:nvPicPr>
        <p:blipFill>
          <a:blip r:embed="rId2"/>
          <a:stretch>
            <a:fillRect/>
          </a:stretch>
        </p:blipFill>
        <p:spPr>
          <a:xfrm>
            <a:off x="5477773" y="786789"/>
            <a:ext cx="6357129" cy="2988886"/>
          </a:xfrm>
          <a:prstGeom prst="rect">
            <a:avLst/>
          </a:prstGeom>
        </p:spPr>
      </p:pic>
    </p:spTree>
    <p:extLst>
      <p:ext uri="{BB962C8B-B14F-4D97-AF65-F5344CB8AC3E}">
        <p14:creationId xmlns:p14="http://schemas.microsoft.com/office/powerpoint/2010/main" val="29187679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53DE20-7E23-9C94-9843-7153F21B878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5A25EE4-2E4D-EAA0-FD9D-39F5ACFF2E70}"/>
              </a:ext>
            </a:extLst>
          </p:cNvPr>
          <p:cNvSpPr>
            <a:spLocks noGrp="1"/>
          </p:cNvSpPr>
          <p:nvPr>
            <p:ph type="ctrTitle"/>
          </p:nvPr>
        </p:nvSpPr>
        <p:spPr>
          <a:xfrm>
            <a:off x="682293" y="1944821"/>
            <a:ext cx="5413707" cy="2492990"/>
          </a:xfrm>
        </p:spPr>
        <p:txBody>
          <a:bodyPr/>
          <a:lstStyle/>
          <a:p>
            <a:r>
              <a:rPr lang="en-US" dirty="0"/>
              <a:t>Benefits Comparison</a:t>
            </a:r>
            <a:br>
              <a:rPr lang="en-US" dirty="0"/>
            </a:br>
            <a:r>
              <a:rPr lang="en-US" dirty="0"/>
              <a:t>Results</a:t>
            </a:r>
          </a:p>
        </p:txBody>
      </p:sp>
    </p:spTree>
    <p:extLst>
      <p:ext uri="{BB962C8B-B14F-4D97-AF65-F5344CB8AC3E}">
        <p14:creationId xmlns:p14="http://schemas.microsoft.com/office/powerpoint/2010/main" val="271099936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AA3AB6-ACFD-4258-AE1F-854204FD6840}"/>
              </a:ext>
            </a:extLst>
          </p:cNvPr>
          <p:cNvSpPr>
            <a:spLocks noGrp="1"/>
          </p:cNvSpPr>
          <p:nvPr>
            <p:ph type="title"/>
          </p:nvPr>
        </p:nvSpPr>
        <p:spPr/>
        <p:txBody>
          <a:bodyPr/>
          <a:lstStyle/>
          <a:p>
            <a:r>
              <a:rPr lang="en-US" dirty="0"/>
              <a:t>Paid Time Off</a:t>
            </a:r>
          </a:p>
        </p:txBody>
      </p:sp>
      <p:sp>
        <p:nvSpPr>
          <p:cNvPr id="3" name="Text Placeholder 2">
            <a:extLst>
              <a:ext uri="{FF2B5EF4-FFF2-40B4-BE49-F238E27FC236}">
                <a16:creationId xmlns:a16="http://schemas.microsoft.com/office/drawing/2014/main" id="{2C5BBC51-15AA-767A-2FCE-BB053458CD87}"/>
              </a:ext>
            </a:extLst>
          </p:cNvPr>
          <p:cNvSpPr>
            <a:spLocks noGrp="1"/>
          </p:cNvSpPr>
          <p:nvPr>
            <p:ph type="body" sz="quarter" idx="13"/>
          </p:nvPr>
        </p:nvSpPr>
        <p:spPr/>
        <p:txBody>
          <a:bodyPr/>
          <a:lstStyle/>
          <a:p>
            <a:r>
              <a:rPr lang="en-US" dirty="0"/>
              <a:t>Benefits Comparison</a:t>
            </a:r>
          </a:p>
        </p:txBody>
      </p:sp>
      <p:pic>
        <p:nvPicPr>
          <p:cNvPr id="8" name="Content Placeholder 7">
            <a:extLst>
              <a:ext uri="{FF2B5EF4-FFF2-40B4-BE49-F238E27FC236}">
                <a16:creationId xmlns:a16="http://schemas.microsoft.com/office/drawing/2014/main" id="{A6258621-E427-E8E4-9D18-8E6A9DA6B663}"/>
              </a:ext>
            </a:extLst>
          </p:cNvPr>
          <p:cNvPicPr>
            <a:picLocks noGrp="1" noChangeAspect="1"/>
          </p:cNvPicPr>
          <p:nvPr>
            <p:ph sz="quarter" idx="14"/>
          </p:nvPr>
        </p:nvPicPr>
        <p:blipFill>
          <a:blip r:embed="rId2"/>
          <a:stretch>
            <a:fillRect/>
          </a:stretch>
        </p:blipFill>
        <p:spPr>
          <a:xfrm>
            <a:off x="1076487" y="4234160"/>
            <a:ext cx="3615307" cy="2346104"/>
          </a:xfrm>
          <a:prstGeom prst="rect">
            <a:avLst/>
          </a:prstGeom>
        </p:spPr>
      </p:pic>
      <p:pic>
        <p:nvPicPr>
          <p:cNvPr id="9" name="Picture 8">
            <a:extLst>
              <a:ext uri="{FF2B5EF4-FFF2-40B4-BE49-F238E27FC236}">
                <a16:creationId xmlns:a16="http://schemas.microsoft.com/office/drawing/2014/main" id="{0978CF15-39DB-1202-3E40-A53FF64ACDD0}"/>
              </a:ext>
            </a:extLst>
          </p:cNvPr>
          <p:cNvPicPr>
            <a:picLocks noChangeAspect="1"/>
          </p:cNvPicPr>
          <p:nvPr/>
        </p:nvPicPr>
        <p:blipFill>
          <a:blip r:embed="rId3"/>
          <a:stretch>
            <a:fillRect/>
          </a:stretch>
        </p:blipFill>
        <p:spPr>
          <a:xfrm>
            <a:off x="8173587" y="4234161"/>
            <a:ext cx="3560270" cy="2346103"/>
          </a:xfrm>
          <a:prstGeom prst="rect">
            <a:avLst/>
          </a:prstGeom>
        </p:spPr>
      </p:pic>
      <p:pic>
        <p:nvPicPr>
          <p:cNvPr id="10" name="Picture 9">
            <a:extLst>
              <a:ext uri="{FF2B5EF4-FFF2-40B4-BE49-F238E27FC236}">
                <a16:creationId xmlns:a16="http://schemas.microsoft.com/office/drawing/2014/main" id="{989AF93D-5637-F485-5F82-BBF9BEB11A1C}"/>
              </a:ext>
            </a:extLst>
          </p:cNvPr>
          <p:cNvPicPr>
            <a:picLocks noChangeAspect="1"/>
          </p:cNvPicPr>
          <p:nvPr/>
        </p:nvPicPr>
        <p:blipFill>
          <a:blip r:embed="rId4"/>
          <a:stretch>
            <a:fillRect/>
          </a:stretch>
        </p:blipFill>
        <p:spPr>
          <a:xfrm>
            <a:off x="4896405" y="4234161"/>
            <a:ext cx="3195169" cy="2346104"/>
          </a:xfrm>
          <a:prstGeom prst="rect">
            <a:avLst/>
          </a:prstGeom>
        </p:spPr>
      </p:pic>
      <p:pic>
        <p:nvPicPr>
          <p:cNvPr id="12" name="Picture 11">
            <a:extLst>
              <a:ext uri="{FF2B5EF4-FFF2-40B4-BE49-F238E27FC236}">
                <a16:creationId xmlns:a16="http://schemas.microsoft.com/office/drawing/2014/main" id="{B7DDA93D-D9B5-3E75-8D44-F1B9BA035C0C}"/>
              </a:ext>
            </a:extLst>
          </p:cNvPr>
          <p:cNvPicPr>
            <a:picLocks noChangeAspect="1"/>
          </p:cNvPicPr>
          <p:nvPr/>
        </p:nvPicPr>
        <p:blipFill>
          <a:blip r:embed="rId5"/>
          <a:stretch>
            <a:fillRect/>
          </a:stretch>
        </p:blipFill>
        <p:spPr>
          <a:xfrm>
            <a:off x="6398848" y="912707"/>
            <a:ext cx="5335008" cy="3206681"/>
          </a:xfrm>
          <a:prstGeom prst="rect">
            <a:avLst/>
          </a:prstGeom>
        </p:spPr>
      </p:pic>
      <p:sp>
        <p:nvSpPr>
          <p:cNvPr id="13" name="TextBox 12">
            <a:extLst>
              <a:ext uri="{FF2B5EF4-FFF2-40B4-BE49-F238E27FC236}">
                <a16:creationId xmlns:a16="http://schemas.microsoft.com/office/drawing/2014/main" id="{91AF1EDB-482B-98D1-92DB-265A54C688D1}"/>
              </a:ext>
            </a:extLst>
          </p:cNvPr>
          <p:cNvSpPr txBox="1"/>
          <p:nvPr/>
        </p:nvSpPr>
        <p:spPr>
          <a:xfrm>
            <a:off x="629728" y="1341532"/>
            <a:ext cx="5466272" cy="2585323"/>
          </a:xfrm>
          <a:prstGeom prst="rect">
            <a:avLst/>
          </a:prstGeom>
          <a:noFill/>
        </p:spPr>
        <p:txBody>
          <a:bodyPr wrap="square" rtlCol="0">
            <a:spAutoFit/>
          </a:bodyPr>
          <a:lstStyle/>
          <a:p>
            <a:pPr marL="285750" indent="-285750">
              <a:buFont typeface="Arial" panose="020B0604020202020204" pitchFamily="34" charset="0"/>
              <a:buChar char="•"/>
            </a:pPr>
            <a:r>
              <a:rPr lang="en-US" dirty="0"/>
              <a:t>14 organizations reported using a Vacation-Sick model, similar to Madison, while 2 organizations have PTO. </a:t>
            </a:r>
          </a:p>
          <a:p>
            <a:endParaRPr lang="en-US" dirty="0"/>
          </a:p>
          <a:p>
            <a:pPr marL="285750" indent="-285750">
              <a:buFont typeface="Arial" panose="020B0604020202020204" pitchFamily="34" charset="0"/>
              <a:buChar char="•"/>
            </a:pPr>
            <a:r>
              <a:rPr lang="en-US" dirty="0"/>
              <a:t>13 organizations allow unused vacation days to carry forward, similar to Madison.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Organizations were 50/50 on allowing sick days to be cashed out. </a:t>
            </a:r>
          </a:p>
        </p:txBody>
      </p:sp>
    </p:spTree>
    <p:extLst>
      <p:ext uri="{BB962C8B-B14F-4D97-AF65-F5344CB8AC3E}">
        <p14:creationId xmlns:p14="http://schemas.microsoft.com/office/powerpoint/2010/main" val="423643954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93FA9D-5F63-2994-D100-E2B66938C66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F75CE50-BA42-CFF5-A7CA-9817FC646E37}"/>
              </a:ext>
            </a:extLst>
          </p:cNvPr>
          <p:cNvSpPr>
            <a:spLocks noGrp="1"/>
          </p:cNvSpPr>
          <p:nvPr>
            <p:ph type="title"/>
          </p:nvPr>
        </p:nvSpPr>
        <p:spPr/>
        <p:txBody>
          <a:bodyPr/>
          <a:lstStyle/>
          <a:p>
            <a:r>
              <a:rPr lang="en-US" dirty="0"/>
              <a:t>Health Insurance</a:t>
            </a:r>
          </a:p>
        </p:txBody>
      </p:sp>
      <p:sp>
        <p:nvSpPr>
          <p:cNvPr id="3" name="Text Placeholder 2">
            <a:extLst>
              <a:ext uri="{FF2B5EF4-FFF2-40B4-BE49-F238E27FC236}">
                <a16:creationId xmlns:a16="http://schemas.microsoft.com/office/drawing/2014/main" id="{27E73F0D-61EF-00F1-274F-DB90DEEAFA78}"/>
              </a:ext>
            </a:extLst>
          </p:cNvPr>
          <p:cNvSpPr>
            <a:spLocks noGrp="1"/>
          </p:cNvSpPr>
          <p:nvPr>
            <p:ph type="body" sz="quarter" idx="13"/>
          </p:nvPr>
        </p:nvSpPr>
        <p:spPr/>
        <p:txBody>
          <a:bodyPr/>
          <a:lstStyle/>
          <a:p>
            <a:r>
              <a:rPr lang="en-US" dirty="0"/>
              <a:t>Benefits Comparison</a:t>
            </a:r>
          </a:p>
        </p:txBody>
      </p:sp>
      <p:sp>
        <p:nvSpPr>
          <p:cNvPr id="5" name="Content Placeholder 4">
            <a:extLst>
              <a:ext uri="{FF2B5EF4-FFF2-40B4-BE49-F238E27FC236}">
                <a16:creationId xmlns:a16="http://schemas.microsoft.com/office/drawing/2014/main" id="{633123FB-75E2-BEC2-3034-A4A76FA3709E}"/>
              </a:ext>
            </a:extLst>
          </p:cNvPr>
          <p:cNvSpPr>
            <a:spLocks noGrp="1"/>
          </p:cNvSpPr>
          <p:nvPr>
            <p:ph sz="quarter" idx="14"/>
          </p:nvPr>
        </p:nvSpPr>
        <p:spPr>
          <a:xfrm>
            <a:off x="7815462" y="1226759"/>
            <a:ext cx="3918394" cy="2755631"/>
          </a:xfrm>
        </p:spPr>
        <p:txBody>
          <a:bodyPr>
            <a:normAutofit/>
          </a:bodyPr>
          <a:lstStyle/>
          <a:p>
            <a:r>
              <a:rPr lang="en-US" sz="2000" dirty="0"/>
              <a:t>HMO: On average, employers cover 79% of the cost for single coverage plans and 75% of the cost for family plans. </a:t>
            </a:r>
          </a:p>
          <a:p>
            <a:r>
              <a:rPr lang="en-US" sz="2000" dirty="0"/>
              <a:t>Madison covers 91% of the cost for single and family coverage. </a:t>
            </a:r>
          </a:p>
        </p:txBody>
      </p:sp>
      <p:sp>
        <p:nvSpPr>
          <p:cNvPr id="18" name="Content Placeholder 4">
            <a:extLst>
              <a:ext uri="{FF2B5EF4-FFF2-40B4-BE49-F238E27FC236}">
                <a16:creationId xmlns:a16="http://schemas.microsoft.com/office/drawing/2014/main" id="{716466AD-E2E3-307A-5A03-D6CAEEE5C724}"/>
              </a:ext>
            </a:extLst>
          </p:cNvPr>
          <p:cNvSpPr txBox="1">
            <a:spLocks/>
          </p:cNvSpPr>
          <p:nvPr/>
        </p:nvSpPr>
        <p:spPr>
          <a:xfrm>
            <a:off x="4267959" y="4145446"/>
            <a:ext cx="3290207" cy="247154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600" dirty="0"/>
              <a:t>PPO: On average, employers cover 73% of the cost for single coverage plans and 70% of the cost for family plans. </a:t>
            </a:r>
          </a:p>
          <a:p>
            <a:r>
              <a:rPr lang="en-US" sz="1600" dirty="0"/>
              <a:t>HDHP: On average, employers cover 58% of the cost for single coverage plans and 58% of the cost for family plans.</a:t>
            </a:r>
          </a:p>
        </p:txBody>
      </p:sp>
      <p:pic>
        <p:nvPicPr>
          <p:cNvPr id="27" name="Picture 26">
            <a:extLst>
              <a:ext uri="{FF2B5EF4-FFF2-40B4-BE49-F238E27FC236}">
                <a16:creationId xmlns:a16="http://schemas.microsoft.com/office/drawing/2014/main" id="{1BFE87B7-3971-8468-4CD8-431E6906B3AE}"/>
              </a:ext>
            </a:extLst>
          </p:cNvPr>
          <p:cNvPicPr>
            <a:picLocks noChangeAspect="1"/>
          </p:cNvPicPr>
          <p:nvPr/>
        </p:nvPicPr>
        <p:blipFill>
          <a:blip r:embed="rId2"/>
          <a:stretch>
            <a:fillRect/>
          </a:stretch>
        </p:blipFill>
        <p:spPr>
          <a:xfrm>
            <a:off x="7621911" y="4147376"/>
            <a:ext cx="4111945" cy="2471542"/>
          </a:xfrm>
          <a:prstGeom prst="rect">
            <a:avLst/>
          </a:prstGeom>
          <a:ln>
            <a:solidFill>
              <a:schemeClr val="bg1">
                <a:lumMod val="75000"/>
              </a:schemeClr>
            </a:solidFill>
          </a:ln>
        </p:spPr>
      </p:pic>
      <p:pic>
        <p:nvPicPr>
          <p:cNvPr id="28" name="Picture 27">
            <a:extLst>
              <a:ext uri="{FF2B5EF4-FFF2-40B4-BE49-F238E27FC236}">
                <a16:creationId xmlns:a16="http://schemas.microsoft.com/office/drawing/2014/main" id="{7BF4EB1C-3EB4-488B-B5B3-5CFDCAC65AF2}"/>
              </a:ext>
            </a:extLst>
          </p:cNvPr>
          <p:cNvPicPr>
            <a:picLocks noChangeAspect="1"/>
          </p:cNvPicPr>
          <p:nvPr/>
        </p:nvPicPr>
        <p:blipFill>
          <a:blip r:embed="rId3"/>
          <a:stretch>
            <a:fillRect/>
          </a:stretch>
        </p:blipFill>
        <p:spPr>
          <a:xfrm>
            <a:off x="456360" y="4147376"/>
            <a:ext cx="3811599" cy="2471543"/>
          </a:xfrm>
          <a:prstGeom prst="rect">
            <a:avLst/>
          </a:prstGeom>
          <a:ln>
            <a:solidFill>
              <a:schemeClr val="bg1">
                <a:lumMod val="75000"/>
              </a:schemeClr>
            </a:solidFill>
          </a:ln>
        </p:spPr>
      </p:pic>
      <p:pic>
        <p:nvPicPr>
          <p:cNvPr id="34" name="Picture 33">
            <a:extLst>
              <a:ext uri="{FF2B5EF4-FFF2-40B4-BE49-F238E27FC236}">
                <a16:creationId xmlns:a16="http://schemas.microsoft.com/office/drawing/2014/main" id="{7F9B9E57-BFC0-EDB5-575C-D26285068C33}"/>
              </a:ext>
            </a:extLst>
          </p:cNvPr>
          <p:cNvPicPr>
            <a:picLocks noChangeAspect="1"/>
          </p:cNvPicPr>
          <p:nvPr/>
        </p:nvPicPr>
        <p:blipFill>
          <a:blip r:embed="rId4"/>
          <a:stretch>
            <a:fillRect/>
          </a:stretch>
        </p:blipFill>
        <p:spPr>
          <a:xfrm>
            <a:off x="456360" y="1257860"/>
            <a:ext cx="7230484" cy="2724530"/>
          </a:xfrm>
          <a:prstGeom prst="rect">
            <a:avLst/>
          </a:prstGeom>
          <a:ln>
            <a:solidFill>
              <a:schemeClr val="bg1">
                <a:lumMod val="75000"/>
              </a:schemeClr>
            </a:solidFill>
          </a:ln>
        </p:spPr>
      </p:pic>
    </p:spTree>
    <p:extLst>
      <p:ext uri="{BB962C8B-B14F-4D97-AF65-F5344CB8AC3E}">
        <p14:creationId xmlns:p14="http://schemas.microsoft.com/office/powerpoint/2010/main" val="21249957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5" name="Picture Placeholder 6">
            <a:extLst>
              <a:ext uri="{FF2B5EF4-FFF2-40B4-BE49-F238E27FC236}">
                <a16:creationId xmlns:a16="http://schemas.microsoft.com/office/drawing/2014/main" id="{E8E88C9F-C339-D571-4479-C41A552CB685}"/>
              </a:ext>
            </a:extLst>
          </p:cNvPr>
          <p:cNvGraphicFramePr>
            <a:graphicFrameLocks/>
          </p:cNvGraphicFramePr>
          <p:nvPr>
            <p:extLst>
              <p:ext uri="{D42A27DB-BD31-4B8C-83A1-F6EECF244321}">
                <p14:modId xmlns:p14="http://schemas.microsoft.com/office/powerpoint/2010/main" val="2759025436"/>
              </p:ext>
            </p:extLst>
          </p:nvPr>
        </p:nvGraphicFramePr>
        <p:xfrm>
          <a:off x="7504981" y="1354902"/>
          <a:ext cx="4552618" cy="41481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a:extLst>
              <a:ext uri="{FF2B5EF4-FFF2-40B4-BE49-F238E27FC236}">
                <a16:creationId xmlns:a16="http://schemas.microsoft.com/office/drawing/2014/main" id="{1FB8BB46-510A-3D78-5896-44D5FEB9A329}"/>
              </a:ext>
            </a:extLst>
          </p:cNvPr>
          <p:cNvSpPr>
            <a:spLocks noGrp="1"/>
          </p:cNvSpPr>
          <p:nvPr>
            <p:ph type="title"/>
          </p:nvPr>
        </p:nvSpPr>
        <p:spPr/>
        <p:txBody>
          <a:bodyPr/>
          <a:lstStyle/>
          <a:p>
            <a:r>
              <a:rPr lang="en-US" dirty="0"/>
              <a:t> </a:t>
            </a:r>
          </a:p>
        </p:txBody>
      </p:sp>
      <p:sp>
        <p:nvSpPr>
          <p:cNvPr id="4" name="Content Placeholder 3">
            <a:extLst>
              <a:ext uri="{FF2B5EF4-FFF2-40B4-BE49-F238E27FC236}">
                <a16:creationId xmlns:a16="http://schemas.microsoft.com/office/drawing/2014/main" id="{AF7ADDB8-93B2-1E91-477B-BD7EC961F476}"/>
              </a:ext>
            </a:extLst>
          </p:cNvPr>
          <p:cNvSpPr>
            <a:spLocks noGrp="1"/>
          </p:cNvSpPr>
          <p:nvPr>
            <p:ph sz="quarter" idx="14"/>
          </p:nvPr>
        </p:nvSpPr>
        <p:spPr>
          <a:xfrm>
            <a:off x="456360" y="1431639"/>
            <a:ext cx="6781201" cy="5141689"/>
          </a:xfrm>
        </p:spPr>
        <p:txBody>
          <a:bodyPr>
            <a:normAutofit fontScale="92500" lnSpcReduction="10000"/>
          </a:bodyPr>
          <a:lstStyle/>
          <a:p>
            <a:pPr lvl="0"/>
            <a:r>
              <a:rPr lang="en-US" sz="1800" b="1" dirty="0">
                <a:solidFill>
                  <a:schemeClr val="accent1"/>
                </a:solidFill>
              </a:rPr>
              <a:t>Project Initiation. </a:t>
            </a:r>
            <a:r>
              <a:rPr lang="en-US" sz="1800" dirty="0"/>
              <a:t>Planning meeting with City’s project team to understand goals of the study, collect necessary documentation, and setup the project. Included collection of PAQs and onsite communication meetings. </a:t>
            </a:r>
          </a:p>
          <a:p>
            <a:pPr lvl="0"/>
            <a:r>
              <a:rPr lang="en-US" sz="1800" b="1" dirty="0">
                <a:solidFill>
                  <a:schemeClr val="accent1"/>
                </a:solidFill>
              </a:rPr>
              <a:t>Position Review. </a:t>
            </a:r>
            <a:r>
              <a:rPr lang="en-US" sz="1800" dirty="0"/>
              <a:t>Review of each position to ensure appropriate titling as well as an evaluation using our SAFE process to establish a relative-worth hierarchy. </a:t>
            </a:r>
            <a:endParaRPr lang="en-US" sz="1800" b="1" dirty="0"/>
          </a:p>
          <a:p>
            <a:pPr lvl="0"/>
            <a:r>
              <a:rPr lang="en-US" sz="1800" b="1" dirty="0">
                <a:solidFill>
                  <a:schemeClr val="accent1"/>
                </a:solidFill>
              </a:rPr>
              <a:t>Market Assessment. </a:t>
            </a:r>
            <a:r>
              <a:rPr lang="en-US" sz="1800" dirty="0"/>
              <a:t>Distribution of a custom survey to identified public sector peers to collect base pay data for comparison against the City’s base pay. </a:t>
            </a:r>
            <a:endParaRPr lang="en-US" sz="1800" b="1" dirty="0"/>
          </a:p>
          <a:p>
            <a:pPr lvl="0"/>
            <a:r>
              <a:rPr lang="en-US" sz="1800" b="1" dirty="0">
                <a:solidFill>
                  <a:schemeClr val="accent1"/>
                </a:solidFill>
              </a:rPr>
              <a:t>Pay Plan Development. </a:t>
            </a:r>
            <a:r>
              <a:rPr lang="en-US" sz="1800" dirty="0"/>
              <a:t>Development of a new pay plan with consideration to internal and external results, verified through a regression analysis</a:t>
            </a:r>
            <a:r>
              <a:rPr lang="en-US" sz="1800" dirty="0">
                <a:solidFill>
                  <a:schemeClr val="tx2"/>
                </a:solidFill>
              </a:rPr>
              <a:t>, to establish a fair, equitable, and defensible pay structure. Cost analysis calculation for the City to consider in its adoption of the proposed pay plan. </a:t>
            </a:r>
          </a:p>
          <a:p>
            <a:pPr lvl="1"/>
            <a:r>
              <a:rPr lang="en-US" sz="1400" i="1" dirty="0">
                <a:solidFill>
                  <a:schemeClr val="accent2"/>
                </a:solidFill>
              </a:rPr>
              <a:t>Any changes to the pay plan and grade assignments must be bargained with each impacted group, as necessary.</a:t>
            </a:r>
          </a:p>
          <a:p>
            <a:pPr lvl="0"/>
            <a:r>
              <a:rPr lang="en-US" sz="1800" b="1" dirty="0">
                <a:solidFill>
                  <a:schemeClr val="accent1"/>
                </a:solidFill>
              </a:rPr>
              <a:t>Project Completion</a:t>
            </a:r>
            <a:r>
              <a:rPr lang="en-US" sz="1800" b="1" dirty="0"/>
              <a:t>. </a:t>
            </a:r>
            <a:r>
              <a:rPr lang="en-US" sz="1800" dirty="0"/>
              <a:t>Executive summary outlining the project methodology, the results of the study, and our recommendations based on those results. Training with HR staff to maintain and administer the pay plan going forward. </a:t>
            </a:r>
            <a:endParaRPr lang="en-US" sz="1800" b="1" dirty="0"/>
          </a:p>
        </p:txBody>
      </p:sp>
      <p:sp>
        <p:nvSpPr>
          <p:cNvPr id="6" name="Title 1">
            <a:extLst>
              <a:ext uri="{FF2B5EF4-FFF2-40B4-BE49-F238E27FC236}">
                <a16:creationId xmlns:a16="http://schemas.microsoft.com/office/drawing/2014/main" id="{A704CD81-89B1-C06F-B4CA-6AF83981C735}"/>
              </a:ext>
            </a:extLst>
          </p:cNvPr>
          <p:cNvSpPr txBox="1">
            <a:spLocks/>
          </p:cNvSpPr>
          <p:nvPr/>
        </p:nvSpPr>
        <p:spPr>
          <a:xfrm>
            <a:off x="456360" y="691228"/>
            <a:ext cx="6287061" cy="535531"/>
          </a:xfrm>
          <a:prstGeom prst="rect">
            <a:avLst/>
          </a:prstGeom>
        </p:spPr>
        <p:txBody>
          <a:bodyPr vert="horz" wrap="square" lIns="0" tIns="91440" rIns="0" bIns="0" rtlCol="0" anchor="t" anchorCtr="0">
            <a:spAutoFit/>
          </a:bodyPr>
          <a:lstStyle>
            <a:lvl1pPr algn="l" defTabSz="914400" rtl="0" eaLnBrk="1" latinLnBrk="0" hangingPunct="1">
              <a:lnSpc>
                <a:spcPct val="90000"/>
              </a:lnSpc>
              <a:spcBef>
                <a:spcPct val="0"/>
              </a:spcBef>
              <a:buNone/>
              <a:defRPr sz="3200" b="0" i="0" kern="1200">
                <a:solidFill>
                  <a:schemeClr val="tx1"/>
                </a:solidFill>
                <a:latin typeface="Arial Black" panose="020B0604020202020204" pitchFamily="34" charset="0"/>
                <a:ea typeface="+mj-ea"/>
                <a:cs typeface="Arial Black" panose="020B0604020202020204" pitchFamily="34" charset="0"/>
              </a:defRPr>
            </a:lvl1pPr>
          </a:lstStyle>
          <a:p>
            <a:r>
              <a:rPr lang="en-US" dirty="0"/>
              <a:t>Project Overview</a:t>
            </a:r>
          </a:p>
        </p:txBody>
      </p:sp>
      <p:sp>
        <p:nvSpPr>
          <p:cNvPr id="9" name="Text Placeholder 8">
            <a:extLst>
              <a:ext uri="{FF2B5EF4-FFF2-40B4-BE49-F238E27FC236}">
                <a16:creationId xmlns:a16="http://schemas.microsoft.com/office/drawing/2014/main" id="{B55E6E54-0AE6-D213-D19D-BE72592992BE}"/>
              </a:ext>
            </a:extLst>
          </p:cNvPr>
          <p:cNvSpPr>
            <a:spLocks noGrp="1"/>
          </p:cNvSpPr>
          <p:nvPr>
            <p:ph type="body" sz="quarter" idx="13"/>
          </p:nvPr>
        </p:nvSpPr>
        <p:spPr/>
        <p:txBody>
          <a:bodyPr/>
          <a:lstStyle/>
          <a:p>
            <a:r>
              <a:rPr lang="en-US" dirty="0"/>
              <a:t>Methodology</a:t>
            </a:r>
          </a:p>
        </p:txBody>
      </p:sp>
      <p:sp>
        <p:nvSpPr>
          <p:cNvPr id="7" name="Speech Bubble: Rectangle with Corners Rounded 6">
            <a:extLst>
              <a:ext uri="{FF2B5EF4-FFF2-40B4-BE49-F238E27FC236}">
                <a16:creationId xmlns:a16="http://schemas.microsoft.com/office/drawing/2014/main" id="{A6B5CCE5-3563-B363-0475-F0631D6EA0B2}"/>
              </a:ext>
            </a:extLst>
          </p:cNvPr>
          <p:cNvSpPr/>
          <p:nvPr/>
        </p:nvSpPr>
        <p:spPr>
          <a:xfrm flipH="1">
            <a:off x="7681645" y="2202697"/>
            <a:ext cx="774698" cy="354375"/>
          </a:xfrm>
          <a:prstGeom prst="wedgeRoundRectCallout">
            <a:avLst>
              <a:gd name="adj1" fmla="val -20833"/>
              <a:gd name="adj2" fmla="val 86843"/>
              <a:gd name="adj3" fmla="val 16667"/>
            </a:avLst>
          </a:prstGeom>
          <a:solidFill>
            <a:schemeClr val="accent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b="1" dirty="0"/>
              <a:t>We are Here</a:t>
            </a:r>
          </a:p>
        </p:txBody>
      </p:sp>
      <p:pic>
        <p:nvPicPr>
          <p:cNvPr id="3" name="Picture 2" descr="Job Opportunities | Sorted by Job Title ascending | City of ...">
            <a:extLst>
              <a:ext uri="{FF2B5EF4-FFF2-40B4-BE49-F238E27FC236}">
                <a16:creationId xmlns:a16="http://schemas.microsoft.com/office/drawing/2014/main" id="{D11EB6BC-3F24-6C9F-9187-952516EB4573}"/>
              </a:ext>
            </a:extLst>
          </p:cNvPr>
          <p:cNvPicPr>
            <a:picLocks noChangeAspect="1" noChangeArrowheads="1"/>
          </p:cNvPicPr>
          <p:nvPr/>
        </p:nvPicPr>
        <p:blipFill>
          <a:blip r:embed="rId8" cstate="email">
            <a:extLst>
              <a:ext uri="{28A0092B-C50C-407E-A947-70E740481C1C}">
                <a14:useLocalDpi xmlns:a14="http://schemas.microsoft.com/office/drawing/2010/main" val="0"/>
              </a:ext>
            </a:extLst>
          </a:blip>
          <a:srcRect/>
          <a:stretch>
            <a:fillRect/>
          </a:stretch>
        </p:blipFill>
        <p:spPr bwMode="auto">
          <a:xfrm>
            <a:off x="8967379" y="2615089"/>
            <a:ext cx="1627821" cy="1627821"/>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33634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466A9F-6758-166D-78AA-514543D3F67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B09A57E-6132-07F1-7190-B13DE44D98B9}"/>
              </a:ext>
            </a:extLst>
          </p:cNvPr>
          <p:cNvSpPr>
            <a:spLocks noGrp="1"/>
          </p:cNvSpPr>
          <p:nvPr>
            <p:ph type="title"/>
          </p:nvPr>
        </p:nvSpPr>
        <p:spPr/>
        <p:txBody>
          <a:bodyPr/>
          <a:lstStyle/>
          <a:p>
            <a:r>
              <a:rPr lang="en-US" dirty="0"/>
              <a:t>Health Insurance +</a:t>
            </a:r>
          </a:p>
        </p:txBody>
      </p:sp>
      <p:sp>
        <p:nvSpPr>
          <p:cNvPr id="3" name="Text Placeholder 2">
            <a:extLst>
              <a:ext uri="{FF2B5EF4-FFF2-40B4-BE49-F238E27FC236}">
                <a16:creationId xmlns:a16="http://schemas.microsoft.com/office/drawing/2014/main" id="{61531E20-5D7C-3C36-0942-0B31FA972217}"/>
              </a:ext>
            </a:extLst>
          </p:cNvPr>
          <p:cNvSpPr>
            <a:spLocks noGrp="1"/>
          </p:cNvSpPr>
          <p:nvPr>
            <p:ph type="body" sz="quarter" idx="13"/>
          </p:nvPr>
        </p:nvSpPr>
        <p:spPr/>
        <p:txBody>
          <a:bodyPr/>
          <a:lstStyle/>
          <a:p>
            <a:r>
              <a:rPr lang="en-US" dirty="0"/>
              <a:t>Benefits Comparison</a:t>
            </a:r>
          </a:p>
        </p:txBody>
      </p:sp>
      <p:sp>
        <p:nvSpPr>
          <p:cNvPr id="5" name="Content Placeholder 4">
            <a:extLst>
              <a:ext uri="{FF2B5EF4-FFF2-40B4-BE49-F238E27FC236}">
                <a16:creationId xmlns:a16="http://schemas.microsoft.com/office/drawing/2014/main" id="{F553A51B-07CC-1B97-40C8-950661DCF520}"/>
              </a:ext>
            </a:extLst>
          </p:cNvPr>
          <p:cNvSpPr>
            <a:spLocks noGrp="1"/>
          </p:cNvSpPr>
          <p:nvPr>
            <p:ph sz="quarter" idx="14"/>
          </p:nvPr>
        </p:nvSpPr>
        <p:spPr>
          <a:xfrm>
            <a:off x="8119617" y="1255551"/>
            <a:ext cx="3758957" cy="654045"/>
          </a:xfrm>
        </p:spPr>
        <p:txBody>
          <a:bodyPr>
            <a:noAutofit/>
          </a:bodyPr>
          <a:lstStyle/>
          <a:p>
            <a:r>
              <a:rPr lang="en-US" sz="1600" dirty="0"/>
              <a:t>15 organizations reported providing dental insurance coverage. </a:t>
            </a:r>
          </a:p>
          <a:p>
            <a:r>
              <a:rPr lang="en-US" sz="1600" dirty="0"/>
              <a:t>15 organizations reported providing vision insurance coverage. </a:t>
            </a:r>
          </a:p>
          <a:p>
            <a:pPr marL="285750" indent="-285750"/>
            <a:r>
              <a:rPr lang="en-US" sz="1600" dirty="0"/>
              <a:t>14 organizations reported providing life insurance with an average maximum payout of $320k (based on 7 responses). </a:t>
            </a:r>
          </a:p>
          <a:p>
            <a:pPr marL="285750" indent="-285750"/>
            <a:r>
              <a:rPr lang="en-US" sz="1600" dirty="0"/>
              <a:t>9 organizations reported providing accidental death and dismemberment (AD&amp;D) insurance.</a:t>
            </a:r>
          </a:p>
          <a:p>
            <a:pPr marL="285750" indent="-285750"/>
            <a:r>
              <a:rPr lang="en-US" sz="1600" dirty="0"/>
              <a:t>10 organizations reported providing long-term disability insurance.</a:t>
            </a:r>
          </a:p>
          <a:p>
            <a:pPr marL="285750" indent="-285750"/>
            <a:r>
              <a:rPr lang="en-US" sz="1600" dirty="0"/>
              <a:t>12 organizations reported providing paid parental leave, with 8 of those being separate from short-term disability benefits. </a:t>
            </a:r>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p:txBody>
      </p:sp>
      <p:pic>
        <p:nvPicPr>
          <p:cNvPr id="4" name="Picture 3">
            <a:extLst>
              <a:ext uri="{FF2B5EF4-FFF2-40B4-BE49-F238E27FC236}">
                <a16:creationId xmlns:a16="http://schemas.microsoft.com/office/drawing/2014/main" id="{7990A251-0E4F-9668-7208-6230A98434D0}"/>
              </a:ext>
            </a:extLst>
          </p:cNvPr>
          <p:cNvPicPr>
            <a:picLocks noChangeAspect="1"/>
          </p:cNvPicPr>
          <p:nvPr/>
        </p:nvPicPr>
        <p:blipFill>
          <a:blip r:embed="rId2"/>
          <a:stretch>
            <a:fillRect/>
          </a:stretch>
        </p:blipFill>
        <p:spPr>
          <a:xfrm>
            <a:off x="4238027" y="1417003"/>
            <a:ext cx="3758957" cy="2173449"/>
          </a:xfrm>
          <a:prstGeom prst="rect">
            <a:avLst/>
          </a:prstGeom>
        </p:spPr>
      </p:pic>
      <p:pic>
        <p:nvPicPr>
          <p:cNvPr id="6" name="Picture 5">
            <a:extLst>
              <a:ext uri="{FF2B5EF4-FFF2-40B4-BE49-F238E27FC236}">
                <a16:creationId xmlns:a16="http://schemas.microsoft.com/office/drawing/2014/main" id="{6EC88EA7-5867-175B-5471-2EC22D71266F}"/>
              </a:ext>
            </a:extLst>
          </p:cNvPr>
          <p:cNvPicPr>
            <a:picLocks noChangeAspect="1"/>
          </p:cNvPicPr>
          <p:nvPr/>
        </p:nvPicPr>
        <p:blipFill>
          <a:blip r:embed="rId3"/>
          <a:stretch>
            <a:fillRect/>
          </a:stretch>
        </p:blipFill>
        <p:spPr>
          <a:xfrm>
            <a:off x="489970" y="1421316"/>
            <a:ext cx="3625424" cy="2179112"/>
          </a:xfrm>
          <a:prstGeom prst="rect">
            <a:avLst/>
          </a:prstGeom>
        </p:spPr>
      </p:pic>
      <p:pic>
        <p:nvPicPr>
          <p:cNvPr id="13" name="Picture 12">
            <a:extLst>
              <a:ext uri="{FF2B5EF4-FFF2-40B4-BE49-F238E27FC236}">
                <a16:creationId xmlns:a16="http://schemas.microsoft.com/office/drawing/2014/main" id="{37A354DB-6F4F-E105-9C50-038146D77D72}"/>
              </a:ext>
            </a:extLst>
          </p:cNvPr>
          <p:cNvPicPr>
            <a:picLocks noChangeAspect="1"/>
          </p:cNvPicPr>
          <p:nvPr/>
        </p:nvPicPr>
        <p:blipFill>
          <a:blip r:embed="rId4"/>
          <a:stretch>
            <a:fillRect/>
          </a:stretch>
        </p:blipFill>
        <p:spPr>
          <a:xfrm>
            <a:off x="4337950" y="3797913"/>
            <a:ext cx="3659034" cy="2199313"/>
          </a:xfrm>
          <a:prstGeom prst="rect">
            <a:avLst/>
          </a:prstGeom>
        </p:spPr>
      </p:pic>
      <p:pic>
        <p:nvPicPr>
          <p:cNvPr id="14" name="Picture 13">
            <a:extLst>
              <a:ext uri="{FF2B5EF4-FFF2-40B4-BE49-F238E27FC236}">
                <a16:creationId xmlns:a16="http://schemas.microsoft.com/office/drawing/2014/main" id="{08BC2C5E-483F-E77F-413D-44971E510681}"/>
              </a:ext>
            </a:extLst>
          </p:cNvPr>
          <p:cNvPicPr>
            <a:picLocks noChangeAspect="1"/>
          </p:cNvPicPr>
          <p:nvPr/>
        </p:nvPicPr>
        <p:blipFill>
          <a:blip r:embed="rId5"/>
          <a:stretch>
            <a:fillRect/>
          </a:stretch>
        </p:blipFill>
        <p:spPr>
          <a:xfrm>
            <a:off x="489970" y="3794985"/>
            <a:ext cx="3659033" cy="2202241"/>
          </a:xfrm>
          <a:prstGeom prst="rect">
            <a:avLst/>
          </a:prstGeom>
        </p:spPr>
      </p:pic>
    </p:spTree>
    <p:extLst>
      <p:ext uri="{BB962C8B-B14F-4D97-AF65-F5344CB8AC3E}">
        <p14:creationId xmlns:p14="http://schemas.microsoft.com/office/powerpoint/2010/main" val="278453729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F51E91-6EDB-26C2-6E8A-B6200BA6F45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F178383-CF02-C534-77C7-B922CF747F06}"/>
              </a:ext>
            </a:extLst>
          </p:cNvPr>
          <p:cNvSpPr>
            <a:spLocks noGrp="1"/>
          </p:cNvSpPr>
          <p:nvPr>
            <p:ph type="title"/>
          </p:nvPr>
        </p:nvSpPr>
        <p:spPr/>
        <p:txBody>
          <a:bodyPr/>
          <a:lstStyle/>
          <a:p>
            <a:r>
              <a:rPr lang="en-US" dirty="0"/>
              <a:t>Retirement</a:t>
            </a:r>
          </a:p>
        </p:txBody>
      </p:sp>
      <p:sp>
        <p:nvSpPr>
          <p:cNvPr id="3" name="Text Placeholder 2">
            <a:extLst>
              <a:ext uri="{FF2B5EF4-FFF2-40B4-BE49-F238E27FC236}">
                <a16:creationId xmlns:a16="http://schemas.microsoft.com/office/drawing/2014/main" id="{0C05BEA1-052B-A446-46A8-ED4CDFFEFCAC}"/>
              </a:ext>
            </a:extLst>
          </p:cNvPr>
          <p:cNvSpPr>
            <a:spLocks noGrp="1"/>
          </p:cNvSpPr>
          <p:nvPr>
            <p:ph type="body" sz="quarter" idx="13"/>
          </p:nvPr>
        </p:nvSpPr>
        <p:spPr/>
        <p:txBody>
          <a:bodyPr/>
          <a:lstStyle/>
          <a:p>
            <a:r>
              <a:rPr lang="en-US" dirty="0"/>
              <a:t>Benefits Comparison</a:t>
            </a:r>
          </a:p>
        </p:txBody>
      </p:sp>
      <p:sp>
        <p:nvSpPr>
          <p:cNvPr id="5" name="Content Placeholder 4">
            <a:extLst>
              <a:ext uri="{FF2B5EF4-FFF2-40B4-BE49-F238E27FC236}">
                <a16:creationId xmlns:a16="http://schemas.microsoft.com/office/drawing/2014/main" id="{6B516DD2-7971-C7BB-3169-2938FEDAF5F5}"/>
              </a:ext>
            </a:extLst>
          </p:cNvPr>
          <p:cNvSpPr>
            <a:spLocks noGrp="1"/>
          </p:cNvSpPr>
          <p:nvPr>
            <p:ph sz="quarter" idx="14"/>
          </p:nvPr>
        </p:nvSpPr>
        <p:spPr>
          <a:xfrm>
            <a:off x="424312" y="4364756"/>
            <a:ext cx="9782355" cy="2156813"/>
          </a:xfrm>
        </p:spPr>
        <p:txBody>
          <a:bodyPr>
            <a:noAutofit/>
          </a:bodyPr>
          <a:lstStyle/>
          <a:p>
            <a:r>
              <a:rPr lang="en-US" sz="1600" dirty="0"/>
              <a:t>10 organizations reported that employee contributions are required to their Defined Benefit (pension) plan. Madison requires 6.8% for non-represented employees. </a:t>
            </a:r>
            <a:endParaRPr lang="en-US" sz="1200" dirty="0"/>
          </a:p>
          <a:p>
            <a:r>
              <a:rPr lang="en-US" sz="1600" dirty="0"/>
              <a:t>Like Madison, most reporting organizations use a ‘career-average’ formula to calculate retirement benefits.</a:t>
            </a:r>
          </a:p>
          <a:p>
            <a:r>
              <a:rPr lang="en-US" sz="1600" dirty="0"/>
              <a:t>13 organizations reported that group health insurance is available to retirees, similar to Madison.  </a:t>
            </a:r>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p:txBody>
      </p:sp>
      <p:pic>
        <p:nvPicPr>
          <p:cNvPr id="7" name="Picture 6">
            <a:extLst>
              <a:ext uri="{FF2B5EF4-FFF2-40B4-BE49-F238E27FC236}">
                <a16:creationId xmlns:a16="http://schemas.microsoft.com/office/drawing/2014/main" id="{DAF3D64B-3A34-B3D6-D732-0811E0F89B04}"/>
              </a:ext>
            </a:extLst>
          </p:cNvPr>
          <p:cNvPicPr>
            <a:picLocks noChangeAspect="1"/>
          </p:cNvPicPr>
          <p:nvPr/>
        </p:nvPicPr>
        <p:blipFill>
          <a:blip r:embed="rId2"/>
          <a:stretch>
            <a:fillRect/>
          </a:stretch>
        </p:blipFill>
        <p:spPr>
          <a:xfrm>
            <a:off x="424312" y="1326565"/>
            <a:ext cx="4440985" cy="2672870"/>
          </a:xfrm>
          <a:prstGeom prst="rect">
            <a:avLst/>
          </a:prstGeom>
        </p:spPr>
      </p:pic>
      <p:pic>
        <p:nvPicPr>
          <p:cNvPr id="9" name="Picture 8">
            <a:extLst>
              <a:ext uri="{FF2B5EF4-FFF2-40B4-BE49-F238E27FC236}">
                <a16:creationId xmlns:a16="http://schemas.microsoft.com/office/drawing/2014/main" id="{B0ECFECB-D55A-8857-61A6-83901FDCF1D4}"/>
              </a:ext>
            </a:extLst>
          </p:cNvPr>
          <p:cNvPicPr>
            <a:picLocks noChangeAspect="1"/>
          </p:cNvPicPr>
          <p:nvPr/>
        </p:nvPicPr>
        <p:blipFill>
          <a:blip r:embed="rId3"/>
          <a:stretch>
            <a:fillRect/>
          </a:stretch>
        </p:blipFill>
        <p:spPr>
          <a:xfrm>
            <a:off x="9474290" y="1419608"/>
            <a:ext cx="2662839" cy="2486783"/>
          </a:xfrm>
          <a:prstGeom prst="rect">
            <a:avLst/>
          </a:prstGeom>
        </p:spPr>
      </p:pic>
      <p:pic>
        <p:nvPicPr>
          <p:cNvPr id="12" name="Picture 11">
            <a:extLst>
              <a:ext uri="{FF2B5EF4-FFF2-40B4-BE49-F238E27FC236}">
                <a16:creationId xmlns:a16="http://schemas.microsoft.com/office/drawing/2014/main" id="{D30D95E9-9C56-1381-C885-2E6C56CA4516}"/>
              </a:ext>
            </a:extLst>
          </p:cNvPr>
          <p:cNvPicPr>
            <a:picLocks noChangeAspect="1"/>
          </p:cNvPicPr>
          <p:nvPr/>
        </p:nvPicPr>
        <p:blipFill>
          <a:blip r:embed="rId4"/>
          <a:stretch>
            <a:fillRect/>
          </a:stretch>
        </p:blipFill>
        <p:spPr>
          <a:xfrm>
            <a:off x="4959644" y="1342554"/>
            <a:ext cx="4420299" cy="2656882"/>
          </a:xfrm>
          <a:prstGeom prst="rect">
            <a:avLst/>
          </a:prstGeom>
        </p:spPr>
      </p:pic>
    </p:spTree>
    <p:extLst>
      <p:ext uri="{BB962C8B-B14F-4D97-AF65-F5344CB8AC3E}">
        <p14:creationId xmlns:p14="http://schemas.microsoft.com/office/powerpoint/2010/main" val="31362650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0D9F43-6CA1-3FF6-3373-F3CD073AA38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7D55E43-6208-02E0-29DE-16DEFE7092EB}"/>
              </a:ext>
            </a:extLst>
          </p:cNvPr>
          <p:cNvSpPr>
            <a:spLocks noGrp="1"/>
          </p:cNvSpPr>
          <p:nvPr>
            <p:ph type="title"/>
          </p:nvPr>
        </p:nvSpPr>
        <p:spPr/>
        <p:txBody>
          <a:bodyPr/>
          <a:lstStyle/>
          <a:p>
            <a:r>
              <a:rPr lang="en-US" dirty="0"/>
              <a:t>Pay Practices</a:t>
            </a:r>
          </a:p>
        </p:txBody>
      </p:sp>
      <p:sp>
        <p:nvSpPr>
          <p:cNvPr id="3" name="Text Placeholder 2">
            <a:extLst>
              <a:ext uri="{FF2B5EF4-FFF2-40B4-BE49-F238E27FC236}">
                <a16:creationId xmlns:a16="http://schemas.microsoft.com/office/drawing/2014/main" id="{DCFEF280-AFC3-01EE-DE8B-A79136869FF9}"/>
              </a:ext>
            </a:extLst>
          </p:cNvPr>
          <p:cNvSpPr>
            <a:spLocks noGrp="1"/>
          </p:cNvSpPr>
          <p:nvPr>
            <p:ph type="body" sz="quarter" idx="13"/>
          </p:nvPr>
        </p:nvSpPr>
        <p:spPr/>
        <p:txBody>
          <a:bodyPr/>
          <a:lstStyle/>
          <a:p>
            <a:r>
              <a:rPr lang="en-US" dirty="0"/>
              <a:t>Benefits Comparison</a:t>
            </a:r>
          </a:p>
        </p:txBody>
      </p:sp>
      <p:graphicFrame>
        <p:nvGraphicFramePr>
          <p:cNvPr id="8" name="Content Placeholder 7">
            <a:extLst>
              <a:ext uri="{FF2B5EF4-FFF2-40B4-BE49-F238E27FC236}">
                <a16:creationId xmlns:a16="http://schemas.microsoft.com/office/drawing/2014/main" id="{06A405E9-BEF7-B184-010D-26E61CD7686A}"/>
              </a:ext>
            </a:extLst>
          </p:cNvPr>
          <p:cNvGraphicFramePr>
            <a:graphicFrameLocks noGrp="1"/>
          </p:cNvGraphicFramePr>
          <p:nvPr>
            <p:ph sz="quarter" idx="14"/>
            <p:extLst>
              <p:ext uri="{D42A27DB-BD31-4B8C-83A1-F6EECF244321}">
                <p14:modId xmlns:p14="http://schemas.microsoft.com/office/powerpoint/2010/main" val="3371598547"/>
              </p:ext>
            </p:extLst>
          </p:nvPr>
        </p:nvGraphicFramePr>
        <p:xfrm>
          <a:off x="456360" y="1946068"/>
          <a:ext cx="9326881" cy="1483360"/>
        </p:xfrm>
        <a:graphic>
          <a:graphicData uri="http://schemas.openxmlformats.org/drawingml/2006/table">
            <a:tbl>
              <a:tblPr firstRow="1" bandRow="1">
                <a:tableStyleId>{5C22544A-7EE6-4342-B048-85BDC9FD1C3A}</a:tableStyleId>
              </a:tblPr>
              <a:tblGrid>
                <a:gridCol w="1957018">
                  <a:extLst>
                    <a:ext uri="{9D8B030D-6E8A-4147-A177-3AD203B41FA5}">
                      <a16:colId xmlns:a16="http://schemas.microsoft.com/office/drawing/2014/main" val="247496203"/>
                    </a:ext>
                  </a:extLst>
                </a:gridCol>
                <a:gridCol w="1486508">
                  <a:extLst>
                    <a:ext uri="{9D8B030D-6E8A-4147-A177-3AD203B41FA5}">
                      <a16:colId xmlns:a16="http://schemas.microsoft.com/office/drawing/2014/main" val="3982200349"/>
                    </a:ext>
                  </a:extLst>
                </a:gridCol>
                <a:gridCol w="1384446">
                  <a:extLst>
                    <a:ext uri="{9D8B030D-6E8A-4147-A177-3AD203B41FA5}">
                      <a16:colId xmlns:a16="http://schemas.microsoft.com/office/drawing/2014/main" val="3944237273"/>
                    </a:ext>
                  </a:extLst>
                </a:gridCol>
                <a:gridCol w="1462148">
                  <a:extLst>
                    <a:ext uri="{9D8B030D-6E8A-4147-A177-3AD203B41FA5}">
                      <a16:colId xmlns:a16="http://schemas.microsoft.com/office/drawing/2014/main" val="2258587976"/>
                    </a:ext>
                  </a:extLst>
                </a:gridCol>
                <a:gridCol w="1533715">
                  <a:extLst>
                    <a:ext uri="{9D8B030D-6E8A-4147-A177-3AD203B41FA5}">
                      <a16:colId xmlns:a16="http://schemas.microsoft.com/office/drawing/2014/main" val="884208316"/>
                    </a:ext>
                  </a:extLst>
                </a:gridCol>
                <a:gridCol w="1503046">
                  <a:extLst>
                    <a:ext uri="{9D8B030D-6E8A-4147-A177-3AD203B41FA5}">
                      <a16:colId xmlns:a16="http://schemas.microsoft.com/office/drawing/2014/main" val="2506560286"/>
                    </a:ext>
                  </a:extLst>
                </a:gridCol>
              </a:tblGrid>
              <a:tr h="370840">
                <a:tc>
                  <a:txBody>
                    <a:bodyPr/>
                    <a:lstStyle/>
                    <a:p>
                      <a:pPr algn="ctr"/>
                      <a:r>
                        <a:rPr lang="en-US" dirty="0"/>
                        <a:t>Pay Rates</a:t>
                      </a:r>
                    </a:p>
                  </a:txBody>
                  <a:tcPr/>
                </a:tc>
                <a:tc>
                  <a:txBody>
                    <a:bodyPr/>
                    <a:lstStyle/>
                    <a:p>
                      <a:pPr algn="ctr"/>
                      <a:r>
                        <a:rPr lang="en-US" dirty="0"/>
                        <a:t>Holiday</a:t>
                      </a:r>
                    </a:p>
                  </a:txBody>
                  <a:tcPr anchor="ctr"/>
                </a:tc>
                <a:tc>
                  <a:txBody>
                    <a:bodyPr/>
                    <a:lstStyle/>
                    <a:p>
                      <a:pPr algn="ctr"/>
                      <a:r>
                        <a:rPr lang="en-US" dirty="0"/>
                        <a:t>Saturday</a:t>
                      </a:r>
                    </a:p>
                  </a:txBody>
                  <a:tcPr anchor="ctr"/>
                </a:tc>
                <a:tc>
                  <a:txBody>
                    <a:bodyPr/>
                    <a:lstStyle/>
                    <a:p>
                      <a:pPr algn="ctr"/>
                      <a:r>
                        <a:rPr lang="en-US" dirty="0"/>
                        <a:t>Sunday</a:t>
                      </a:r>
                    </a:p>
                  </a:txBody>
                  <a:tcPr anchor="ctr"/>
                </a:tc>
                <a:tc>
                  <a:txBody>
                    <a:bodyPr/>
                    <a:lstStyle/>
                    <a:p>
                      <a:pPr algn="ctr"/>
                      <a:r>
                        <a:rPr lang="en-US" dirty="0"/>
                        <a:t>Day off</a:t>
                      </a:r>
                    </a:p>
                  </a:txBody>
                  <a:tcPr anchor="ctr"/>
                </a:tc>
                <a:tc>
                  <a:txBody>
                    <a:bodyPr/>
                    <a:lstStyle/>
                    <a:p>
                      <a:pPr algn="ctr"/>
                      <a:r>
                        <a:rPr lang="en-US" dirty="0"/>
                        <a:t>On leave</a:t>
                      </a:r>
                    </a:p>
                  </a:txBody>
                  <a:tcPr anchor="ctr"/>
                </a:tc>
                <a:extLst>
                  <a:ext uri="{0D108BD9-81ED-4DB2-BD59-A6C34878D82A}">
                    <a16:rowId xmlns:a16="http://schemas.microsoft.com/office/drawing/2014/main" val="3130410525"/>
                  </a:ext>
                </a:extLst>
              </a:tr>
              <a:tr h="370840">
                <a:tc>
                  <a:txBody>
                    <a:bodyPr/>
                    <a:lstStyle/>
                    <a:p>
                      <a:pPr algn="ctr"/>
                      <a:r>
                        <a:rPr lang="en-US" dirty="0"/>
                        <a:t>Straight Time</a:t>
                      </a:r>
                    </a:p>
                  </a:txBody>
                  <a:tcPr>
                    <a:solidFill>
                      <a:schemeClr val="bg1">
                        <a:lumMod val="85000"/>
                      </a:schemeClr>
                    </a:solidFill>
                  </a:tcPr>
                </a:tc>
                <a:tc>
                  <a:txBody>
                    <a:bodyPr/>
                    <a:lstStyle/>
                    <a:p>
                      <a:pPr algn="ctr"/>
                      <a:r>
                        <a:rPr lang="en-US" dirty="0"/>
                        <a:t>2</a:t>
                      </a:r>
                    </a:p>
                  </a:txBody>
                  <a:tcPr anchor="ctr"/>
                </a:tc>
                <a:tc>
                  <a:txBody>
                    <a:bodyPr/>
                    <a:lstStyle/>
                    <a:p>
                      <a:pPr algn="ctr"/>
                      <a:r>
                        <a:rPr lang="en-US" dirty="0"/>
                        <a:t>5</a:t>
                      </a:r>
                    </a:p>
                  </a:txBody>
                  <a:tcPr anchor="ctr"/>
                </a:tc>
                <a:tc>
                  <a:txBody>
                    <a:bodyPr/>
                    <a:lstStyle/>
                    <a:p>
                      <a:pPr algn="ctr"/>
                      <a:r>
                        <a:rPr lang="en-US" dirty="0"/>
                        <a:t>5</a:t>
                      </a:r>
                    </a:p>
                  </a:txBody>
                  <a:tcPr anchor="ctr"/>
                </a:tc>
                <a:tc>
                  <a:txBody>
                    <a:bodyPr/>
                    <a:lstStyle/>
                    <a:p>
                      <a:pPr algn="ctr"/>
                      <a:r>
                        <a:rPr lang="en-US" dirty="0"/>
                        <a:t>6</a:t>
                      </a:r>
                    </a:p>
                  </a:txBody>
                  <a:tcPr anchor="ctr"/>
                </a:tc>
                <a:tc>
                  <a:txBody>
                    <a:bodyPr/>
                    <a:lstStyle/>
                    <a:p>
                      <a:pPr algn="ctr"/>
                      <a:r>
                        <a:rPr lang="en-US" dirty="0"/>
                        <a:t>4</a:t>
                      </a:r>
                    </a:p>
                  </a:txBody>
                  <a:tcPr anchor="ctr"/>
                </a:tc>
                <a:extLst>
                  <a:ext uri="{0D108BD9-81ED-4DB2-BD59-A6C34878D82A}">
                    <a16:rowId xmlns:a16="http://schemas.microsoft.com/office/drawing/2014/main" val="1539543972"/>
                  </a:ext>
                </a:extLst>
              </a:tr>
              <a:tr h="370840">
                <a:tc>
                  <a:txBody>
                    <a:bodyPr/>
                    <a:lstStyle/>
                    <a:p>
                      <a:pPr algn="ctr"/>
                      <a:r>
                        <a:rPr lang="en-US" dirty="0"/>
                        <a:t>Overtime (1.5x)</a:t>
                      </a:r>
                    </a:p>
                  </a:txBody>
                  <a:tcPr>
                    <a:solidFill>
                      <a:schemeClr val="bg1">
                        <a:lumMod val="85000"/>
                      </a:schemeClr>
                    </a:solidFill>
                  </a:tcPr>
                </a:tc>
                <a:tc>
                  <a:txBody>
                    <a:bodyPr/>
                    <a:lstStyle/>
                    <a:p>
                      <a:pPr algn="ctr"/>
                      <a:r>
                        <a:rPr lang="en-US" dirty="0"/>
                        <a:t>8</a:t>
                      </a:r>
                    </a:p>
                  </a:txBody>
                  <a:tcPr anchor="ctr"/>
                </a:tc>
                <a:tc>
                  <a:txBody>
                    <a:bodyPr/>
                    <a:lstStyle/>
                    <a:p>
                      <a:pPr algn="ctr"/>
                      <a:r>
                        <a:rPr lang="en-US" dirty="0"/>
                        <a:t>3</a:t>
                      </a:r>
                    </a:p>
                  </a:txBody>
                  <a:tcPr anchor="ctr"/>
                </a:tc>
                <a:tc>
                  <a:txBody>
                    <a:bodyPr/>
                    <a:lstStyle/>
                    <a:p>
                      <a:pPr algn="ctr"/>
                      <a:r>
                        <a:rPr lang="en-US" dirty="0"/>
                        <a:t>3</a:t>
                      </a:r>
                    </a:p>
                  </a:txBody>
                  <a:tcPr anchor="ctr"/>
                </a:tc>
                <a:tc>
                  <a:txBody>
                    <a:bodyPr/>
                    <a:lstStyle/>
                    <a:p>
                      <a:pPr algn="ctr"/>
                      <a:r>
                        <a:rPr lang="en-US" dirty="0"/>
                        <a:t>4</a:t>
                      </a:r>
                    </a:p>
                  </a:txBody>
                  <a:tcPr anchor="ctr"/>
                </a:tc>
                <a:tc>
                  <a:txBody>
                    <a:bodyPr/>
                    <a:lstStyle/>
                    <a:p>
                      <a:pPr algn="ctr"/>
                      <a:r>
                        <a:rPr lang="en-US" dirty="0"/>
                        <a:t>5</a:t>
                      </a:r>
                    </a:p>
                  </a:txBody>
                  <a:tcPr anchor="ctr"/>
                </a:tc>
                <a:extLst>
                  <a:ext uri="{0D108BD9-81ED-4DB2-BD59-A6C34878D82A}">
                    <a16:rowId xmlns:a16="http://schemas.microsoft.com/office/drawing/2014/main" val="332416010"/>
                  </a:ext>
                </a:extLst>
              </a:tr>
              <a:tr h="370840">
                <a:tc>
                  <a:txBody>
                    <a:bodyPr/>
                    <a:lstStyle/>
                    <a:p>
                      <a:pPr algn="ctr"/>
                      <a:r>
                        <a:rPr lang="en-US" dirty="0">
                          <a:solidFill>
                            <a:schemeClr val="accent2"/>
                          </a:solidFill>
                        </a:rPr>
                        <a:t>Madison</a:t>
                      </a:r>
                    </a:p>
                  </a:txBody>
                  <a:tcPr>
                    <a:solidFill>
                      <a:schemeClr val="bg1">
                        <a:lumMod val="85000"/>
                      </a:schemeClr>
                    </a:solidFill>
                  </a:tcPr>
                </a:tc>
                <a:tc>
                  <a:txBody>
                    <a:bodyPr/>
                    <a:lstStyle/>
                    <a:p>
                      <a:pPr algn="ctr"/>
                      <a:r>
                        <a:rPr lang="en-US" dirty="0">
                          <a:solidFill>
                            <a:schemeClr val="accent2"/>
                          </a:solidFill>
                        </a:rPr>
                        <a:t>Double Time</a:t>
                      </a:r>
                    </a:p>
                  </a:txBody>
                  <a:tcPr anchor="ctr"/>
                </a:tc>
                <a:tc>
                  <a:txBody>
                    <a:bodyPr/>
                    <a:lstStyle/>
                    <a:p>
                      <a:pPr algn="ctr"/>
                      <a:r>
                        <a:rPr lang="en-US" dirty="0">
                          <a:solidFill>
                            <a:schemeClr val="accent2"/>
                          </a:solidFill>
                        </a:rPr>
                        <a:t>CBA</a:t>
                      </a:r>
                    </a:p>
                  </a:txBody>
                  <a:tcPr anchor="ctr"/>
                </a:tc>
                <a:tc>
                  <a:txBody>
                    <a:bodyPr/>
                    <a:lstStyle/>
                    <a:p>
                      <a:pPr algn="ctr"/>
                      <a:r>
                        <a:rPr lang="en-US" dirty="0">
                          <a:solidFill>
                            <a:schemeClr val="accent2"/>
                          </a:solidFill>
                        </a:rPr>
                        <a:t>CBA</a:t>
                      </a:r>
                    </a:p>
                  </a:txBody>
                  <a:tcPr anchor="ctr"/>
                </a:tc>
                <a:tc>
                  <a:txBody>
                    <a:bodyPr/>
                    <a:lstStyle/>
                    <a:p>
                      <a:pPr algn="ctr"/>
                      <a:r>
                        <a:rPr lang="en-US" dirty="0">
                          <a:solidFill>
                            <a:schemeClr val="accent2"/>
                          </a:solidFill>
                        </a:rPr>
                        <a:t>Overtime</a:t>
                      </a:r>
                    </a:p>
                  </a:txBody>
                  <a:tcPr anchor="ctr"/>
                </a:tc>
                <a:tc>
                  <a:txBody>
                    <a:bodyPr/>
                    <a:lstStyle/>
                    <a:p>
                      <a:pPr algn="ctr"/>
                      <a:r>
                        <a:rPr lang="en-US" dirty="0">
                          <a:solidFill>
                            <a:schemeClr val="accent2"/>
                          </a:solidFill>
                        </a:rPr>
                        <a:t>Overtime</a:t>
                      </a:r>
                    </a:p>
                  </a:txBody>
                  <a:tcPr anchor="ctr"/>
                </a:tc>
                <a:extLst>
                  <a:ext uri="{0D108BD9-81ED-4DB2-BD59-A6C34878D82A}">
                    <a16:rowId xmlns:a16="http://schemas.microsoft.com/office/drawing/2014/main" val="3359005164"/>
                  </a:ext>
                </a:extLst>
              </a:tr>
            </a:tbl>
          </a:graphicData>
        </a:graphic>
      </p:graphicFrame>
      <p:sp>
        <p:nvSpPr>
          <p:cNvPr id="10" name="TextBox 9">
            <a:extLst>
              <a:ext uri="{FF2B5EF4-FFF2-40B4-BE49-F238E27FC236}">
                <a16:creationId xmlns:a16="http://schemas.microsoft.com/office/drawing/2014/main" id="{A931F396-AF1A-6385-2840-84D42E107A26}"/>
              </a:ext>
            </a:extLst>
          </p:cNvPr>
          <p:cNvSpPr txBox="1"/>
          <p:nvPr/>
        </p:nvSpPr>
        <p:spPr>
          <a:xfrm>
            <a:off x="456360" y="1263248"/>
            <a:ext cx="10419955" cy="5078313"/>
          </a:xfrm>
          <a:prstGeom prst="rect">
            <a:avLst/>
          </a:prstGeom>
          <a:noFill/>
        </p:spPr>
        <p:txBody>
          <a:bodyPr wrap="square" rtlCol="0">
            <a:spAutoFit/>
          </a:bodyPr>
          <a:lstStyle/>
          <a:p>
            <a:r>
              <a:rPr lang="en-US" dirty="0"/>
              <a:t>The chart below demonstrates how many organizations reported paying when employees are called back to work for the following:</a:t>
            </a:r>
          </a:p>
          <a:p>
            <a:endParaRPr lang="en-US" dirty="0"/>
          </a:p>
          <a:p>
            <a:endParaRPr lang="en-US" dirty="0"/>
          </a:p>
          <a:p>
            <a:endParaRPr lang="en-US" dirty="0"/>
          </a:p>
          <a:p>
            <a:endParaRPr lang="en-US" dirty="0"/>
          </a:p>
          <a:p>
            <a:endParaRPr lang="en-US" dirty="0"/>
          </a:p>
          <a:p>
            <a:endParaRPr lang="en-US" dirty="0"/>
          </a:p>
          <a:p>
            <a:endParaRPr lang="en-US" dirty="0"/>
          </a:p>
          <a:p>
            <a:pPr marL="285750" indent="-285750">
              <a:buFont typeface="Arial" panose="020B0604020202020204" pitchFamily="34" charset="0"/>
              <a:buChar char="•"/>
            </a:pPr>
            <a:r>
              <a:rPr lang="en-US" dirty="0"/>
              <a:t>6 organizations reported that they have a ‘minimum’ amount of hours paid to employees who are called back. </a:t>
            </a:r>
          </a:p>
          <a:p>
            <a:endParaRPr lang="en-US" dirty="0"/>
          </a:p>
          <a:p>
            <a:pPr marL="285750" indent="-285750">
              <a:buFont typeface="Arial" panose="020B0604020202020204" pitchFamily="34" charset="0"/>
              <a:buChar char="•"/>
            </a:pPr>
            <a:r>
              <a:rPr lang="en-US" dirty="0"/>
              <a:t>14 organizations reported that new hires can receive a pay range above the starting minimum for their position, based on years of related experience (2), experience or education (3), experience AND education (4), or at managements discretion (5).</a:t>
            </a:r>
          </a:p>
          <a:p>
            <a:pPr marL="742950" lvl="1" indent="-285750">
              <a:buFont typeface="Arial" panose="020B0604020202020204" pitchFamily="34" charset="0"/>
              <a:buChar char="•"/>
            </a:pPr>
            <a:r>
              <a:rPr lang="en-US" dirty="0"/>
              <a:t>Madison allows this at managements discretion. </a:t>
            </a:r>
          </a:p>
          <a:p>
            <a:pPr marL="742950" lvl="1"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101054293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5F330C-80F7-04EC-D196-F09E81FFDD7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0E7674A-0EA5-267F-5F9A-FB67A4DD2C05}"/>
              </a:ext>
            </a:extLst>
          </p:cNvPr>
          <p:cNvSpPr>
            <a:spLocks noGrp="1"/>
          </p:cNvSpPr>
          <p:nvPr>
            <p:ph type="title"/>
          </p:nvPr>
        </p:nvSpPr>
        <p:spPr/>
        <p:txBody>
          <a:bodyPr/>
          <a:lstStyle/>
          <a:p>
            <a:r>
              <a:rPr lang="en-US" dirty="0"/>
              <a:t>Additional Benefits</a:t>
            </a:r>
          </a:p>
        </p:txBody>
      </p:sp>
      <p:sp>
        <p:nvSpPr>
          <p:cNvPr id="3" name="Text Placeholder 2">
            <a:extLst>
              <a:ext uri="{FF2B5EF4-FFF2-40B4-BE49-F238E27FC236}">
                <a16:creationId xmlns:a16="http://schemas.microsoft.com/office/drawing/2014/main" id="{ED4C8191-A6BC-BAF3-3485-BA26B27C5143}"/>
              </a:ext>
            </a:extLst>
          </p:cNvPr>
          <p:cNvSpPr>
            <a:spLocks noGrp="1"/>
          </p:cNvSpPr>
          <p:nvPr>
            <p:ph type="body" sz="quarter" idx="13"/>
          </p:nvPr>
        </p:nvSpPr>
        <p:spPr/>
        <p:txBody>
          <a:bodyPr/>
          <a:lstStyle/>
          <a:p>
            <a:r>
              <a:rPr lang="en-US" dirty="0"/>
              <a:t>Benefits Comparison</a:t>
            </a:r>
          </a:p>
        </p:txBody>
      </p:sp>
      <p:sp>
        <p:nvSpPr>
          <p:cNvPr id="10" name="TextBox 9">
            <a:extLst>
              <a:ext uri="{FF2B5EF4-FFF2-40B4-BE49-F238E27FC236}">
                <a16:creationId xmlns:a16="http://schemas.microsoft.com/office/drawing/2014/main" id="{A56C00E8-C711-92BF-6F29-D0DE4BCD761C}"/>
              </a:ext>
            </a:extLst>
          </p:cNvPr>
          <p:cNvSpPr txBox="1"/>
          <p:nvPr/>
        </p:nvSpPr>
        <p:spPr>
          <a:xfrm>
            <a:off x="456360" y="1413063"/>
            <a:ext cx="5890005" cy="5016758"/>
          </a:xfrm>
          <a:prstGeom prst="rect">
            <a:avLst/>
          </a:prstGeom>
          <a:noFill/>
        </p:spPr>
        <p:txBody>
          <a:bodyPr wrap="square" rtlCol="0">
            <a:spAutoFit/>
          </a:bodyPr>
          <a:lstStyle/>
          <a:p>
            <a:pPr marL="285750" indent="-285750">
              <a:buFont typeface="Arial" panose="020B0604020202020204" pitchFamily="34" charset="0"/>
              <a:buChar char="•"/>
            </a:pPr>
            <a:r>
              <a:rPr lang="en-US" sz="1600" dirty="0"/>
              <a:t>Madison provides tuition assistance to police and fire only; rates are set annually. </a:t>
            </a:r>
          </a:p>
          <a:p>
            <a:endParaRPr lang="en-US" sz="1600" dirty="0"/>
          </a:p>
          <a:p>
            <a:pPr marL="285750" indent="-285750">
              <a:buFont typeface="Arial" panose="020B0604020202020204" pitchFamily="34" charset="0"/>
              <a:buChar char="•"/>
            </a:pPr>
            <a:r>
              <a:rPr lang="en-US" sz="1600" dirty="0"/>
              <a:t>8 organizations reported to providing parking or commuter benefits, similar to Madison. </a:t>
            </a:r>
          </a:p>
          <a:p>
            <a:endParaRPr lang="en-US" sz="1600" dirty="0"/>
          </a:p>
          <a:p>
            <a:pPr marL="285750" indent="-285750">
              <a:buFont typeface="Arial" panose="020B0604020202020204" pitchFamily="34" charset="0"/>
              <a:buChar char="•"/>
            </a:pPr>
            <a:r>
              <a:rPr lang="en-US" sz="1600" dirty="0"/>
              <a:t>10 organizations reported to providing gym reimbursement. Madison only provides this to police. </a:t>
            </a:r>
          </a:p>
          <a:p>
            <a:endParaRPr lang="en-US" sz="1600" dirty="0"/>
          </a:p>
          <a:p>
            <a:pPr marL="285750" indent="-285750">
              <a:buFont typeface="Arial" panose="020B0604020202020204" pitchFamily="34" charset="0"/>
              <a:buChar char="•"/>
            </a:pPr>
            <a:r>
              <a:rPr lang="en-US" sz="1600" dirty="0"/>
              <a:t>9 organizations reported they do not provide referral or recruitment bonuses, but 3 do. </a:t>
            </a:r>
          </a:p>
          <a:p>
            <a:endParaRPr lang="en-US" sz="1600" dirty="0"/>
          </a:p>
          <a:p>
            <a:pPr marL="285750" indent="-285750">
              <a:buFont typeface="Arial" panose="020B0604020202020204" pitchFamily="34" charset="0"/>
              <a:buChar char="•"/>
            </a:pPr>
            <a:r>
              <a:rPr lang="en-US" sz="1600" dirty="0"/>
              <a:t>11 organizations reported they do not provide pet insurance, but 1 does – similar to Madison. </a:t>
            </a:r>
          </a:p>
          <a:p>
            <a:endParaRPr lang="en-US" sz="1600" dirty="0"/>
          </a:p>
          <a:p>
            <a:pPr marL="285750" indent="-285750">
              <a:buFont typeface="Arial" panose="020B0604020202020204" pitchFamily="34" charset="0"/>
              <a:buChar char="•"/>
            </a:pPr>
            <a:r>
              <a:rPr lang="en-US" sz="1600" dirty="0"/>
              <a:t>13 organizations reported to providing flexible work schedules or compressed work week. </a:t>
            </a:r>
          </a:p>
          <a:p>
            <a:endParaRPr lang="en-US" sz="1600" dirty="0"/>
          </a:p>
          <a:p>
            <a:pPr marL="742950" lvl="1" indent="-285750">
              <a:buFont typeface="Arial" panose="020B0604020202020204" pitchFamily="34" charset="0"/>
              <a:buChar char="•"/>
            </a:pPr>
            <a:endParaRPr lang="en-US" sz="1600" dirty="0"/>
          </a:p>
          <a:p>
            <a:pPr marL="285750" indent="-285750">
              <a:buFont typeface="Arial" panose="020B0604020202020204" pitchFamily="34" charset="0"/>
              <a:buChar char="•"/>
            </a:pPr>
            <a:endParaRPr lang="en-US" sz="1600" dirty="0"/>
          </a:p>
        </p:txBody>
      </p:sp>
      <p:pic>
        <p:nvPicPr>
          <p:cNvPr id="7" name="Picture 6">
            <a:extLst>
              <a:ext uri="{FF2B5EF4-FFF2-40B4-BE49-F238E27FC236}">
                <a16:creationId xmlns:a16="http://schemas.microsoft.com/office/drawing/2014/main" id="{407D5268-5367-D28B-8C53-6B3F44F1ECE2}"/>
              </a:ext>
            </a:extLst>
          </p:cNvPr>
          <p:cNvPicPr>
            <a:picLocks noChangeAspect="1"/>
          </p:cNvPicPr>
          <p:nvPr/>
        </p:nvPicPr>
        <p:blipFill>
          <a:blip r:embed="rId2"/>
          <a:stretch>
            <a:fillRect/>
          </a:stretch>
        </p:blipFill>
        <p:spPr>
          <a:xfrm>
            <a:off x="6741343" y="745061"/>
            <a:ext cx="4578493" cy="2755631"/>
          </a:xfrm>
          <a:prstGeom prst="rect">
            <a:avLst/>
          </a:prstGeom>
        </p:spPr>
      </p:pic>
      <p:pic>
        <p:nvPicPr>
          <p:cNvPr id="9" name="Picture 8">
            <a:extLst>
              <a:ext uri="{FF2B5EF4-FFF2-40B4-BE49-F238E27FC236}">
                <a16:creationId xmlns:a16="http://schemas.microsoft.com/office/drawing/2014/main" id="{6B02D139-0BCE-6340-B6DC-1962EB744EB0}"/>
              </a:ext>
            </a:extLst>
          </p:cNvPr>
          <p:cNvPicPr>
            <a:picLocks noChangeAspect="1"/>
          </p:cNvPicPr>
          <p:nvPr/>
        </p:nvPicPr>
        <p:blipFill>
          <a:blip r:embed="rId3"/>
          <a:stretch>
            <a:fillRect/>
          </a:stretch>
        </p:blipFill>
        <p:spPr>
          <a:xfrm>
            <a:off x="6625528" y="4053157"/>
            <a:ext cx="4810125" cy="2495550"/>
          </a:xfrm>
          <a:prstGeom prst="rect">
            <a:avLst/>
          </a:prstGeom>
        </p:spPr>
      </p:pic>
      <p:sp>
        <p:nvSpPr>
          <p:cNvPr id="11" name="TextBox 10">
            <a:extLst>
              <a:ext uri="{FF2B5EF4-FFF2-40B4-BE49-F238E27FC236}">
                <a16:creationId xmlns:a16="http://schemas.microsoft.com/office/drawing/2014/main" id="{08E1449B-21B4-BE64-A205-65A45E2EF6F0}"/>
              </a:ext>
            </a:extLst>
          </p:cNvPr>
          <p:cNvSpPr txBox="1"/>
          <p:nvPr/>
        </p:nvSpPr>
        <p:spPr>
          <a:xfrm>
            <a:off x="7252137" y="3680248"/>
            <a:ext cx="3788538" cy="369332"/>
          </a:xfrm>
          <a:prstGeom prst="rect">
            <a:avLst/>
          </a:prstGeom>
          <a:noFill/>
        </p:spPr>
        <p:txBody>
          <a:bodyPr wrap="none" rtlCol="0">
            <a:spAutoFit/>
          </a:bodyPr>
          <a:lstStyle/>
          <a:p>
            <a:r>
              <a:rPr lang="en-US" dirty="0"/>
              <a:t>Longevity Pay by Years of Service</a:t>
            </a:r>
          </a:p>
        </p:txBody>
      </p:sp>
    </p:spTree>
    <p:extLst>
      <p:ext uri="{BB962C8B-B14F-4D97-AF65-F5344CB8AC3E}">
        <p14:creationId xmlns:p14="http://schemas.microsoft.com/office/powerpoint/2010/main" val="425309071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E7DF6F-8DD8-3620-2269-CF9AAC2C549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0A59B62-E040-6B84-BEFD-5A29F6383061}"/>
              </a:ext>
            </a:extLst>
          </p:cNvPr>
          <p:cNvSpPr>
            <a:spLocks noGrp="1"/>
          </p:cNvSpPr>
          <p:nvPr>
            <p:ph type="ctrTitle"/>
          </p:nvPr>
        </p:nvSpPr>
        <p:spPr>
          <a:xfrm>
            <a:off x="682293" y="2775818"/>
            <a:ext cx="5413707" cy="1661993"/>
          </a:xfrm>
        </p:spPr>
        <p:txBody>
          <a:bodyPr/>
          <a:lstStyle/>
          <a:p>
            <a:r>
              <a:rPr lang="en-US" dirty="0"/>
              <a:t>Pay Equity Findings</a:t>
            </a:r>
          </a:p>
        </p:txBody>
      </p:sp>
    </p:spTree>
    <p:extLst>
      <p:ext uri="{BB962C8B-B14F-4D97-AF65-F5344CB8AC3E}">
        <p14:creationId xmlns:p14="http://schemas.microsoft.com/office/powerpoint/2010/main" val="38127730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9F794B-F3C8-73D1-B672-EF0C8B2FAF55}"/>
              </a:ext>
            </a:extLst>
          </p:cNvPr>
          <p:cNvSpPr>
            <a:spLocks noGrp="1"/>
          </p:cNvSpPr>
          <p:nvPr>
            <p:ph type="title"/>
          </p:nvPr>
        </p:nvSpPr>
        <p:spPr/>
        <p:txBody>
          <a:bodyPr/>
          <a:lstStyle/>
          <a:p>
            <a:r>
              <a:rPr lang="en-US" dirty="0"/>
              <a:t>Key Findings</a:t>
            </a:r>
          </a:p>
        </p:txBody>
      </p:sp>
      <p:sp>
        <p:nvSpPr>
          <p:cNvPr id="3" name="Text Placeholder 2">
            <a:extLst>
              <a:ext uri="{FF2B5EF4-FFF2-40B4-BE49-F238E27FC236}">
                <a16:creationId xmlns:a16="http://schemas.microsoft.com/office/drawing/2014/main" id="{BA411F23-0A28-2DA6-DED8-C6820E8A4A5A}"/>
              </a:ext>
            </a:extLst>
          </p:cNvPr>
          <p:cNvSpPr>
            <a:spLocks noGrp="1"/>
          </p:cNvSpPr>
          <p:nvPr>
            <p:ph type="body" sz="quarter" idx="13"/>
          </p:nvPr>
        </p:nvSpPr>
        <p:spPr/>
        <p:txBody>
          <a:bodyPr/>
          <a:lstStyle/>
          <a:p>
            <a:r>
              <a:rPr lang="en-US" dirty="0"/>
              <a:t>Pay Equity Analysis</a:t>
            </a:r>
          </a:p>
        </p:txBody>
      </p:sp>
      <p:sp>
        <p:nvSpPr>
          <p:cNvPr id="4" name="Content Placeholder 3">
            <a:extLst>
              <a:ext uri="{FF2B5EF4-FFF2-40B4-BE49-F238E27FC236}">
                <a16:creationId xmlns:a16="http://schemas.microsoft.com/office/drawing/2014/main" id="{4CEF723A-A1FB-DB2F-1C0F-BAE645B8561A}"/>
              </a:ext>
            </a:extLst>
          </p:cNvPr>
          <p:cNvSpPr>
            <a:spLocks noGrp="1"/>
          </p:cNvSpPr>
          <p:nvPr>
            <p:ph sz="quarter" idx="14"/>
          </p:nvPr>
        </p:nvSpPr>
        <p:spPr>
          <a:xfrm>
            <a:off x="456360" y="1397480"/>
            <a:ext cx="11277495" cy="5175848"/>
          </a:xfrm>
        </p:spPr>
        <p:txBody>
          <a:bodyPr>
            <a:normAutofit/>
          </a:bodyPr>
          <a:lstStyle/>
          <a:p>
            <a:r>
              <a:rPr lang="en-US" dirty="0"/>
              <a:t>The City employs approximately 3,974 people across a wide range of roles, with most in full-time positions that are non-exempt. </a:t>
            </a:r>
          </a:p>
          <a:p>
            <a:pPr lvl="1"/>
            <a:r>
              <a:rPr lang="en-US" dirty="0"/>
              <a:t>Supervisors earn about 80% more than non-supervisors, consistent with leadership and job complexity differences.	</a:t>
            </a:r>
          </a:p>
          <a:p>
            <a:pPr lvl="1"/>
            <a:endParaRPr lang="en-US" dirty="0"/>
          </a:p>
          <a:p>
            <a:pPr lvl="1"/>
            <a:endParaRPr lang="en-US" dirty="0"/>
          </a:p>
          <a:p>
            <a:pPr lvl="1"/>
            <a:endParaRPr lang="en-US" dirty="0"/>
          </a:p>
          <a:p>
            <a:r>
              <a:rPr lang="en-US" b="1" dirty="0"/>
              <a:t>Workforce Demographics</a:t>
            </a:r>
            <a:r>
              <a:rPr lang="en-US" dirty="0"/>
              <a:t>: 68% male and 75% white, with men and white employees earning slightly higher average salaries.</a:t>
            </a:r>
          </a:p>
          <a:p>
            <a:pPr lvl="1"/>
            <a:r>
              <a:rPr lang="en-US" dirty="0"/>
              <a:t>Across departments, gender and racial composition vary widely and align with occupational distribution, where technical, trade, and public safety roles remain more male-dominated, while administrative and service-oriented positions have higher female representation. </a:t>
            </a:r>
          </a:p>
          <a:p>
            <a:endParaRPr lang="en-US" dirty="0"/>
          </a:p>
        </p:txBody>
      </p:sp>
      <p:pic>
        <p:nvPicPr>
          <p:cNvPr id="8" name="Picture 7">
            <a:extLst>
              <a:ext uri="{FF2B5EF4-FFF2-40B4-BE49-F238E27FC236}">
                <a16:creationId xmlns:a16="http://schemas.microsoft.com/office/drawing/2014/main" id="{32886250-AA72-5969-44E8-AE7D3DB7C273}"/>
              </a:ext>
            </a:extLst>
          </p:cNvPr>
          <p:cNvPicPr>
            <a:picLocks noChangeAspect="1"/>
          </p:cNvPicPr>
          <p:nvPr/>
        </p:nvPicPr>
        <p:blipFill>
          <a:blip r:embed="rId2"/>
          <a:stretch>
            <a:fillRect/>
          </a:stretch>
        </p:blipFill>
        <p:spPr>
          <a:xfrm>
            <a:off x="2456049" y="2975613"/>
            <a:ext cx="7278116" cy="1009791"/>
          </a:xfrm>
          <a:prstGeom prst="rect">
            <a:avLst/>
          </a:prstGeom>
        </p:spPr>
      </p:pic>
    </p:spTree>
    <p:extLst>
      <p:ext uri="{BB962C8B-B14F-4D97-AF65-F5344CB8AC3E}">
        <p14:creationId xmlns:p14="http://schemas.microsoft.com/office/powerpoint/2010/main" val="66453774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2F79B2-8BEB-32D9-E3EF-679CD2B1B03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3342134-5D5F-2EB3-C93A-1DFEE8686C03}"/>
              </a:ext>
            </a:extLst>
          </p:cNvPr>
          <p:cNvSpPr>
            <a:spLocks noGrp="1"/>
          </p:cNvSpPr>
          <p:nvPr>
            <p:ph type="title"/>
          </p:nvPr>
        </p:nvSpPr>
        <p:spPr/>
        <p:txBody>
          <a:bodyPr/>
          <a:lstStyle/>
          <a:p>
            <a:r>
              <a:rPr lang="en-US" dirty="0"/>
              <a:t>Key Findings</a:t>
            </a:r>
          </a:p>
        </p:txBody>
      </p:sp>
      <p:sp>
        <p:nvSpPr>
          <p:cNvPr id="3" name="Text Placeholder 2">
            <a:extLst>
              <a:ext uri="{FF2B5EF4-FFF2-40B4-BE49-F238E27FC236}">
                <a16:creationId xmlns:a16="http://schemas.microsoft.com/office/drawing/2014/main" id="{3D01FBE8-3840-A590-EBE0-D3EB52C0CCFA}"/>
              </a:ext>
            </a:extLst>
          </p:cNvPr>
          <p:cNvSpPr>
            <a:spLocks noGrp="1"/>
          </p:cNvSpPr>
          <p:nvPr>
            <p:ph type="body" sz="quarter" idx="13"/>
          </p:nvPr>
        </p:nvSpPr>
        <p:spPr/>
        <p:txBody>
          <a:bodyPr/>
          <a:lstStyle/>
          <a:p>
            <a:r>
              <a:rPr lang="en-US" dirty="0"/>
              <a:t>Pay Equity Analysis</a:t>
            </a:r>
          </a:p>
        </p:txBody>
      </p:sp>
      <p:sp>
        <p:nvSpPr>
          <p:cNvPr id="4" name="Content Placeholder 3">
            <a:extLst>
              <a:ext uri="{FF2B5EF4-FFF2-40B4-BE49-F238E27FC236}">
                <a16:creationId xmlns:a16="http://schemas.microsoft.com/office/drawing/2014/main" id="{3F6638CD-3CA1-5E87-0595-5154A915EEC7}"/>
              </a:ext>
            </a:extLst>
          </p:cNvPr>
          <p:cNvSpPr>
            <a:spLocks noGrp="1"/>
          </p:cNvSpPr>
          <p:nvPr>
            <p:ph sz="quarter" idx="14"/>
          </p:nvPr>
        </p:nvSpPr>
        <p:spPr>
          <a:xfrm>
            <a:off x="456360" y="1397480"/>
            <a:ext cx="11277495" cy="5175848"/>
          </a:xfrm>
        </p:spPr>
        <p:txBody>
          <a:bodyPr>
            <a:normAutofit/>
          </a:bodyPr>
          <a:lstStyle/>
          <a:p>
            <a:pPr lvl="0"/>
            <a:r>
              <a:rPr lang="en-US" b="1" dirty="0"/>
              <a:t>Pay Equity Results</a:t>
            </a:r>
            <a:r>
              <a:rPr lang="en-US" dirty="0"/>
              <a:t>: Men earn about 4.6% more per hour than women, and white employees earn about 7.9% more than non-white employees, both statistically significant gaps. </a:t>
            </a:r>
          </a:p>
          <a:p>
            <a:pPr lvl="1"/>
            <a:r>
              <a:rPr lang="en-US" dirty="0"/>
              <a:t>However, further analysis shows these differences are largely due to occupational sorting and tenure, not unequal pay for equal work.</a:t>
            </a:r>
          </a:p>
          <a:p>
            <a:pPr marL="457200" lvl="1" indent="0">
              <a:buNone/>
            </a:pPr>
            <a:endParaRPr lang="en-US" dirty="0"/>
          </a:p>
          <a:p>
            <a:pPr marL="0" indent="0">
              <a:buNone/>
            </a:pPr>
            <a:endParaRPr lang="en-US" dirty="0"/>
          </a:p>
        </p:txBody>
      </p:sp>
      <p:pic>
        <p:nvPicPr>
          <p:cNvPr id="7" name="Picture 6">
            <a:extLst>
              <a:ext uri="{FF2B5EF4-FFF2-40B4-BE49-F238E27FC236}">
                <a16:creationId xmlns:a16="http://schemas.microsoft.com/office/drawing/2014/main" id="{683EE9B8-3150-BC3A-2AC2-1B4350EBFE90}"/>
              </a:ext>
            </a:extLst>
          </p:cNvPr>
          <p:cNvPicPr>
            <a:picLocks noChangeAspect="1"/>
          </p:cNvPicPr>
          <p:nvPr/>
        </p:nvPicPr>
        <p:blipFill>
          <a:blip r:embed="rId2"/>
          <a:stretch>
            <a:fillRect/>
          </a:stretch>
        </p:blipFill>
        <p:spPr>
          <a:xfrm>
            <a:off x="979774" y="3442193"/>
            <a:ext cx="3936572" cy="1289650"/>
          </a:xfrm>
          <a:prstGeom prst="rect">
            <a:avLst/>
          </a:prstGeom>
        </p:spPr>
      </p:pic>
      <p:pic>
        <p:nvPicPr>
          <p:cNvPr id="10" name="Picture 9">
            <a:extLst>
              <a:ext uri="{FF2B5EF4-FFF2-40B4-BE49-F238E27FC236}">
                <a16:creationId xmlns:a16="http://schemas.microsoft.com/office/drawing/2014/main" id="{2289B788-EF06-5D94-C98F-E9517D17D246}"/>
              </a:ext>
            </a:extLst>
          </p:cNvPr>
          <p:cNvPicPr>
            <a:picLocks noChangeAspect="1"/>
          </p:cNvPicPr>
          <p:nvPr/>
        </p:nvPicPr>
        <p:blipFill>
          <a:blip r:embed="rId3"/>
          <a:stretch>
            <a:fillRect/>
          </a:stretch>
        </p:blipFill>
        <p:spPr>
          <a:xfrm>
            <a:off x="943867" y="4810204"/>
            <a:ext cx="3972479" cy="1933845"/>
          </a:xfrm>
          <a:prstGeom prst="rect">
            <a:avLst/>
          </a:prstGeom>
        </p:spPr>
      </p:pic>
      <p:pic>
        <p:nvPicPr>
          <p:cNvPr id="11" name="Picture 10">
            <a:extLst>
              <a:ext uri="{FF2B5EF4-FFF2-40B4-BE49-F238E27FC236}">
                <a16:creationId xmlns:a16="http://schemas.microsoft.com/office/drawing/2014/main" id="{660BF760-044A-C098-0A7C-944AA9C1797D}"/>
              </a:ext>
            </a:extLst>
          </p:cNvPr>
          <p:cNvPicPr>
            <a:picLocks noChangeAspect="1"/>
          </p:cNvPicPr>
          <p:nvPr/>
        </p:nvPicPr>
        <p:blipFill>
          <a:blip r:embed="rId4"/>
          <a:stretch>
            <a:fillRect/>
          </a:stretch>
        </p:blipFill>
        <p:spPr>
          <a:xfrm>
            <a:off x="5510468" y="3702312"/>
            <a:ext cx="4237382" cy="2590811"/>
          </a:xfrm>
          <a:prstGeom prst="rect">
            <a:avLst/>
          </a:prstGeom>
        </p:spPr>
      </p:pic>
    </p:spTree>
    <p:extLst>
      <p:ext uri="{BB962C8B-B14F-4D97-AF65-F5344CB8AC3E}">
        <p14:creationId xmlns:p14="http://schemas.microsoft.com/office/powerpoint/2010/main" val="414523928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C7ADA2-22F8-E1AC-957C-48137597B37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BF2BC6E-2E41-634E-A4B6-C6E63CAAE451}"/>
              </a:ext>
            </a:extLst>
          </p:cNvPr>
          <p:cNvSpPr>
            <a:spLocks noGrp="1"/>
          </p:cNvSpPr>
          <p:nvPr>
            <p:ph type="title"/>
          </p:nvPr>
        </p:nvSpPr>
        <p:spPr/>
        <p:txBody>
          <a:bodyPr/>
          <a:lstStyle/>
          <a:p>
            <a:r>
              <a:rPr lang="en-US" dirty="0"/>
              <a:t>Key Findings</a:t>
            </a:r>
          </a:p>
        </p:txBody>
      </p:sp>
      <p:sp>
        <p:nvSpPr>
          <p:cNvPr id="3" name="Text Placeholder 2">
            <a:extLst>
              <a:ext uri="{FF2B5EF4-FFF2-40B4-BE49-F238E27FC236}">
                <a16:creationId xmlns:a16="http://schemas.microsoft.com/office/drawing/2014/main" id="{41432666-0EA7-6D3A-E6C3-FBC0BB65A55B}"/>
              </a:ext>
            </a:extLst>
          </p:cNvPr>
          <p:cNvSpPr>
            <a:spLocks noGrp="1"/>
          </p:cNvSpPr>
          <p:nvPr>
            <p:ph type="body" sz="quarter" idx="13"/>
          </p:nvPr>
        </p:nvSpPr>
        <p:spPr/>
        <p:txBody>
          <a:bodyPr/>
          <a:lstStyle/>
          <a:p>
            <a:r>
              <a:rPr lang="en-US" dirty="0"/>
              <a:t>Pay Equity Analysis</a:t>
            </a:r>
          </a:p>
        </p:txBody>
      </p:sp>
      <p:sp>
        <p:nvSpPr>
          <p:cNvPr id="4" name="Content Placeholder 3">
            <a:extLst>
              <a:ext uri="{FF2B5EF4-FFF2-40B4-BE49-F238E27FC236}">
                <a16:creationId xmlns:a16="http://schemas.microsoft.com/office/drawing/2014/main" id="{CD815F38-169E-FEFA-DB06-AE3E693AD722}"/>
              </a:ext>
            </a:extLst>
          </p:cNvPr>
          <p:cNvSpPr>
            <a:spLocks noGrp="1"/>
          </p:cNvSpPr>
          <p:nvPr>
            <p:ph sz="quarter" idx="14"/>
          </p:nvPr>
        </p:nvSpPr>
        <p:spPr>
          <a:xfrm>
            <a:off x="456360" y="1397480"/>
            <a:ext cx="11277495" cy="5175848"/>
          </a:xfrm>
        </p:spPr>
        <p:txBody>
          <a:bodyPr>
            <a:normAutofit/>
          </a:bodyPr>
          <a:lstStyle/>
          <a:p>
            <a:r>
              <a:rPr lang="en-US" b="1" dirty="0"/>
              <a:t>Occupational Pay Analysis</a:t>
            </a:r>
            <a:r>
              <a:rPr lang="en-US" dirty="0"/>
              <a:t>: Six occupations showed statistically significant pay differences. In three, women earned more due to longer tenure and experience; in three others, white employees earned more, driven by tenure-related retention differences rather than pay inequity.</a:t>
            </a:r>
          </a:p>
          <a:p>
            <a:endParaRPr lang="en-US" dirty="0"/>
          </a:p>
        </p:txBody>
      </p:sp>
      <p:pic>
        <p:nvPicPr>
          <p:cNvPr id="5" name="Picture 4">
            <a:extLst>
              <a:ext uri="{FF2B5EF4-FFF2-40B4-BE49-F238E27FC236}">
                <a16:creationId xmlns:a16="http://schemas.microsoft.com/office/drawing/2014/main" id="{F448FF85-5AB6-8680-A760-F26FEEDC04F8}"/>
              </a:ext>
            </a:extLst>
          </p:cNvPr>
          <p:cNvPicPr>
            <a:picLocks noChangeAspect="1"/>
          </p:cNvPicPr>
          <p:nvPr/>
        </p:nvPicPr>
        <p:blipFill>
          <a:blip r:embed="rId2"/>
          <a:stretch>
            <a:fillRect/>
          </a:stretch>
        </p:blipFill>
        <p:spPr>
          <a:xfrm>
            <a:off x="756285" y="3985404"/>
            <a:ext cx="4240409" cy="2572051"/>
          </a:xfrm>
          <a:prstGeom prst="rect">
            <a:avLst/>
          </a:prstGeom>
        </p:spPr>
      </p:pic>
      <p:pic>
        <p:nvPicPr>
          <p:cNvPr id="6" name="Picture 5">
            <a:extLst>
              <a:ext uri="{FF2B5EF4-FFF2-40B4-BE49-F238E27FC236}">
                <a16:creationId xmlns:a16="http://schemas.microsoft.com/office/drawing/2014/main" id="{4D31B532-C8B6-85DA-28C7-B39A8A85815A}"/>
              </a:ext>
            </a:extLst>
          </p:cNvPr>
          <p:cNvPicPr>
            <a:picLocks noChangeAspect="1"/>
          </p:cNvPicPr>
          <p:nvPr/>
        </p:nvPicPr>
        <p:blipFill>
          <a:blip r:embed="rId3"/>
          <a:stretch>
            <a:fillRect/>
          </a:stretch>
        </p:blipFill>
        <p:spPr>
          <a:xfrm>
            <a:off x="5296619" y="3126701"/>
            <a:ext cx="6037431" cy="3446627"/>
          </a:xfrm>
          <a:prstGeom prst="rect">
            <a:avLst/>
          </a:prstGeom>
        </p:spPr>
      </p:pic>
    </p:spTree>
    <p:extLst>
      <p:ext uri="{BB962C8B-B14F-4D97-AF65-F5344CB8AC3E}">
        <p14:creationId xmlns:p14="http://schemas.microsoft.com/office/powerpoint/2010/main" val="67694995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38087D-F18F-3343-DE91-6747FB47A89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101555D-CADD-3F11-C26F-558969500CD8}"/>
              </a:ext>
            </a:extLst>
          </p:cNvPr>
          <p:cNvSpPr>
            <a:spLocks noGrp="1"/>
          </p:cNvSpPr>
          <p:nvPr>
            <p:ph type="title"/>
          </p:nvPr>
        </p:nvSpPr>
        <p:spPr/>
        <p:txBody>
          <a:bodyPr/>
          <a:lstStyle/>
          <a:p>
            <a:r>
              <a:rPr lang="en-US" dirty="0"/>
              <a:t>Key Findings</a:t>
            </a:r>
          </a:p>
        </p:txBody>
      </p:sp>
      <p:sp>
        <p:nvSpPr>
          <p:cNvPr id="3" name="Text Placeholder 2">
            <a:extLst>
              <a:ext uri="{FF2B5EF4-FFF2-40B4-BE49-F238E27FC236}">
                <a16:creationId xmlns:a16="http://schemas.microsoft.com/office/drawing/2014/main" id="{22C38BEF-0013-C21A-A8F2-8287CF81DAD9}"/>
              </a:ext>
            </a:extLst>
          </p:cNvPr>
          <p:cNvSpPr>
            <a:spLocks noGrp="1"/>
          </p:cNvSpPr>
          <p:nvPr>
            <p:ph type="body" sz="quarter" idx="13"/>
          </p:nvPr>
        </p:nvSpPr>
        <p:spPr/>
        <p:txBody>
          <a:bodyPr/>
          <a:lstStyle/>
          <a:p>
            <a:r>
              <a:rPr lang="en-US" dirty="0"/>
              <a:t>Pay Equity Analysis</a:t>
            </a:r>
          </a:p>
        </p:txBody>
      </p:sp>
      <p:sp>
        <p:nvSpPr>
          <p:cNvPr id="4" name="Content Placeholder 3">
            <a:extLst>
              <a:ext uri="{FF2B5EF4-FFF2-40B4-BE49-F238E27FC236}">
                <a16:creationId xmlns:a16="http://schemas.microsoft.com/office/drawing/2014/main" id="{7BCC2EBA-F6AB-1E24-BEDE-A2145E7BD1BE}"/>
              </a:ext>
            </a:extLst>
          </p:cNvPr>
          <p:cNvSpPr>
            <a:spLocks noGrp="1"/>
          </p:cNvSpPr>
          <p:nvPr>
            <p:ph sz="quarter" idx="14"/>
          </p:nvPr>
        </p:nvSpPr>
        <p:spPr>
          <a:xfrm>
            <a:off x="456360" y="1397480"/>
            <a:ext cx="11277495" cy="5175848"/>
          </a:xfrm>
        </p:spPr>
        <p:txBody>
          <a:bodyPr>
            <a:normAutofit/>
          </a:bodyPr>
          <a:lstStyle/>
          <a:p>
            <a:r>
              <a:rPr lang="en-US" b="1" dirty="0"/>
              <a:t>Occupational Pay Analysis</a:t>
            </a:r>
            <a:r>
              <a:rPr lang="en-US" dirty="0"/>
              <a:t>: </a:t>
            </a:r>
          </a:p>
          <a:p>
            <a:pPr lvl="1"/>
            <a:r>
              <a:rPr lang="en-US" dirty="0"/>
              <a:t>Gender-based differences in Firefighter Paramedic, Transit Operations Supervisor, and Assistant City Attorney favored women, explained by longer tenure rather than inequity (women Assistant City Attorneys average 17.5 years of tenure versus 7.4 years for men).</a:t>
            </a:r>
          </a:p>
          <a:p>
            <a:pPr lvl="1"/>
            <a:endParaRPr lang="en-US" dirty="0"/>
          </a:p>
          <a:p>
            <a:pPr lvl="1"/>
            <a:r>
              <a:rPr lang="en-US" dirty="0"/>
              <a:t>Race-based differences in Transit Operator, Detective, and Street Machine Operator favored white employees and are tenure-related, indicating potential retention and advancement challenges for non-white employees rather than direct pay inequities.</a:t>
            </a:r>
          </a:p>
          <a:p>
            <a:endParaRPr lang="en-US" dirty="0"/>
          </a:p>
        </p:txBody>
      </p:sp>
    </p:spTree>
    <p:extLst>
      <p:ext uri="{BB962C8B-B14F-4D97-AF65-F5344CB8AC3E}">
        <p14:creationId xmlns:p14="http://schemas.microsoft.com/office/powerpoint/2010/main" val="270438336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0D2B0D-2C87-A776-6446-F42AEC261B5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986AC38-CE77-FB28-7868-58F57B972589}"/>
              </a:ext>
            </a:extLst>
          </p:cNvPr>
          <p:cNvSpPr>
            <a:spLocks noGrp="1"/>
          </p:cNvSpPr>
          <p:nvPr>
            <p:ph type="title"/>
          </p:nvPr>
        </p:nvSpPr>
        <p:spPr/>
        <p:txBody>
          <a:bodyPr/>
          <a:lstStyle/>
          <a:p>
            <a:r>
              <a:rPr lang="en-US" dirty="0"/>
              <a:t>Key Findings</a:t>
            </a:r>
          </a:p>
        </p:txBody>
      </p:sp>
      <p:sp>
        <p:nvSpPr>
          <p:cNvPr id="3" name="Text Placeholder 2">
            <a:extLst>
              <a:ext uri="{FF2B5EF4-FFF2-40B4-BE49-F238E27FC236}">
                <a16:creationId xmlns:a16="http://schemas.microsoft.com/office/drawing/2014/main" id="{3BE8472F-B3FA-D93E-5AE8-985EA0766542}"/>
              </a:ext>
            </a:extLst>
          </p:cNvPr>
          <p:cNvSpPr>
            <a:spLocks noGrp="1"/>
          </p:cNvSpPr>
          <p:nvPr>
            <p:ph type="body" sz="quarter" idx="13"/>
          </p:nvPr>
        </p:nvSpPr>
        <p:spPr/>
        <p:txBody>
          <a:bodyPr/>
          <a:lstStyle/>
          <a:p>
            <a:r>
              <a:rPr lang="en-US" dirty="0"/>
              <a:t>Pay Equity Analysis</a:t>
            </a:r>
          </a:p>
        </p:txBody>
      </p:sp>
      <p:sp>
        <p:nvSpPr>
          <p:cNvPr id="4" name="Content Placeholder 3">
            <a:extLst>
              <a:ext uri="{FF2B5EF4-FFF2-40B4-BE49-F238E27FC236}">
                <a16:creationId xmlns:a16="http://schemas.microsoft.com/office/drawing/2014/main" id="{F3408732-2896-DFF8-2F0E-79C9789728B8}"/>
              </a:ext>
            </a:extLst>
          </p:cNvPr>
          <p:cNvSpPr>
            <a:spLocks noGrp="1"/>
          </p:cNvSpPr>
          <p:nvPr>
            <p:ph sz="quarter" idx="14"/>
          </p:nvPr>
        </p:nvSpPr>
        <p:spPr>
          <a:xfrm>
            <a:off x="456360" y="1397480"/>
            <a:ext cx="11277495" cy="5175848"/>
          </a:xfrm>
        </p:spPr>
        <p:txBody>
          <a:bodyPr>
            <a:normAutofit/>
          </a:bodyPr>
          <a:lstStyle/>
          <a:p>
            <a:r>
              <a:rPr lang="en-US" b="1" dirty="0"/>
              <a:t>Occupational Valuation and Market Alignment</a:t>
            </a:r>
          </a:p>
          <a:p>
            <a:r>
              <a:rPr lang="en-US" sz="1600" dirty="0"/>
              <a:t>Focusing on positions that have historically been undervalued in the market, often due to gender bias, and remain heavily female-dominated. </a:t>
            </a:r>
          </a:p>
          <a:p>
            <a:r>
              <a:rPr lang="en-US" sz="1600" dirty="0"/>
              <a:t>The proposed grade assignments for these positions are 2 to 6 grades higher than grade assignments based on market alone. This is justified by our internal equity review using SAFE.</a:t>
            </a:r>
          </a:p>
          <a:p>
            <a:pPr lvl="1"/>
            <a:r>
              <a:rPr lang="en-US" sz="1200" dirty="0"/>
              <a:t>Our process additionally considered existing pay alignment to ensure placement is not a decrease. It’s worth noting the City’s placement, above market, has already alleviated some of these gender biased market conditions. </a:t>
            </a:r>
          </a:p>
          <a:p>
            <a:endParaRPr lang="en-US" dirty="0"/>
          </a:p>
        </p:txBody>
      </p:sp>
      <p:pic>
        <p:nvPicPr>
          <p:cNvPr id="5" name="Picture 4">
            <a:extLst>
              <a:ext uri="{FF2B5EF4-FFF2-40B4-BE49-F238E27FC236}">
                <a16:creationId xmlns:a16="http://schemas.microsoft.com/office/drawing/2014/main" id="{D6EA01D1-B452-0D20-E1AF-E2446AA2EEEA}"/>
              </a:ext>
            </a:extLst>
          </p:cNvPr>
          <p:cNvPicPr>
            <a:picLocks noChangeAspect="1"/>
          </p:cNvPicPr>
          <p:nvPr/>
        </p:nvPicPr>
        <p:blipFill>
          <a:blip r:embed="rId2"/>
          <a:srcRect l="-62" b="8112"/>
          <a:stretch>
            <a:fillRect/>
          </a:stretch>
        </p:blipFill>
        <p:spPr>
          <a:xfrm>
            <a:off x="546847" y="3512063"/>
            <a:ext cx="11089666" cy="2225349"/>
          </a:xfrm>
          <a:prstGeom prst="rect">
            <a:avLst/>
          </a:prstGeom>
        </p:spPr>
      </p:pic>
    </p:spTree>
    <p:extLst>
      <p:ext uri="{BB962C8B-B14F-4D97-AF65-F5344CB8AC3E}">
        <p14:creationId xmlns:p14="http://schemas.microsoft.com/office/powerpoint/2010/main" val="26737370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54EAD9-D5C9-E192-5137-21A00F38B5A7}"/>
              </a:ext>
            </a:extLst>
          </p:cNvPr>
          <p:cNvSpPr>
            <a:spLocks noGrp="1"/>
          </p:cNvSpPr>
          <p:nvPr>
            <p:ph type="title"/>
          </p:nvPr>
        </p:nvSpPr>
        <p:spPr/>
        <p:txBody>
          <a:bodyPr/>
          <a:lstStyle/>
          <a:p>
            <a:r>
              <a:rPr lang="en-US" dirty="0"/>
              <a:t>Project Overview - Detailed</a:t>
            </a:r>
          </a:p>
        </p:txBody>
      </p:sp>
      <p:sp>
        <p:nvSpPr>
          <p:cNvPr id="3" name="Text Placeholder 2">
            <a:extLst>
              <a:ext uri="{FF2B5EF4-FFF2-40B4-BE49-F238E27FC236}">
                <a16:creationId xmlns:a16="http://schemas.microsoft.com/office/drawing/2014/main" id="{5D4B12E1-6F82-6013-D848-11A6CD868169}"/>
              </a:ext>
            </a:extLst>
          </p:cNvPr>
          <p:cNvSpPr>
            <a:spLocks noGrp="1"/>
          </p:cNvSpPr>
          <p:nvPr>
            <p:ph type="body" sz="quarter" idx="13"/>
          </p:nvPr>
        </p:nvSpPr>
        <p:spPr/>
        <p:txBody>
          <a:bodyPr/>
          <a:lstStyle/>
          <a:p>
            <a:r>
              <a:rPr lang="en-US" dirty="0"/>
              <a:t>Methodology</a:t>
            </a:r>
          </a:p>
        </p:txBody>
      </p:sp>
      <p:graphicFrame>
        <p:nvGraphicFramePr>
          <p:cNvPr id="5" name="Content Placeholder 4">
            <a:extLst>
              <a:ext uri="{FF2B5EF4-FFF2-40B4-BE49-F238E27FC236}">
                <a16:creationId xmlns:a16="http://schemas.microsoft.com/office/drawing/2014/main" id="{EF7E7094-4227-F28B-0724-5B6A085C9214}"/>
              </a:ext>
            </a:extLst>
          </p:cNvPr>
          <p:cNvGraphicFramePr>
            <a:graphicFrameLocks noGrp="1"/>
          </p:cNvGraphicFramePr>
          <p:nvPr>
            <p:ph sz="quarter" idx="14"/>
            <p:extLst>
              <p:ext uri="{D42A27DB-BD31-4B8C-83A1-F6EECF244321}">
                <p14:modId xmlns:p14="http://schemas.microsoft.com/office/powerpoint/2010/main" val="3590550662"/>
              </p:ext>
            </p:extLst>
          </p:nvPr>
        </p:nvGraphicFramePr>
        <p:xfrm>
          <a:off x="456361" y="1692964"/>
          <a:ext cx="7169390" cy="481135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a:extLst>
              <a:ext uri="{FF2B5EF4-FFF2-40B4-BE49-F238E27FC236}">
                <a16:creationId xmlns:a16="http://schemas.microsoft.com/office/drawing/2014/main" id="{F8CB6463-5BB8-92F4-92AB-64B2BE6A6D72}"/>
              </a:ext>
            </a:extLst>
          </p:cNvPr>
          <p:cNvSpPr txBox="1"/>
          <p:nvPr/>
        </p:nvSpPr>
        <p:spPr>
          <a:xfrm>
            <a:off x="8048445" y="1304775"/>
            <a:ext cx="3899140" cy="5293757"/>
          </a:xfrm>
          <a:prstGeom prst="rect">
            <a:avLst/>
          </a:prstGeom>
          <a:noFill/>
        </p:spPr>
        <p:txBody>
          <a:bodyPr wrap="square" rtlCol="0">
            <a:spAutoFit/>
          </a:bodyPr>
          <a:lstStyle/>
          <a:p>
            <a:r>
              <a:rPr lang="en-US" dirty="0">
                <a:solidFill>
                  <a:schemeClr val="accent1">
                    <a:lumMod val="75000"/>
                  </a:schemeClr>
                </a:solidFill>
              </a:rPr>
              <a:t>Baker Tilly worked closely with HR and the Selection Committee who have been involved in reviewing preliminary results and providing feedback – including the review and selection of peer organizations for the market survey. </a:t>
            </a:r>
          </a:p>
          <a:p>
            <a:endParaRPr lang="en-US" dirty="0">
              <a:solidFill>
                <a:schemeClr val="accent1">
                  <a:lumMod val="75000"/>
                </a:schemeClr>
              </a:solidFill>
            </a:endParaRPr>
          </a:p>
          <a:p>
            <a:r>
              <a:rPr lang="en-US" b="1" dirty="0">
                <a:solidFill>
                  <a:schemeClr val="accent1">
                    <a:lumMod val="75000"/>
                  </a:schemeClr>
                </a:solidFill>
              </a:rPr>
              <a:t>Outstanding Items:</a:t>
            </a:r>
          </a:p>
          <a:p>
            <a:pPr marL="285750" indent="-285750">
              <a:buFont typeface="Arial" panose="020B0604020202020204" pitchFamily="34" charset="0"/>
              <a:buChar char="•"/>
            </a:pPr>
            <a:r>
              <a:rPr lang="en-US" dirty="0">
                <a:solidFill>
                  <a:schemeClr val="accent1">
                    <a:lumMod val="75000"/>
                  </a:schemeClr>
                </a:solidFill>
              </a:rPr>
              <a:t>Finalizing implementation calculations to address previous and upcoming pay adjustments. </a:t>
            </a:r>
          </a:p>
          <a:p>
            <a:pPr marL="285750" indent="-285750">
              <a:buFont typeface="Arial" panose="020B0604020202020204" pitchFamily="34" charset="0"/>
              <a:buChar char="•"/>
            </a:pPr>
            <a:r>
              <a:rPr lang="en-US" dirty="0">
                <a:solidFill>
                  <a:schemeClr val="accent1">
                    <a:lumMod val="75000"/>
                  </a:schemeClr>
                </a:solidFill>
              </a:rPr>
              <a:t>The final report</a:t>
            </a:r>
          </a:p>
          <a:p>
            <a:pPr marL="285750" indent="-285750">
              <a:buFont typeface="Arial" panose="020B0604020202020204" pitchFamily="34" charset="0"/>
              <a:buChar char="•"/>
            </a:pPr>
            <a:r>
              <a:rPr lang="en-US" dirty="0">
                <a:solidFill>
                  <a:schemeClr val="accent1">
                    <a:lumMod val="75000"/>
                  </a:schemeClr>
                </a:solidFill>
              </a:rPr>
              <a:t>Training for HR to use SAFE going forward</a:t>
            </a:r>
          </a:p>
          <a:p>
            <a:pPr marL="285750" indent="-285750">
              <a:buFont typeface="Arial" panose="020B0604020202020204" pitchFamily="34" charset="0"/>
              <a:buChar char="•"/>
            </a:pPr>
            <a:r>
              <a:rPr lang="en-US" dirty="0">
                <a:solidFill>
                  <a:schemeClr val="accent1">
                    <a:lumMod val="75000"/>
                  </a:schemeClr>
                </a:solidFill>
              </a:rPr>
              <a:t>Pay practices and policies review</a:t>
            </a:r>
          </a:p>
          <a:p>
            <a:pPr marL="285750" indent="-285750">
              <a:buFont typeface="Arial" panose="020B0604020202020204" pitchFamily="34" charset="0"/>
              <a:buChar char="•"/>
            </a:pPr>
            <a:endParaRPr lang="en-US" dirty="0">
              <a:solidFill>
                <a:schemeClr val="accent1">
                  <a:lumMod val="75000"/>
                </a:schemeClr>
              </a:solidFill>
            </a:endParaRPr>
          </a:p>
          <a:p>
            <a:pPr marL="285750" indent="-285750">
              <a:buFont typeface="Arial" panose="020B0604020202020204" pitchFamily="34" charset="0"/>
              <a:buChar char="•"/>
            </a:pPr>
            <a:endParaRPr lang="en-US" dirty="0">
              <a:solidFill>
                <a:schemeClr val="accent1">
                  <a:lumMod val="75000"/>
                </a:schemeClr>
              </a:solidFill>
            </a:endParaRPr>
          </a:p>
          <a:p>
            <a:r>
              <a:rPr lang="en-US" sz="1200" dirty="0">
                <a:solidFill>
                  <a:schemeClr val="accent1">
                    <a:lumMod val="75000"/>
                  </a:schemeClr>
                </a:solidFill>
              </a:rPr>
              <a:t>*FLSA Review added to scope October 2025</a:t>
            </a:r>
          </a:p>
        </p:txBody>
      </p:sp>
    </p:spTree>
    <p:extLst>
      <p:ext uri="{BB962C8B-B14F-4D97-AF65-F5344CB8AC3E}">
        <p14:creationId xmlns:p14="http://schemas.microsoft.com/office/powerpoint/2010/main" val="73577150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150575-1967-54B6-FF94-EAF7C5E2EED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BD25603-4D06-B432-FD8B-C7D5E5702C0F}"/>
              </a:ext>
            </a:extLst>
          </p:cNvPr>
          <p:cNvSpPr>
            <a:spLocks noGrp="1"/>
          </p:cNvSpPr>
          <p:nvPr>
            <p:ph type="ctrTitle"/>
          </p:nvPr>
        </p:nvSpPr>
        <p:spPr>
          <a:xfrm>
            <a:off x="682292" y="2775818"/>
            <a:ext cx="6727799" cy="1661993"/>
          </a:xfrm>
        </p:spPr>
        <p:txBody>
          <a:bodyPr/>
          <a:lstStyle/>
          <a:p>
            <a:r>
              <a:rPr lang="en-US" dirty="0"/>
              <a:t>Implementation</a:t>
            </a:r>
          </a:p>
        </p:txBody>
      </p:sp>
    </p:spTree>
    <p:extLst>
      <p:ext uri="{BB962C8B-B14F-4D97-AF65-F5344CB8AC3E}">
        <p14:creationId xmlns:p14="http://schemas.microsoft.com/office/powerpoint/2010/main" val="366699536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E94DE8-C34B-89F1-1C6D-AF057DDA9695}"/>
              </a:ext>
            </a:extLst>
          </p:cNvPr>
          <p:cNvSpPr>
            <a:spLocks noGrp="1"/>
          </p:cNvSpPr>
          <p:nvPr>
            <p:ph type="title"/>
          </p:nvPr>
        </p:nvSpPr>
        <p:spPr/>
        <p:txBody>
          <a:bodyPr/>
          <a:lstStyle/>
          <a:p>
            <a:r>
              <a:rPr lang="en-US" dirty="0"/>
              <a:t>Implementation</a:t>
            </a:r>
          </a:p>
        </p:txBody>
      </p:sp>
      <p:sp>
        <p:nvSpPr>
          <p:cNvPr id="3" name="Text Placeholder 2">
            <a:extLst>
              <a:ext uri="{FF2B5EF4-FFF2-40B4-BE49-F238E27FC236}">
                <a16:creationId xmlns:a16="http://schemas.microsoft.com/office/drawing/2014/main" id="{3F2F4A1E-B001-4F8F-C36C-62A057419CFB}"/>
              </a:ext>
            </a:extLst>
          </p:cNvPr>
          <p:cNvSpPr>
            <a:spLocks noGrp="1"/>
          </p:cNvSpPr>
          <p:nvPr>
            <p:ph type="body" sz="quarter" idx="13"/>
          </p:nvPr>
        </p:nvSpPr>
        <p:spPr/>
        <p:txBody>
          <a:bodyPr/>
          <a:lstStyle/>
          <a:p>
            <a:r>
              <a:rPr lang="en-US" dirty="0"/>
              <a:t>Cost calculations</a:t>
            </a:r>
          </a:p>
        </p:txBody>
      </p:sp>
      <p:sp>
        <p:nvSpPr>
          <p:cNvPr id="4" name="Content Placeholder 3">
            <a:extLst>
              <a:ext uri="{FF2B5EF4-FFF2-40B4-BE49-F238E27FC236}">
                <a16:creationId xmlns:a16="http://schemas.microsoft.com/office/drawing/2014/main" id="{6FEFA34C-5FF4-27AA-E694-51E9AFA4A413}"/>
              </a:ext>
            </a:extLst>
          </p:cNvPr>
          <p:cNvSpPr>
            <a:spLocks noGrp="1"/>
          </p:cNvSpPr>
          <p:nvPr>
            <p:ph sz="quarter" idx="14"/>
          </p:nvPr>
        </p:nvSpPr>
        <p:spPr>
          <a:xfrm>
            <a:off x="456360" y="1433792"/>
            <a:ext cx="11277495" cy="4579838"/>
          </a:xfrm>
        </p:spPr>
        <p:txBody>
          <a:bodyPr/>
          <a:lstStyle/>
          <a:p>
            <a:r>
              <a:rPr lang="en-US" sz="2000" dirty="0"/>
              <a:t>3 scenarios were prepared across the 9 proposed pay structures for the City to consider in its adoption of the proposed classification and compensation plans. </a:t>
            </a:r>
          </a:p>
          <a:p>
            <a:r>
              <a:rPr lang="en-US" sz="2000"/>
              <a:t>Cost represents </a:t>
            </a:r>
            <a:r>
              <a:rPr lang="en-US" sz="2000" b="1" i="1" u="sng" dirty="0"/>
              <a:t>base pay only</a:t>
            </a:r>
          </a:p>
          <a:p>
            <a:pPr lvl="1"/>
            <a:r>
              <a:rPr lang="en-US" sz="1600" dirty="0"/>
              <a:t>Overtime, certification pay, employer/employee contributions, taxes, etc. are </a:t>
            </a:r>
            <a:r>
              <a:rPr lang="en-US" sz="1600" u="sng" dirty="0"/>
              <a:t>not</a:t>
            </a:r>
            <a:r>
              <a:rPr lang="en-US" sz="1600" dirty="0"/>
              <a:t> included in cost calculations shown.</a:t>
            </a:r>
          </a:p>
          <a:p>
            <a:r>
              <a:rPr lang="en-US" sz="2000" dirty="0"/>
              <a:t>If an employee’s existing salary is greater than the proposed maximum, the best practice recommendation is for salaries to be frozen or ‘red circled.’ </a:t>
            </a:r>
          </a:p>
          <a:p>
            <a:pPr lvl="1"/>
            <a:r>
              <a:rPr lang="en-US" sz="1600" dirty="0"/>
              <a:t>Baker Tilly does not recommend a pay decrease for any employee as a result of the study.</a:t>
            </a:r>
          </a:p>
          <a:p>
            <a:r>
              <a:rPr lang="en-US" sz="2000" dirty="0"/>
              <a:t>Implementation for step plans include placing employees onto a step in the new range.  </a:t>
            </a:r>
          </a:p>
          <a:p>
            <a:r>
              <a:rPr lang="en-US" sz="2000" dirty="0"/>
              <a:t>Implementation for an open range plan (executive) includes making sure employees fall somewhere within the proposed range. </a:t>
            </a:r>
          </a:p>
          <a:p>
            <a:endParaRPr lang="en-US" dirty="0"/>
          </a:p>
        </p:txBody>
      </p:sp>
      <p:pic>
        <p:nvPicPr>
          <p:cNvPr id="6" name="Picture 5">
            <a:extLst>
              <a:ext uri="{FF2B5EF4-FFF2-40B4-BE49-F238E27FC236}">
                <a16:creationId xmlns:a16="http://schemas.microsoft.com/office/drawing/2014/main" id="{24C1E726-65EF-A408-3F09-0E04A70AF8EE}"/>
              </a:ext>
            </a:extLst>
          </p:cNvPr>
          <p:cNvPicPr>
            <a:picLocks noChangeAspect="1"/>
          </p:cNvPicPr>
          <p:nvPr/>
        </p:nvPicPr>
        <p:blipFill>
          <a:blip r:embed="rId2"/>
          <a:stretch>
            <a:fillRect/>
          </a:stretch>
        </p:blipFill>
        <p:spPr>
          <a:xfrm>
            <a:off x="603008" y="5271267"/>
            <a:ext cx="10676209" cy="1189918"/>
          </a:xfrm>
          <a:prstGeom prst="rect">
            <a:avLst/>
          </a:prstGeom>
          <a:solidFill>
            <a:schemeClr val="bg1"/>
          </a:solidFill>
        </p:spPr>
      </p:pic>
    </p:spTree>
    <p:extLst>
      <p:ext uri="{BB962C8B-B14F-4D97-AF65-F5344CB8AC3E}">
        <p14:creationId xmlns:p14="http://schemas.microsoft.com/office/powerpoint/2010/main" val="381158738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1C15DD-0B22-D159-396C-5C18C45E0F88}"/>
              </a:ext>
            </a:extLst>
          </p:cNvPr>
          <p:cNvSpPr>
            <a:spLocks noGrp="1"/>
          </p:cNvSpPr>
          <p:nvPr>
            <p:ph type="title"/>
          </p:nvPr>
        </p:nvSpPr>
        <p:spPr/>
        <p:txBody>
          <a:bodyPr/>
          <a:lstStyle/>
          <a:p>
            <a:r>
              <a:rPr lang="en-US" dirty="0"/>
              <a:t>Implementation Scenarios</a:t>
            </a:r>
          </a:p>
        </p:txBody>
      </p:sp>
      <p:sp>
        <p:nvSpPr>
          <p:cNvPr id="3" name="Text Placeholder 2">
            <a:extLst>
              <a:ext uri="{FF2B5EF4-FFF2-40B4-BE49-F238E27FC236}">
                <a16:creationId xmlns:a16="http://schemas.microsoft.com/office/drawing/2014/main" id="{48EA71B6-A78C-CEB9-4594-B8C4605B20E9}"/>
              </a:ext>
            </a:extLst>
          </p:cNvPr>
          <p:cNvSpPr>
            <a:spLocks noGrp="1"/>
          </p:cNvSpPr>
          <p:nvPr>
            <p:ph type="body" sz="quarter" idx="13"/>
          </p:nvPr>
        </p:nvSpPr>
        <p:spPr/>
        <p:txBody>
          <a:bodyPr/>
          <a:lstStyle/>
          <a:p>
            <a:r>
              <a:rPr lang="en-US" dirty="0"/>
              <a:t>Step Plans</a:t>
            </a:r>
          </a:p>
        </p:txBody>
      </p:sp>
      <p:sp>
        <p:nvSpPr>
          <p:cNvPr id="9" name="TextBox 8">
            <a:extLst>
              <a:ext uri="{FF2B5EF4-FFF2-40B4-BE49-F238E27FC236}">
                <a16:creationId xmlns:a16="http://schemas.microsoft.com/office/drawing/2014/main" id="{F2516798-9DAA-F9EA-0532-888BE006CE31}"/>
              </a:ext>
            </a:extLst>
          </p:cNvPr>
          <p:cNvSpPr txBox="1"/>
          <p:nvPr/>
        </p:nvSpPr>
        <p:spPr>
          <a:xfrm>
            <a:off x="7444597" y="1659285"/>
            <a:ext cx="4563374" cy="3539430"/>
          </a:xfrm>
          <a:prstGeom prst="rect">
            <a:avLst/>
          </a:prstGeom>
          <a:noFill/>
        </p:spPr>
        <p:txBody>
          <a:bodyPr wrap="square" rtlCol="0">
            <a:spAutoFit/>
          </a:bodyPr>
          <a:lstStyle/>
          <a:p>
            <a:r>
              <a:rPr lang="en-US" sz="1600" b="1" dirty="0"/>
              <a:t>Option 1 </a:t>
            </a:r>
            <a:r>
              <a:rPr lang="en-US" sz="1600" dirty="0"/>
              <a:t>– Employees move to the step closest to their existing salary, without a decrease. Employees below the minimum move to Step 1 while employees above the maximum retain their existing salary.  </a:t>
            </a:r>
          </a:p>
          <a:p>
            <a:endParaRPr lang="en-US" sz="1600" dirty="0"/>
          </a:p>
          <a:p>
            <a:r>
              <a:rPr lang="en-US" sz="1600" b="1" dirty="0"/>
              <a:t>Option 2 – </a:t>
            </a:r>
            <a:r>
              <a:rPr lang="en-US" sz="1600" dirty="0"/>
              <a:t>Employees move to the step related to their years in position. For example, 3 years in position = step 3. If the existing salary is already greater, employees receive Option 1 related to their existing salary. </a:t>
            </a:r>
          </a:p>
          <a:p>
            <a:endParaRPr lang="en-US" sz="1600" b="1" dirty="0"/>
          </a:p>
          <a:p>
            <a:r>
              <a:rPr lang="en-US" sz="1600" b="1" dirty="0"/>
              <a:t>Option 3 </a:t>
            </a:r>
            <a:r>
              <a:rPr lang="en-US" sz="1600" dirty="0"/>
              <a:t>– Employees move to the next step from what is established by Option 1. </a:t>
            </a:r>
          </a:p>
        </p:txBody>
      </p:sp>
      <p:pic>
        <p:nvPicPr>
          <p:cNvPr id="16" name="Content Placeholder 15">
            <a:extLst>
              <a:ext uri="{FF2B5EF4-FFF2-40B4-BE49-F238E27FC236}">
                <a16:creationId xmlns:a16="http://schemas.microsoft.com/office/drawing/2014/main" id="{FFC37C7E-2D7B-E0D2-6EE4-A62C936883A1}"/>
              </a:ext>
            </a:extLst>
          </p:cNvPr>
          <p:cNvPicPr>
            <a:picLocks noGrp="1" noChangeAspect="1"/>
          </p:cNvPicPr>
          <p:nvPr>
            <p:ph sz="quarter" idx="14"/>
          </p:nvPr>
        </p:nvPicPr>
        <p:blipFill>
          <a:blip r:embed="rId2"/>
          <a:stretch>
            <a:fillRect/>
          </a:stretch>
        </p:blipFill>
        <p:spPr>
          <a:xfrm>
            <a:off x="552171" y="1807099"/>
            <a:ext cx="6648450" cy="3952875"/>
          </a:xfrm>
          <a:prstGeom prst="rect">
            <a:avLst/>
          </a:prstGeom>
        </p:spPr>
      </p:pic>
    </p:spTree>
    <p:extLst>
      <p:ext uri="{BB962C8B-B14F-4D97-AF65-F5344CB8AC3E}">
        <p14:creationId xmlns:p14="http://schemas.microsoft.com/office/powerpoint/2010/main" val="355425550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E55579-ECF3-5052-5CBC-F1A858969D9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5806C5C-052A-1084-7452-A183A0CB0A69}"/>
              </a:ext>
            </a:extLst>
          </p:cNvPr>
          <p:cNvSpPr>
            <a:spLocks noGrp="1"/>
          </p:cNvSpPr>
          <p:nvPr>
            <p:ph type="title"/>
          </p:nvPr>
        </p:nvSpPr>
        <p:spPr/>
        <p:txBody>
          <a:bodyPr/>
          <a:lstStyle/>
          <a:p>
            <a:r>
              <a:rPr lang="en-US" dirty="0"/>
              <a:t>Step Plan Example</a:t>
            </a:r>
          </a:p>
        </p:txBody>
      </p:sp>
      <p:sp>
        <p:nvSpPr>
          <p:cNvPr id="3" name="Text Placeholder 2">
            <a:extLst>
              <a:ext uri="{FF2B5EF4-FFF2-40B4-BE49-F238E27FC236}">
                <a16:creationId xmlns:a16="http://schemas.microsoft.com/office/drawing/2014/main" id="{7170B76F-524C-2CB7-393B-72AA6B268B99}"/>
              </a:ext>
            </a:extLst>
          </p:cNvPr>
          <p:cNvSpPr>
            <a:spLocks noGrp="1"/>
          </p:cNvSpPr>
          <p:nvPr>
            <p:ph type="body" sz="quarter" idx="13"/>
          </p:nvPr>
        </p:nvSpPr>
        <p:spPr/>
        <p:txBody>
          <a:bodyPr/>
          <a:lstStyle/>
          <a:p>
            <a:r>
              <a:rPr lang="en-US" dirty="0"/>
              <a:t>Cost calculations</a:t>
            </a:r>
          </a:p>
        </p:txBody>
      </p:sp>
      <p:sp>
        <p:nvSpPr>
          <p:cNvPr id="4" name="Content Placeholder 3">
            <a:extLst>
              <a:ext uri="{FF2B5EF4-FFF2-40B4-BE49-F238E27FC236}">
                <a16:creationId xmlns:a16="http://schemas.microsoft.com/office/drawing/2014/main" id="{8EFA6609-8219-BB47-A3E1-C5E0F483666F}"/>
              </a:ext>
            </a:extLst>
          </p:cNvPr>
          <p:cNvSpPr>
            <a:spLocks noGrp="1"/>
          </p:cNvSpPr>
          <p:nvPr>
            <p:ph sz="quarter" idx="14"/>
          </p:nvPr>
        </p:nvSpPr>
        <p:spPr>
          <a:xfrm>
            <a:off x="456360" y="1433792"/>
            <a:ext cx="11277495" cy="4579838"/>
          </a:xfrm>
        </p:spPr>
        <p:txBody>
          <a:bodyPr/>
          <a:lstStyle/>
          <a:p>
            <a:pPr marL="0" indent="0">
              <a:buNone/>
            </a:pPr>
            <a:r>
              <a:rPr lang="en-US" sz="2000" dirty="0"/>
              <a:t> </a:t>
            </a:r>
          </a:p>
          <a:p>
            <a:endParaRPr lang="en-US" dirty="0"/>
          </a:p>
        </p:txBody>
      </p:sp>
      <p:pic>
        <p:nvPicPr>
          <p:cNvPr id="5" name="Picture 4">
            <a:extLst>
              <a:ext uri="{FF2B5EF4-FFF2-40B4-BE49-F238E27FC236}">
                <a16:creationId xmlns:a16="http://schemas.microsoft.com/office/drawing/2014/main" id="{7232FAE2-F4D0-38A5-3D28-ABB524CA22E3}"/>
              </a:ext>
            </a:extLst>
          </p:cNvPr>
          <p:cNvPicPr>
            <a:picLocks noChangeAspect="1"/>
          </p:cNvPicPr>
          <p:nvPr/>
        </p:nvPicPr>
        <p:blipFill>
          <a:blip r:embed="rId2"/>
          <a:srcRect b="62975"/>
          <a:stretch>
            <a:fillRect/>
          </a:stretch>
        </p:blipFill>
        <p:spPr>
          <a:xfrm>
            <a:off x="1903382" y="4813539"/>
            <a:ext cx="8380519" cy="1572692"/>
          </a:xfrm>
          <a:prstGeom prst="rect">
            <a:avLst/>
          </a:prstGeom>
        </p:spPr>
      </p:pic>
      <p:sp>
        <p:nvSpPr>
          <p:cNvPr id="7" name="TextBox 6">
            <a:extLst>
              <a:ext uri="{FF2B5EF4-FFF2-40B4-BE49-F238E27FC236}">
                <a16:creationId xmlns:a16="http://schemas.microsoft.com/office/drawing/2014/main" id="{8D6B57AC-5AFB-D7CC-3DC6-48EA89DD4C6D}"/>
              </a:ext>
            </a:extLst>
          </p:cNvPr>
          <p:cNvSpPr txBox="1"/>
          <p:nvPr/>
        </p:nvSpPr>
        <p:spPr>
          <a:xfrm>
            <a:off x="456360" y="1452401"/>
            <a:ext cx="6049733" cy="369332"/>
          </a:xfrm>
          <a:prstGeom prst="rect">
            <a:avLst/>
          </a:prstGeom>
          <a:noFill/>
        </p:spPr>
        <p:txBody>
          <a:bodyPr wrap="none" rtlCol="0">
            <a:spAutoFit/>
          </a:bodyPr>
          <a:lstStyle/>
          <a:p>
            <a:r>
              <a:rPr lang="en-US" dirty="0"/>
              <a:t>Your position is assigned to Grade 17 in the General Plan</a:t>
            </a:r>
          </a:p>
        </p:txBody>
      </p:sp>
      <p:sp>
        <p:nvSpPr>
          <p:cNvPr id="8" name="Rectangle 7">
            <a:extLst>
              <a:ext uri="{FF2B5EF4-FFF2-40B4-BE49-F238E27FC236}">
                <a16:creationId xmlns:a16="http://schemas.microsoft.com/office/drawing/2014/main" id="{7E236331-826A-FDB1-87AC-51E7C9DD614F}"/>
              </a:ext>
            </a:extLst>
          </p:cNvPr>
          <p:cNvSpPr/>
          <p:nvPr/>
        </p:nvSpPr>
        <p:spPr>
          <a:xfrm>
            <a:off x="1910015" y="5734431"/>
            <a:ext cx="8395855" cy="246263"/>
          </a:xfrm>
          <a:prstGeom prst="rect">
            <a:avLst/>
          </a:prstGeom>
          <a:noFill/>
          <a:ln w="19050"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en-US"/>
          </a:p>
        </p:txBody>
      </p:sp>
      <p:graphicFrame>
        <p:nvGraphicFramePr>
          <p:cNvPr id="9" name="Table 8">
            <a:extLst>
              <a:ext uri="{FF2B5EF4-FFF2-40B4-BE49-F238E27FC236}">
                <a16:creationId xmlns:a16="http://schemas.microsoft.com/office/drawing/2014/main" id="{81500FE2-672E-76D9-7141-E2B49A09D84E}"/>
              </a:ext>
            </a:extLst>
          </p:cNvPr>
          <p:cNvGraphicFramePr>
            <a:graphicFrameLocks noGrp="1"/>
          </p:cNvGraphicFramePr>
          <p:nvPr>
            <p:extLst>
              <p:ext uri="{D42A27DB-BD31-4B8C-83A1-F6EECF244321}">
                <p14:modId xmlns:p14="http://schemas.microsoft.com/office/powerpoint/2010/main" val="1043229089"/>
              </p:ext>
            </p:extLst>
          </p:nvPr>
        </p:nvGraphicFramePr>
        <p:xfrm>
          <a:off x="456360" y="1996566"/>
          <a:ext cx="11064240" cy="1854200"/>
        </p:xfrm>
        <a:graphic>
          <a:graphicData uri="http://schemas.openxmlformats.org/drawingml/2006/table">
            <a:tbl>
              <a:tblPr firstRow="1" bandRow="1">
                <a:tableStyleId>{5C22544A-7EE6-4342-B048-85BDC9FD1C3A}</a:tableStyleId>
              </a:tblPr>
              <a:tblGrid>
                <a:gridCol w="1280160">
                  <a:extLst>
                    <a:ext uri="{9D8B030D-6E8A-4147-A177-3AD203B41FA5}">
                      <a16:colId xmlns:a16="http://schemas.microsoft.com/office/drawing/2014/main" val="804440449"/>
                    </a:ext>
                  </a:extLst>
                </a:gridCol>
                <a:gridCol w="1828800">
                  <a:extLst>
                    <a:ext uri="{9D8B030D-6E8A-4147-A177-3AD203B41FA5}">
                      <a16:colId xmlns:a16="http://schemas.microsoft.com/office/drawing/2014/main" val="606499215"/>
                    </a:ext>
                  </a:extLst>
                </a:gridCol>
                <a:gridCol w="1828800">
                  <a:extLst>
                    <a:ext uri="{9D8B030D-6E8A-4147-A177-3AD203B41FA5}">
                      <a16:colId xmlns:a16="http://schemas.microsoft.com/office/drawing/2014/main" val="3069868972"/>
                    </a:ext>
                  </a:extLst>
                </a:gridCol>
                <a:gridCol w="1828800">
                  <a:extLst>
                    <a:ext uri="{9D8B030D-6E8A-4147-A177-3AD203B41FA5}">
                      <a16:colId xmlns:a16="http://schemas.microsoft.com/office/drawing/2014/main" val="1879951272"/>
                    </a:ext>
                  </a:extLst>
                </a:gridCol>
                <a:gridCol w="1371600">
                  <a:extLst>
                    <a:ext uri="{9D8B030D-6E8A-4147-A177-3AD203B41FA5}">
                      <a16:colId xmlns:a16="http://schemas.microsoft.com/office/drawing/2014/main" val="2165009795"/>
                    </a:ext>
                  </a:extLst>
                </a:gridCol>
                <a:gridCol w="2926080">
                  <a:extLst>
                    <a:ext uri="{9D8B030D-6E8A-4147-A177-3AD203B41FA5}">
                      <a16:colId xmlns:a16="http://schemas.microsoft.com/office/drawing/2014/main" val="730684366"/>
                    </a:ext>
                  </a:extLst>
                </a:gridCol>
              </a:tblGrid>
              <a:tr h="370840">
                <a:tc>
                  <a:txBody>
                    <a:bodyPr/>
                    <a:lstStyle/>
                    <a:p>
                      <a:pPr algn="ctr"/>
                      <a:r>
                        <a:rPr lang="en-US" dirty="0"/>
                        <a:t>Example</a:t>
                      </a:r>
                    </a:p>
                  </a:txBody>
                  <a:tcPr/>
                </a:tc>
                <a:tc>
                  <a:txBody>
                    <a:bodyPr/>
                    <a:lstStyle/>
                    <a:p>
                      <a:r>
                        <a:rPr lang="en-US" dirty="0"/>
                        <a:t>Current Salary</a:t>
                      </a:r>
                    </a:p>
                  </a:txBody>
                  <a:tcPr/>
                </a:tc>
                <a:tc>
                  <a:txBody>
                    <a:bodyPr/>
                    <a:lstStyle/>
                    <a:p>
                      <a:pPr algn="ctr"/>
                      <a:r>
                        <a:rPr lang="en-US" dirty="0"/>
                        <a:t>Option 1</a:t>
                      </a:r>
                    </a:p>
                  </a:txBody>
                  <a:tcPr/>
                </a:tc>
                <a:tc>
                  <a:txBody>
                    <a:bodyPr/>
                    <a:lstStyle/>
                    <a:p>
                      <a:r>
                        <a:rPr lang="en-US" dirty="0"/>
                        <a:t>Difference</a:t>
                      </a:r>
                    </a:p>
                  </a:txBody>
                  <a:tcPr/>
                </a:tc>
                <a:tc>
                  <a:txBody>
                    <a:bodyPr/>
                    <a:lstStyle/>
                    <a:p>
                      <a:r>
                        <a:rPr lang="en-US" dirty="0"/>
                        <a:t>New Step</a:t>
                      </a:r>
                    </a:p>
                  </a:txBody>
                  <a:tcPr/>
                </a:tc>
                <a:tc>
                  <a:txBody>
                    <a:bodyPr/>
                    <a:lstStyle/>
                    <a:p>
                      <a:r>
                        <a:rPr lang="en-US" dirty="0"/>
                        <a:t>Explanation</a:t>
                      </a:r>
                    </a:p>
                  </a:txBody>
                  <a:tcPr/>
                </a:tc>
                <a:extLst>
                  <a:ext uri="{0D108BD9-81ED-4DB2-BD59-A6C34878D82A}">
                    <a16:rowId xmlns:a16="http://schemas.microsoft.com/office/drawing/2014/main" val="1822609055"/>
                  </a:ext>
                </a:extLst>
              </a:tr>
              <a:tr h="370840">
                <a:tc>
                  <a:txBody>
                    <a:bodyPr/>
                    <a:lstStyle/>
                    <a:p>
                      <a:pPr algn="ctr"/>
                      <a:r>
                        <a:rPr lang="en-US" dirty="0"/>
                        <a:t>Robert</a:t>
                      </a:r>
                    </a:p>
                  </a:txBody>
                  <a:tcPr/>
                </a:tc>
                <a:tc>
                  <a:txBody>
                    <a:bodyPr/>
                    <a:lstStyle/>
                    <a:p>
                      <a:pPr algn="ctr"/>
                      <a:r>
                        <a:rPr lang="en-US" dirty="0"/>
                        <a:t>$49,500</a:t>
                      </a:r>
                    </a:p>
                  </a:txBody>
                  <a:tcPr/>
                </a:tc>
                <a:tc>
                  <a:txBody>
                    <a:bodyPr/>
                    <a:lstStyle/>
                    <a:p>
                      <a:pPr algn="ctr"/>
                      <a:r>
                        <a:rPr lang="en-US" dirty="0"/>
                        <a:t>$50,000</a:t>
                      </a:r>
                    </a:p>
                  </a:txBody>
                  <a:tcPr/>
                </a:tc>
                <a:tc>
                  <a:txBody>
                    <a:bodyPr/>
                    <a:lstStyle/>
                    <a:p>
                      <a:pPr algn="ctr"/>
                      <a:r>
                        <a:rPr lang="en-US" dirty="0"/>
                        <a:t>$500</a:t>
                      </a:r>
                    </a:p>
                  </a:txBody>
                  <a:tcPr/>
                </a:tc>
                <a:tc>
                  <a:txBody>
                    <a:bodyPr/>
                    <a:lstStyle/>
                    <a:p>
                      <a:pPr algn="ctr"/>
                      <a:r>
                        <a:rPr lang="en-US" dirty="0"/>
                        <a:t>1</a:t>
                      </a:r>
                    </a:p>
                  </a:txBody>
                  <a:tcPr/>
                </a:tc>
                <a:tc>
                  <a:txBody>
                    <a:bodyPr/>
                    <a:lstStyle/>
                    <a:p>
                      <a:pPr algn="ctr"/>
                      <a:r>
                        <a:rPr lang="en-US" dirty="0"/>
                        <a:t>Current is below minimum</a:t>
                      </a:r>
                    </a:p>
                  </a:txBody>
                  <a:tcPr/>
                </a:tc>
                <a:extLst>
                  <a:ext uri="{0D108BD9-81ED-4DB2-BD59-A6C34878D82A}">
                    <a16:rowId xmlns:a16="http://schemas.microsoft.com/office/drawing/2014/main" val="4266292390"/>
                  </a:ext>
                </a:extLst>
              </a:tr>
              <a:tr h="370840">
                <a:tc>
                  <a:txBody>
                    <a:bodyPr/>
                    <a:lstStyle/>
                    <a:p>
                      <a:pPr algn="ctr"/>
                      <a:r>
                        <a:rPr lang="en-US" dirty="0"/>
                        <a:t>Jimmy</a:t>
                      </a:r>
                    </a:p>
                  </a:txBody>
                  <a:tcPr/>
                </a:tc>
                <a:tc>
                  <a:txBody>
                    <a:bodyPr/>
                    <a:lstStyle/>
                    <a:p>
                      <a:pPr algn="ctr"/>
                      <a:r>
                        <a:rPr lang="en-US" dirty="0"/>
                        <a:t>$50,001</a:t>
                      </a:r>
                    </a:p>
                  </a:txBody>
                  <a:tcPr/>
                </a:tc>
                <a:tc>
                  <a:txBody>
                    <a:bodyPr/>
                    <a:lstStyle/>
                    <a:p>
                      <a:pPr algn="ctr"/>
                      <a:r>
                        <a:rPr lang="en-US" dirty="0"/>
                        <a:t>$52,000</a:t>
                      </a:r>
                    </a:p>
                  </a:txBody>
                  <a:tcPr/>
                </a:tc>
                <a:tc>
                  <a:txBody>
                    <a:bodyPr/>
                    <a:lstStyle/>
                    <a:p>
                      <a:pPr algn="ctr"/>
                      <a:r>
                        <a:rPr lang="en-US" dirty="0"/>
                        <a:t>$1,999</a:t>
                      </a:r>
                    </a:p>
                  </a:txBody>
                  <a:tcPr/>
                </a:tc>
                <a:tc>
                  <a:txBody>
                    <a:bodyPr/>
                    <a:lstStyle/>
                    <a:p>
                      <a:pPr algn="ctr"/>
                      <a:r>
                        <a:rPr lang="en-US" dirty="0"/>
                        <a:t>2</a:t>
                      </a:r>
                    </a:p>
                  </a:txBody>
                  <a:tcPr/>
                </a:tc>
                <a:tc>
                  <a:txBody>
                    <a:bodyPr/>
                    <a:lstStyle/>
                    <a:p>
                      <a:pPr algn="ctr"/>
                      <a:r>
                        <a:rPr lang="en-US" dirty="0"/>
                        <a:t>Next step, w/o decrease</a:t>
                      </a:r>
                    </a:p>
                  </a:txBody>
                  <a:tcPr/>
                </a:tc>
                <a:extLst>
                  <a:ext uri="{0D108BD9-81ED-4DB2-BD59-A6C34878D82A}">
                    <a16:rowId xmlns:a16="http://schemas.microsoft.com/office/drawing/2014/main" val="1049996625"/>
                  </a:ext>
                </a:extLst>
              </a:tr>
              <a:tr h="370840">
                <a:tc>
                  <a:txBody>
                    <a:bodyPr/>
                    <a:lstStyle/>
                    <a:p>
                      <a:pPr algn="ctr"/>
                      <a:r>
                        <a:rPr lang="en-US" dirty="0"/>
                        <a:t>John</a:t>
                      </a:r>
                    </a:p>
                  </a:txBody>
                  <a:tcPr/>
                </a:tc>
                <a:tc>
                  <a:txBody>
                    <a:bodyPr/>
                    <a:lstStyle/>
                    <a:p>
                      <a:pPr algn="ctr"/>
                      <a:r>
                        <a:rPr lang="en-US" dirty="0"/>
                        <a:t>$54,079</a:t>
                      </a:r>
                    </a:p>
                  </a:txBody>
                  <a:tcPr/>
                </a:tc>
                <a:tc>
                  <a:txBody>
                    <a:bodyPr/>
                    <a:lstStyle/>
                    <a:p>
                      <a:pPr algn="ctr"/>
                      <a:r>
                        <a:rPr lang="en-US" dirty="0"/>
                        <a:t>$54,080</a:t>
                      </a:r>
                    </a:p>
                  </a:txBody>
                  <a:tcPr/>
                </a:tc>
                <a:tc>
                  <a:txBody>
                    <a:bodyPr/>
                    <a:lstStyle/>
                    <a:p>
                      <a:pPr algn="ctr"/>
                      <a:r>
                        <a:rPr lang="en-US" dirty="0"/>
                        <a:t>$1</a:t>
                      </a:r>
                    </a:p>
                  </a:txBody>
                  <a:tcPr/>
                </a:tc>
                <a:tc>
                  <a:txBody>
                    <a:bodyPr/>
                    <a:lstStyle/>
                    <a:p>
                      <a:pPr algn="ctr"/>
                      <a:r>
                        <a:rPr lang="en-US" dirty="0"/>
                        <a:t>4</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Next step, w/o decrease</a:t>
                      </a:r>
                    </a:p>
                  </a:txBody>
                  <a:tcPr/>
                </a:tc>
                <a:extLst>
                  <a:ext uri="{0D108BD9-81ED-4DB2-BD59-A6C34878D82A}">
                    <a16:rowId xmlns:a16="http://schemas.microsoft.com/office/drawing/2014/main" val="1575697732"/>
                  </a:ext>
                </a:extLst>
              </a:tr>
              <a:tr h="370840">
                <a:tc>
                  <a:txBody>
                    <a:bodyPr/>
                    <a:lstStyle/>
                    <a:p>
                      <a:pPr algn="ctr"/>
                      <a:r>
                        <a:rPr lang="en-US" dirty="0"/>
                        <a:t>JP</a:t>
                      </a:r>
                    </a:p>
                  </a:txBody>
                  <a:tcPr/>
                </a:tc>
                <a:tc>
                  <a:txBody>
                    <a:bodyPr/>
                    <a:lstStyle/>
                    <a:p>
                      <a:pPr algn="ctr"/>
                      <a:r>
                        <a:rPr lang="en-US" dirty="0"/>
                        <a:t>$59,500</a:t>
                      </a:r>
                    </a:p>
                  </a:txBody>
                  <a:tcPr/>
                </a:tc>
                <a:tc>
                  <a:txBody>
                    <a:bodyPr/>
                    <a:lstStyle/>
                    <a:p>
                      <a:pPr algn="ctr"/>
                      <a:r>
                        <a:rPr lang="en-US" dirty="0"/>
                        <a:t>$59,500</a:t>
                      </a:r>
                    </a:p>
                  </a:txBody>
                  <a:tcPr/>
                </a:tc>
                <a:tc>
                  <a:txBody>
                    <a:bodyPr/>
                    <a:lstStyle/>
                    <a:p>
                      <a:pPr algn="ctr"/>
                      <a:r>
                        <a:rPr lang="en-US" dirty="0"/>
                        <a:t>$0</a:t>
                      </a:r>
                    </a:p>
                  </a:txBody>
                  <a:tcPr/>
                </a:tc>
                <a:tc>
                  <a:txBody>
                    <a:bodyPr/>
                    <a:lstStyle/>
                    <a:p>
                      <a:pPr algn="ctr"/>
                      <a:r>
                        <a:rPr lang="en-US" dirty="0"/>
                        <a:t>N/A</a:t>
                      </a:r>
                    </a:p>
                  </a:txBody>
                  <a:tcPr/>
                </a:tc>
                <a:tc>
                  <a:txBody>
                    <a:bodyPr/>
                    <a:lstStyle/>
                    <a:p>
                      <a:pPr algn="ctr"/>
                      <a:r>
                        <a:rPr lang="en-US" dirty="0"/>
                        <a:t>Current is above maximum</a:t>
                      </a:r>
                    </a:p>
                  </a:txBody>
                  <a:tcPr/>
                </a:tc>
                <a:extLst>
                  <a:ext uri="{0D108BD9-81ED-4DB2-BD59-A6C34878D82A}">
                    <a16:rowId xmlns:a16="http://schemas.microsoft.com/office/drawing/2014/main" val="3360661835"/>
                  </a:ext>
                </a:extLst>
              </a:tr>
            </a:tbl>
          </a:graphicData>
        </a:graphic>
      </p:graphicFrame>
    </p:spTree>
    <p:extLst>
      <p:ext uri="{BB962C8B-B14F-4D97-AF65-F5344CB8AC3E}">
        <p14:creationId xmlns:p14="http://schemas.microsoft.com/office/powerpoint/2010/main" val="348491154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5237F9-9C9E-67DF-1235-0525B5FA6FD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5E73A9F-FEE9-7095-5EA3-650EECE7958C}"/>
              </a:ext>
            </a:extLst>
          </p:cNvPr>
          <p:cNvSpPr>
            <a:spLocks noGrp="1"/>
          </p:cNvSpPr>
          <p:nvPr>
            <p:ph type="title"/>
          </p:nvPr>
        </p:nvSpPr>
        <p:spPr/>
        <p:txBody>
          <a:bodyPr/>
          <a:lstStyle/>
          <a:p>
            <a:r>
              <a:rPr lang="en-US" dirty="0"/>
              <a:t>Implementation Scenarios</a:t>
            </a:r>
          </a:p>
        </p:txBody>
      </p:sp>
      <p:sp>
        <p:nvSpPr>
          <p:cNvPr id="3" name="Text Placeholder 2">
            <a:extLst>
              <a:ext uri="{FF2B5EF4-FFF2-40B4-BE49-F238E27FC236}">
                <a16:creationId xmlns:a16="http://schemas.microsoft.com/office/drawing/2014/main" id="{DEC4CF5D-654F-5709-A42F-0D551A145531}"/>
              </a:ext>
            </a:extLst>
          </p:cNvPr>
          <p:cNvSpPr>
            <a:spLocks noGrp="1"/>
          </p:cNvSpPr>
          <p:nvPr>
            <p:ph type="body" sz="quarter" idx="13"/>
          </p:nvPr>
        </p:nvSpPr>
        <p:spPr/>
        <p:txBody>
          <a:bodyPr/>
          <a:lstStyle/>
          <a:p>
            <a:r>
              <a:rPr lang="en-US" dirty="0"/>
              <a:t>Cost Breakdown by Pay Plan</a:t>
            </a:r>
          </a:p>
        </p:txBody>
      </p:sp>
      <p:pic>
        <p:nvPicPr>
          <p:cNvPr id="7" name="Picture 6">
            <a:extLst>
              <a:ext uri="{FF2B5EF4-FFF2-40B4-BE49-F238E27FC236}">
                <a16:creationId xmlns:a16="http://schemas.microsoft.com/office/drawing/2014/main" id="{0989C262-DBF9-A6FF-7DD1-BF712A617751}"/>
              </a:ext>
            </a:extLst>
          </p:cNvPr>
          <p:cNvPicPr>
            <a:picLocks noChangeAspect="1"/>
          </p:cNvPicPr>
          <p:nvPr/>
        </p:nvPicPr>
        <p:blipFill>
          <a:blip r:embed="rId2"/>
          <a:stretch>
            <a:fillRect/>
          </a:stretch>
        </p:blipFill>
        <p:spPr>
          <a:xfrm>
            <a:off x="272122" y="2854115"/>
            <a:ext cx="6687892" cy="2755631"/>
          </a:xfrm>
          <a:prstGeom prst="rect">
            <a:avLst/>
          </a:prstGeom>
        </p:spPr>
      </p:pic>
      <p:pic>
        <p:nvPicPr>
          <p:cNvPr id="14" name="Content Placeholder 13">
            <a:extLst>
              <a:ext uri="{FF2B5EF4-FFF2-40B4-BE49-F238E27FC236}">
                <a16:creationId xmlns:a16="http://schemas.microsoft.com/office/drawing/2014/main" id="{3FB54984-507A-005C-8BB0-2C40AD8F1422}"/>
              </a:ext>
            </a:extLst>
          </p:cNvPr>
          <p:cNvPicPr>
            <a:picLocks noGrp="1" noChangeAspect="1"/>
          </p:cNvPicPr>
          <p:nvPr>
            <p:ph sz="quarter" idx="14"/>
          </p:nvPr>
        </p:nvPicPr>
        <p:blipFill>
          <a:blip r:embed="rId3"/>
          <a:stretch>
            <a:fillRect/>
          </a:stretch>
        </p:blipFill>
        <p:spPr>
          <a:xfrm>
            <a:off x="272121" y="1707415"/>
            <a:ext cx="10090091" cy="949521"/>
          </a:xfrm>
          <a:prstGeom prst="rect">
            <a:avLst/>
          </a:prstGeom>
        </p:spPr>
      </p:pic>
      <p:pic>
        <p:nvPicPr>
          <p:cNvPr id="15" name="Picture 14">
            <a:extLst>
              <a:ext uri="{FF2B5EF4-FFF2-40B4-BE49-F238E27FC236}">
                <a16:creationId xmlns:a16="http://schemas.microsoft.com/office/drawing/2014/main" id="{789CD728-1BAC-AC9A-40AB-A57A076CB4DA}"/>
              </a:ext>
            </a:extLst>
          </p:cNvPr>
          <p:cNvPicPr>
            <a:picLocks noChangeAspect="1"/>
          </p:cNvPicPr>
          <p:nvPr/>
        </p:nvPicPr>
        <p:blipFill>
          <a:blip r:embed="rId4"/>
          <a:stretch>
            <a:fillRect/>
          </a:stretch>
        </p:blipFill>
        <p:spPr>
          <a:xfrm>
            <a:off x="7200621" y="2854115"/>
            <a:ext cx="4584589" cy="2755631"/>
          </a:xfrm>
          <a:prstGeom prst="rect">
            <a:avLst/>
          </a:prstGeom>
        </p:spPr>
      </p:pic>
    </p:spTree>
    <p:extLst>
      <p:ext uri="{BB962C8B-B14F-4D97-AF65-F5344CB8AC3E}">
        <p14:creationId xmlns:p14="http://schemas.microsoft.com/office/powerpoint/2010/main" val="67102842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7F33EF-8DC9-4A3E-66A7-2EB580959D2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04BC940-B048-E1B6-4255-D6C4DD27B8D8}"/>
              </a:ext>
            </a:extLst>
          </p:cNvPr>
          <p:cNvSpPr>
            <a:spLocks noGrp="1"/>
          </p:cNvSpPr>
          <p:nvPr>
            <p:ph type="title"/>
          </p:nvPr>
        </p:nvSpPr>
        <p:spPr/>
        <p:txBody>
          <a:bodyPr/>
          <a:lstStyle/>
          <a:p>
            <a:r>
              <a:rPr lang="en-US" dirty="0"/>
              <a:t>Implementation Scenarios</a:t>
            </a:r>
          </a:p>
        </p:txBody>
      </p:sp>
      <p:sp>
        <p:nvSpPr>
          <p:cNvPr id="3" name="Text Placeholder 2">
            <a:extLst>
              <a:ext uri="{FF2B5EF4-FFF2-40B4-BE49-F238E27FC236}">
                <a16:creationId xmlns:a16="http://schemas.microsoft.com/office/drawing/2014/main" id="{DBC2B984-3803-8ACF-14F4-E835D0C29434}"/>
              </a:ext>
            </a:extLst>
          </p:cNvPr>
          <p:cNvSpPr>
            <a:spLocks noGrp="1"/>
          </p:cNvSpPr>
          <p:nvPr>
            <p:ph type="body" sz="quarter" idx="13"/>
          </p:nvPr>
        </p:nvSpPr>
        <p:spPr/>
        <p:txBody>
          <a:bodyPr/>
          <a:lstStyle/>
          <a:p>
            <a:r>
              <a:rPr lang="en-US" dirty="0"/>
              <a:t>Executive Plan</a:t>
            </a:r>
          </a:p>
        </p:txBody>
      </p:sp>
      <p:sp>
        <p:nvSpPr>
          <p:cNvPr id="9" name="TextBox 8">
            <a:extLst>
              <a:ext uri="{FF2B5EF4-FFF2-40B4-BE49-F238E27FC236}">
                <a16:creationId xmlns:a16="http://schemas.microsoft.com/office/drawing/2014/main" id="{55849149-FD92-695E-8C70-F4E7BCE04CBA}"/>
              </a:ext>
            </a:extLst>
          </p:cNvPr>
          <p:cNvSpPr txBox="1"/>
          <p:nvPr/>
        </p:nvSpPr>
        <p:spPr>
          <a:xfrm>
            <a:off x="7444597" y="1659285"/>
            <a:ext cx="4563374" cy="3785652"/>
          </a:xfrm>
          <a:prstGeom prst="rect">
            <a:avLst/>
          </a:prstGeom>
          <a:noFill/>
        </p:spPr>
        <p:txBody>
          <a:bodyPr wrap="square" rtlCol="0">
            <a:spAutoFit/>
          </a:bodyPr>
          <a:lstStyle/>
          <a:p>
            <a:r>
              <a:rPr lang="en-US" sz="1600" b="1" dirty="0"/>
              <a:t>Option 1 </a:t>
            </a:r>
            <a:r>
              <a:rPr lang="en-US" sz="1600" dirty="0"/>
              <a:t>– Employees move to the minimum if their current salary is below their new minimum. </a:t>
            </a:r>
          </a:p>
          <a:p>
            <a:endParaRPr lang="en-US" sz="1600" dirty="0"/>
          </a:p>
          <a:p>
            <a:endParaRPr lang="en-US" sz="1600" b="1" dirty="0"/>
          </a:p>
          <a:p>
            <a:endParaRPr lang="en-US" sz="1600" b="1" dirty="0"/>
          </a:p>
          <a:p>
            <a:endParaRPr lang="en-US" sz="1600" b="1" dirty="0"/>
          </a:p>
          <a:p>
            <a:r>
              <a:rPr lang="en-US" sz="1600" b="1" dirty="0"/>
              <a:t>Option 2 – </a:t>
            </a:r>
            <a:r>
              <a:rPr lang="en-US" sz="1600" dirty="0"/>
              <a:t>Employees received the greater of movement to the minimum or 2%. </a:t>
            </a:r>
          </a:p>
          <a:p>
            <a:endParaRPr lang="en-US" sz="1600" b="1" dirty="0"/>
          </a:p>
          <a:p>
            <a:endParaRPr lang="en-US" sz="1600" b="1" dirty="0"/>
          </a:p>
          <a:p>
            <a:endParaRPr lang="en-US" sz="1600" b="1" dirty="0"/>
          </a:p>
          <a:p>
            <a:endParaRPr lang="en-US" sz="1600" b="1" dirty="0"/>
          </a:p>
          <a:p>
            <a:r>
              <a:rPr lang="en-US" sz="1600" b="1" dirty="0"/>
              <a:t>Option 3 </a:t>
            </a:r>
            <a:r>
              <a:rPr lang="en-US" sz="1600" dirty="0"/>
              <a:t>– Employee move to the minimum then received 3% per YIP. If their current salary is already greater, they retain their existing salary</a:t>
            </a:r>
          </a:p>
        </p:txBody>
      </p:sp>
      <p:sp>
        <p:nvSpPr>
          <p:cNvPr id="4" name="TextBox 3">
            <a:extLst>
              <a:ext uri="{FF2B5EF4-FFF2-40B4-BE49-F238E27FC236}">
                <a16:creationId xmlns:a16="http://schemas.microsoft.com/office/drawing/2014/main" id="{D3801636-5B90-B80C-17A0-70946E55CA57}"/>
              </a:ext>
            </a:extLst>
          </p:cNvPr>
          <p:cNvSpPr txBox="1"/>
          <p:nvPr/>
        </p:nvSpPr>
        <p:spPr>
          <a:xfrm>
            <a:off x="0" y="791531"/>
            <a:ext cx="7200621" cy="822960"/>
          </a:xfrm>
          <a:prstGeom prst="rect">
            <a:avLst/>
          </a:prstGeom>
          <a:solidFill>
            <a:schemeClr val="accent4"/>
          </a:solidFill>
        </p:spPr>
        <p:txBody>
          <a:bodyPr wrap="square" rtlCol="0" anchor="ctr">
            <a:spAutoFit/>
          </a:bodyPr>
          <a:lstStyle/>
          <a:p>
            <a:pPr algn="ctr"/>
            <a:r>
              <a:rPr lang="en-US" sz="3600" b="1" dirty="0">
                <a:latin typeface="Arial Black" panose="020B0A04020102020204" pitchFamily="34" charset="0"/>
              </a:rPr>
              <a:t>Implementation Scenarios</a:t>
            </a:r>
          </a:p>
        </p:txBody>
      </p:sp>
      <p:pic>
        <p:nvPicPr>
          <p:cNvPr id="7" name="Content Placeholder 6">
            <a:extLst>
              <a:ext uri="{FF2B5EF4-FFF2-40B4-BE49-F238E27FC236}">
                <a16:creationId xmlns:a16="http://schemas.microsoft.com/office/drawing/2014/main" id="{B677B813-9B31-598F-9038-1BF3612CC1ED}"/>
              </a:ext>
            </a:extLst>
          </p:cNvPr>
          <p:cNvPicPr>
            <a:picLocks noGrp="1" noChangeAspect="1"/>
          </p:cNvPicPr>
          <p:nvPr>
            <p:ph sz="quarter" idx="14"/>
          </p:nvPr>
        </p:nvPicPr>
        <p:blipFill>
          <a:blip r:embed="rId2"/>
          <a:stretch>
            <a:fillRect/>
          </a:stretch>
        </p:blipFill>
        <p:spPr>
          <a:xfrm>
            <a:off x="561696" y="1817600"/>
            <a:ext cx="6638925" cy="3952875"/>
          </a:xfrm>
          <a:prstGeom prst="rect">
            <a:avLst/>
          </a:prstGeom>
        </p:spPr>
      </p:pic>
    </p:spTree>
    <p:extLst>
      <p:ext uri="{BB962C8B-B14F-4D97-AF65-F5344CB8AC3E}">
        <p14:creationId xmlns:p14="http://schemas.microsoft.com/office/powerpoint/2010/main" val="134413791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F01AEB-8BEA-F478-4B9D-86B7003EE242}"/>
              </a:ext>
            </a:extLst>
          </p:cNvPr>
          <p:cNvSpPr>
            <a:spLocks noGrp="1"/>
          </p:cNvSpPr>
          <p:nvPr>
            <p:ph type="title"/>
          </p:nvPr>
        </p:nvSpPr>
        <p:spPr/>
        <p:txBody>
          <a:bodyPr/>
          <a:lstStyle/>
          <a:p>
            <a:r>
              <a:rPr lang="en-US" dirty="0"/>
              <a:t>Next Steps</a:t>
            </a:r>
          </a:p>
        </p:txBody>
      </p:sp>
      <p:sp>
        <p:nvSpPr>
          <p:cNvPr id="3" name="Text Placeholder 2">
            <a:extLst>
              <a:ext uri="{FF2B5EF4-FFF2-40B4-BE49-F238E27FC236}">
                <a16:creationId xmlns:a16="http://schemas.microsoft.com/office/drawing/2014/main" id="{EA0A6E98-1C2E-8616-A82A-90E377A58175}"/>
              </a:ext>
            </a:extLst>
          </p:cNvPr>
          <p:cNvSpPr>
            <a:spLocks noGrp="1"/>
          </p:cNvSpPr>
          <p:nvPr>
            <p:ph type="body" sz="quarter" idx="13"/>
          </p:nvPr>
        </p:nvSpPr>
        <p:spPr/>
        <p:txBody>
          <a:bodyPr/>
          <a:lstStyle/>
          <a:p>
            <a:r>
              <a:rPr lang="en-US" dirty="0"/>
              <a:t>City Timeline</a:t>
            </a:r>
          </a:p>
        </p:txBody>
      </p:sp>
      <p:sp>
        <p:nvSpPr>
          <p:cNvPr id="4" name="Content Placeholder 3">
            <a:extLst>
              <a:ext uri="{FF2B5EF4-FFF2-40B4-BE49-F238E27FC236}">
                <a16:creationId xmlns:a16="http://schemas.microsoft.com/office/drawing/2014/main" id="{9133DDD5-323F-795C-2B98-CD2D7D975DC5}"/>
              </a:ext>
            </a:extLst>
          </p:cNvPr>
          <p:cNvSpPr>
            <a:spLocks noGrp="1"/>
          </p:cNvSpPr>
          <p:nvPr>
            <p:ph sz="quarter" idx="14"/>
          </p:nvPr>
        </p:nvSpPr>
        <p:spPr/>
        <p:txBody>
          <a:bodyPr/>
          <a:lstStyle/>
          <a:p>
            <a:r>
              <a:rPr lang="en-US" dirty="0"/>
              <a:t>Finalize findings including full report</a:t>
            </a:r>
          </a:p>
          <a:p>
            <a:r>
              <a:rPr lang="en-US" dirty="0"/>
              <a:t>Meet with Steering Team to cost and design implementation plan</a:t>
            </a:r>
          </a:p>
          <a:p>
            <a:r>
              <a:rPr lang="en-US" dirty="0"/>
              <a:t>Share information with key decision makers related to implementation needs</a:t>
            </a:r>
          </a:p>
          <a:p>
            <a:r>
              <a:rPr lang="en-US" dirty="0"/>
              <a:t>Complete training with HR and begin to process through new studies using new framework</a:t>
            </a:r>
          </a:p>
        </p:txBody>
      </p:sp>
    </p:spTree>
    <p:extLst>
      <p:ext uri="{BB962C8B-B14F-4D97-AF65-F5344CB8AC3E}">
        <p14:creationId xmlns:p14="http://schemas.microsoft.com/office/powerpoint/2010/main" val="20276464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86FB53-A8A4-7DC1-AD08-2A0D3A4DC01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7092B88-A4E7-6EC1-4479-1831CAF68204}"/>
              </a:ext>
            </a:extLst>
          </p:cNvPr>
          <p:cNvSpPr>
            <a:spLocks noGrp="1"/>
          </p:cNvSpPr>
          <p:nvPr>
            <p:ph type="title"/>
          </p:nvPr>
        </p:nvSpPr>
        <p:spPr/>
        <p:txBody>
          <a:bodyPr/>
          <a:lstStyle/>
          <a:p>
            <a:r>
              <a:rPr lang="en-US" dirty="0"/>
              <a:t>Job Evaluation</a:t>
            </a:r>
          </a:p>
        </p:txBody>
      </p:sp>
      <p:sp>
        <p:nvSpPr>
          <p:cNvPr id="3" name="Text Placeholder 2">
            <a:extLst>
              <a:ext uri="{FF2B5EF4-FFF2-40B4-BE49-F238E27FC236}">
                <a16:creationId xmlns:a16="http://schemas.microsoft.com/office/drawing/2014/main" id="{C9480D4B-3F4B-A996-31F5-7037AED36AF8}"/>
              </a:ext>
            </a:extLst>
          </p:cNvPr>
          <p:cNvSpPr>
            <a:spLocks noGrp="1"/>
          </p:cNvSpPr>
          <p:nvPr>
            <p:ph type="body" sz="quarter" idx="13"/>
          </p:nvPr>
        </p:nvSpPr>
        <p:spPr/>
        <p:txBody>
          <a:bodyPr/>
          <a:lstStyle/>
          <a:p>
            <a:r>
              <a:rPr lang="en-US" dirty="0"/>
              <a:t>PHASE 2</a:t>
            </a:r>
          </a:p>
        </p:txBody>
      </p:sp>
      <p:graphicFrame>
        <p:nvGraphicFramePr>
          <p:cNvPr id="5" name="Content Placeholder 4">
            <a:extLst>
              <a:ext uri="{FF2B5EF4-FFF2-40B4-BE49-F238E27FC236}">
                <a16:creationId xmlns:a16="http://schemas.microsoft.com/office/drawing/2014/main" id="{99337ABC-1FE4-DEA5-7F83-E36F4BB8D769}"/>
              </a:ext>
            </a:extLst>
          </p:cNvPr>
          <p:cNvGraphicFramePr>
            <a:graphicFrameLocks noGrp="1"/>
          </p:cNvGraphicFramePr>
          <p:nvPr>
            <p:ph sz="quarter" idx="14"/>
            <p:extLst>
              <p:ext uri="{D42A27DB-BD31-4B8C-83A1-F6EECF244321}">
                <p14:modId xmlns:p14="http://schemas.microsoft.com/office/powerpoint/2010/main" val="3557042014"/>
              </p:ext>
            </p:extLst>
          </p:nvPr>
        </p:nvGraphicFramePr>
        <p:xfrm>
          <a:off x="1195227" y="3272483"/>
          <a:ext cx="8175281" cy="3105122"/>
        </p:xfrm>
        <a:graphic>
          <a:graphicData uri="http://schemas.openxmlformats.org/drawingml/2006/table">
            <a:tbl>
              <a:tblPr firstRow="1" firstCol="1" bandRow="1">
                <a:tableStyleId>{3B4B98B0-60AC-42C2-AFA5-B58CD77FA1E5}</a:tableStyleId>
              </a:tblPr>
              <a:tblGrid>
                <a:gridCol w="2463725">
                  <a:extLst>
                    <a:ext uri="{9D8B030D-6E8A-4147-A177-3AD203B41FA5}">
                      <a16:colId xmlns:a16="http://schemas.microsoft.com/office/drawing/2014/main" val="2064040265"/>
                    </a:ext>
                  </a:extLst>
                </a:gridCol>
                <a:gridCol w="870659">
                  <a:extLst>
                    <a:ext uri="{9D8B030D-6E8A-4147-A177-3AD203B41FA5}">
                      <a16:colId xmlns:a16="http://schemas.microsoft.com/office/drawing/2014/main" val="2839074497"/>
                    </a:ext>
                  </a:extLst>
                </a:gridCol>
                <a:gridCol w="4840897">
                  <a:extLst>
                    <a:ext uri="{9D8B030D-6E8A-4147-A177-3AD203B41FA5}">
                      <a16:colId xmlns:a16="http://schemas.microsoft.com/office/drawing/2014/main" val="406613365"/>
                    </a:ext>
                  </a:extLst>
                </a:gridCol>
              </a:tblGrid>
              <a:tr h="307100">
                <a:tc>
                  <a:txBody>
                    <a:bodyPr/>
                    <a:lstStyle/>
                    <a:p>
                      <a:pPr marL="0" marR="0" algn="l">
                        <a:spcBef>
                          <a:spcPts val="300"/>
                        </a:spcBef>
                        <a:spcAft>
                          <a:spcPts val="300"/>
                        </a:spcAft>
                      </a:pPr>
                      <a:r>
                        <a:rPr lang="en-US" sz="1400" cap="all" dirty="0">
                          <a:effectLst/>
                        </a:rPr>
                        <a:t>Compensable Factor</a:t>
                      </a:r>
                      <a:endParaRPr lang="en-US" sz="1400" b="1" cap="all" dirty="0">
                        <a:solidFill>
                          <a:srgbClr val="D9D9D6"/>
                        </a:solidFill>
                        <a:effectLst/>
                        <a:latin typeface="Roboto" panose="02000000000000000000" pitchFamily="2" charset="0"/>
                        <a:ea typeface="Arial" panose="020B0604020202020204" pitchFamily="34" charset="0"/>
                        <a:cs typeface="Arial" panose="020B0604020202020204" pitchFamily="34" charset="0"/>
                      </a:endParaRPr>
                    </a:p>
                  </a:txBody>
                  <a:tcPr marL="68580" marR="68580" marT="0" marB="0" anchor="ctr"/>
                </a:tc>
                <a:tc>
                  <a:txBody>
                    <a:bodyPr/>
                    <a:lstStyle/>
                    <a:p>
                      <a:pPr marL="0" marR="0" algn="l">
                        <a:spcBef>
                          <a:spcPts val="300"/>
                        </a:spcBef>
                        <a:spcAft>
                          <a:spcPts val="300"/>
                        </a:spcAft>
                      </a:pPr>
                      <a:r>
                        <a:rPr lang="en-US" sz="1400" cap="all" dirty="0">
                          <a:effectLst/>
                        </a:rPr>
                        <a:t>Weight</a:t>
                      </a:r>
                      <a:endParaRPr lang="en-US" sz="1400" b="1" cap="all" dirty="0">
                        <a:solidFill>
                          <a:srgbClr val="D9D9D6"/>
                        </a:solidFill>
                        <a:effectLst/>
                        <a:latin typeface="Roboto" panose="02000000000000000000" pitchFamily="2" charset="0"/>
                        <a:ea typeface="Arial" panose="020B0604020202020204" pitchFamily="34" charset="0"/>
                        <a:cs typeface="Arial" panose="020B0604020202020204" pitchFamily="34" charset="0"/>
                      </a:endParaRPr>
                    </a:p>
                  </a:txBody>
                  <a:tcPr marL="68580" marR="68580" marT="0" marB="0" anchor="ctr"/>
                </a:tc>
                <a:tc>
                  <a:txBody>
                    <a:bodyPr/>
                    <a:lstStyle/>
                    <a:p>
                      <a:pPr marL="0" marR="0" algn="l">
                        <a:spcBef>
                          <a:spcPts val="300"/>
                        </a:spcBef>
                        <a:spcAft>
                          <a:spcPts val="300"/>
                        </a:spcAft>
                      </a:pPr>
                      <a:r>
                        <a:rPr lang="en-US" sz="1400" cap="all" dirty="0">
                          <a:effectLst/>
                        </a:rPr>
                        <a:t>Descriptions / Measurement</a:t>
                      </a:r>
                      <a:endParaRPr lang="en-US" sz="1400" b="1" cap="all" dirty="0">
                        <a:solidFill>
                          <a:srgbClr val="D9D9D6"/>
                        </a:solidFill>
                        <a:effectLst/>
                        <a:latin typeface="Roboto" panose="02000000000000000000" pitchFamily="2" charset="0"/>
                        <a:ea typeface="Arial" panose="020B060402020202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3062962768"/>
                  </a:ext>
                </a:extLst>
              </a:tr>
              <a:tr h="307100">
                <a:tc>
                  <a:txBody>
                    <a:bodyPr/>
                    <a:lstStyle/>
                    <a:p>
                      <a:pPr marL="0" marR="0" lvl="0" indent="0">
                        <a:lnSpc>
                          <a:spcPts val="1200"/>
                        </a:lnSpc>
                        <a:spcBef>
                          <a:spcPts val="100"/>
                        </a:spcBef>
                        <a:spcAft>
                          <a:spcPts val="0"/>
                        </a:spcAft>
                        <a:buFont typeface="+mj-lt"/>
                        <a:buNone/>
                      </a:pPr>
                      <a:r>
                        <a:rPr lang="en-US" sz="1400" dirty="0">
                          <a:effectLst/>
                        </a:rPr>
                        <a:t>Experience</a:t>
                      </a:r>
                      <a:endParaRPr lang="en-US" sz="14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ts val="1200"/>
                        </a:lnSpc>
                        <a:spcBef>
                          <a:spcPts val="100"/>
                        </a:spcBef>
                        <a:spcAft>
                          <a:spcPts val="0"/>
                        </a:spcAft>
                      </a:pPr>
                      <a:r>
                        <a:rPr lang="en-US" sz="1400" dirty="0">
                          <a:effectLst/>
                        </a:rPr>
                        <a:t>14%</a:t>
                      </a:r>
                      <a:endParaRPr lang="en-US" sz="14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nSpc>
                          <a:spcPts val="1200"/>
                        </a:lnSpc>
                        <a:spcBef>
                          <a:spcPts val="100"/>
                        </a:spcBef>
                        <a:spcAft>
                          <a:spcPts val="0"/>
                        </a:spcAft>
                      </a:pPr>
                      <a:r>
                        <a:rPr lang="en-US" sz="1400" dirty="0">
                          <a:effectLst/>
                        </a:rPr>
                        <a:t>Minimum years of experience required by the position</a:t>
                      </a:r>
                      <a:endParaRPr lang="en-US" sz="14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939643669"/>
                  </a:ext>
                </a:extLst>
              </a:tr>
              <a:tr h="307100">
                <a:tc>
                  <a:txBody>
                    <a:bodyPr/>
                    <a:lstStyle/>
                    <a:p>
                      <a:pPr marL="0" marR="0" lvl="0" indent="0">
                        <a:lnSpc>
                          <a:spcPts val="1200"/>
                        </a:lnSpc>
                        <a:spcBef>
                          <a:spcPts val="100"/>
                        </a:spcBef>
                        <a:spcAft>
                          <a:spcPts val="0"/>
                        </a:spcAft>
                        <a:buFont typeface="+mj-lt"/>
                        <a:buNone/>
                      </a:pPr>
                      <a:r>
                        <a:rPr lang="en-US" sz="1400" dirty="0">
                          <a:effectLst/>
                        </a:rPr>
                        <a:t>Level of Work</a:t>
                      </a:r>
                      <a:endParaRPr lang="en-US" sz="14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ts val="1200"/>
                        </a:lnSpc>
                        <a:spcBef>
                          <a:spcPts val="100"/>
                        </a:spcBef>
                        <a:spcAft>
                          <a:spcPts val="0"/>
                        </a:spcAft>
                      </a:pPr>
                      <a:r>
                        <a:rPr lang="en-US" sz="1400" dirty="0">
                          <a:effectLst/>
                        </a:rPr>
                        <a:t>16%</a:t>
                      </a:r>
                      <a:endParaRPr lang="en-US" sz="14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nSpc>
                          <a:spcPts val="1200"/>
                        </a:lnSpc>
                        <a:spcBef>
                          <a:spcPts val="100"/>
                        </a:spcBef>
                        <a:spcAft>
                          <a:spcPts val="0"/>
                        </a:spcAft>
                      </a:pPr>
                      <a:r>
                        <a:rPr lang="en-US" sz="1400" dirty="0">
                          <a:effectLst/>
                        </a:rPr>
                        <a:t>Degree of difficulty of work performed by the position</a:t>
                      </a:r>
                      <a:endParaRPr lang="en-US" sz="14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746875373"/>
                  </a:ext>
                </a:extLst>
              </a:tr>
              <a:tr h="307100">
                <a:tc>
                  <a:txBody>
                    <a:bodyPr/>
                    <a:lstStyle/>
                    <a:p>
                      <a:pPr marL="0" marR="0" lvl="0" indent="0">
                        <a:lnSpc>
                          <a:spcPts val="1200"/>
                        </a:lnSpc>
                        <a:spcBef>
                          <a:spcPts val="100"/>
                        </a:spcBef>
                        <a:spcAft>
                          <a:spcPts val="0"/>
                        </a:spcAft>
                        <a:buFont typeface="+mj-lt"/>
                        <a:buNone/>
                      </a:pPr>
                      <a:r>
                        <a:rPr lang="en-US" sz="1400" dirty="0">
                          <a:effectLst/>
                        </a:rPr>
                        <a:t>Human Relations</a:t>
                      </a:r>
                      <a:endParaRPr lang="en-US" sz="14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ts val="1200"/>
                        </a:lnSpc>
                        <a:spcBef>
                          <a:spcPts val="100"/>
                        </a:spcBef>
                        <a:spcAft>
                          <a:spcPts val="0"/>
                        </a:spcAft>
                      </a:pPr>
                      <a:r>
                        <a:rPr lang="en-US" sz="1400" dirty="0">
                          <a:effectLst/>
                        </a:rPr>
                        <a:t>9%</a:t>
                      </a:r>
                      <a:endParaRPr lang="en-US" sz="14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nSpc>
                          <a:spcPts val="1200"/>
                        </a:lnSpc>
                        <a:spcBef>
                          <a:spcPts val="100"/>
                        </a:spcBef>
                        <a:spcAft>
                          <a:spcPts val="0"/>
                        </a:spcAft>
                      </a:pPr>
                      <a:r>
                        <a:rPr lang="en-US" sz="1400" dirty="0">
                          <a:effectLst/>
                        </a:rPr>
                        <a:t>Type and level of human interactions</a:t>
                      </a:r>
                      <a:endParaRPr lang="en-US" sz="14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4135726908"/>
                  </a:ext>
                </a:extLst>
              </a:tr>
              <a:tr h="307100">
                <a:tc>
                  <a:txBody>
                    <a:bodyPr/>
                    <a:lstStyle/>
                    <a:p>
                      <a:pPr marL="0" marR="0" lvl="0" indent="0">
                        <a:lnSpc>
                          <a:spcPts val="1200"/>
                        </a:lnSpc>
                        <a:spcBef>
                          <a:spcPts val="100"/>
                        </a:spcBef>
                        <a:spcAft>
                          <a:spcPts val="0"/>
                        </a:spcAft>
                        <a:buFont typeface="+mj-lt"/>
                        <a:buNone/>
                      </a:pPr>
                      <a:r>
                        <a:rPr lang="en-US" sz="1400" dirty="0">
                          <a:effectLst/>
                        </a:rPr>
                        <a:t>Physical Demands</a:t>
                      </a:r>
                      <a:endParaRPr lang="en-US" sz="14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ts val="1200"/>
                        </a:lnSpc>
                        <a:spcBef>
                          <a:spcPts val="100"/>
                        </a:spcBef>
                        <a:spcAft>
                          <a:spcPts val="0"/>
                        </a:spcAft>
                      </a:pPr>
                      <a:r>
                        <a:rPr lang="en-US" sz="1400" dirty="0">
                          <a:effectLst/>
                        </a:rPr>
                        <a:t>6%</a:t>
                      </a:r>
                      <a:endParaRPr lang="en-US" sz="14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nSpc>
                          <a:spcPts val="1200"/>
                        </a:lnSpc>
                        <a:spcBef>
                          <a:spcPts val="100"/>
                        </a:spcBef>
                        <a:spcAft>
                          <a:spcPts val="0"/>
                        </a:spcAft>
                      </a:pPr>
                      <a:r>
                        <a:rPr lang="en-US" sz="1400" dirty="0">
                          <a:effectLst/>
                        </a:rPr>
                        <a:t>Physical exertion performed by the position</a:t>
                      </a:r>
                      <a:endParaRPr lang="en-US" sz="14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572272726"/>
                  </a:ext>
                </a:extLst>
              </a:tr>
              <a:tr h="307100">
                <a:tc>
                  <a:txBody>
                    <a:bodyPr/>
                    <a:lstStyle/>
                    <a:p>
                      <a:pPr marL="0" marR="0" lvl="0" indent="0">
                        <a:lnSpc>
                          <a:spcPts val="1200"/>
                        </a:lnSpc>
                        <a:spcBef>
                          <a:spcPts val="100"/>
                        </a:spcBef>
                        <a:spcAft>
                          <a:spcPts val="0"/>
                        </a:spcAft>
                        <a:buFont typeface="+mj-lt"/>
                        <a:buNone/>
                      </a:pPr>
                      <a:r>
                        <a:rPr lang="en-US" sz="1400" dirty="0">
                          <a:effectLst/>
                        </a:rPr>
                        <a:t>Working Conditions</a:t>
                      </a:r>
                      <a:endParaRPr lang="en-US" sz="14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ts val="1200"/>
                        </a:lnSpc>
                        <a:spcBef>
                          <a:spcPts val="100"/>
                        </a:spcBef>
                        <a:spcAft>
                          <a:spcPts val="0"/>
                        </a:spcAft>
                      </a:pPr>
                      <a:r>
                        <a:rPr lang="en-US" sz="1400" dirty="0">
                          <a:effectLst/>
                        </a:rPr>
                        <a:t>8%</a:t>
                      </a:r>
                      <a:endParaRPr lang="en-US" sz="14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nSpc>
                          <a:spcPts val="1200"/>
                        </a:lnSpc>
                        <a:spcBef>
                          <a:spcPts val="100"/>
                        </a:spcBef>
                        <a:spcAft>
                          <a:spcPts val="0"/>
                        </a:spcAft>
                      </a:pPr>
                      <a:r>
                        <a:rPr lang="en-US" sz="1400" dirty="0">
                          <a:effectLst/>
                        </a:rPr>
                        <a:t>Environmental conditions experienced by the positions</a:t>
                      </a:r>
                      <a:endParaRPr lang="en-US" sz="14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2934458946"/>
                  </a:ext>
                </a:extLst>
              </a:tr>
              <a:tr h="307100">
                <a:tc>
                  <a:txBody>
                    <a:bodyPr/>
                    <a:lstStyle/>
                    <a:p>
                      <a:pPr marL="0" marR="0" lvl="0" indent="0">
                        <a:lnSpc>
                          <a:spcPts val="1200"/>
                        </a:lnSpc>
                        <a:spcBef>
                          <a:spcPts val="100"/>
                        </a:spcBef>
                        <a:spcAft>
                          <a:spcPts val="0"/>
                        </a:spcAft>
                        <a:buFont typeface="+mj-lt"/>
                        <a:buNone/>
                      </a:pPr>
                      <a:r>
                        <a:rPr lang="en-US" sz="1400" dirty="0">
                          <a:effectLst/>
                        </a:rPr>
                        <a:t>Independence to Act</a:t>
                      </a:r>
                      <a:endParaRPr lang="en-US" sz="14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ts val="1200"/>
                        </a:lnSpc>
                        <a:spcBef>
                          <a:spcPts val="100"/>
                        </a:spcBef>
                        <a:spcAft>
                          <a:spcPts val="0"/>
                        </a:spcAft>
                      </a:pPr>
                      <a:r>
                        <a:rPr lang="en-US" sz="1400" dirty="0">
                          <a:effectLst/>
                        </a:rPr>
                        <a:t>14%</a:t>
                      </a:r>
                      <a:endParaRPr lang="en-US" sz="14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nSpc>
                          <a:spcPts val="1200"/>
                        </a:lnSpc>
                        <a:spcBef>
                          <a:spcPts val="100"/>
                        </a:spcBef>
                        <a:spcAft>
                          <a:spcPts val="0"/>
                        </a:spcAft>
                      </a:pPr>
                      <a:r>
                        <a:rPr lang="en-US" sz="1400" dirty="0">
                          <a:effectLst/>
                        </a:rPr>
                        <a:t>Degree of independence to make decisions and act on them</a:t>
                      </a:r>
                      <a:endParaRPr lang="en-US" sz="14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2293270183"/>
                  </a:ext>
                </a:extLst>
              </a:tr>
              <a:tr h="307100">
                <a:tc>
                  <a:txBody>
                    <a:bodyPr/>
                    <a:lstStyle/>
                    <a:p>
                      <a:pPr marL="0" marR="0" lvl="0" indent="0">
                        <a:lnSpc>
                          <a:spcPts val="1200"/>
                        </a:lnSpc>
                        <a:spcBef>
                          <a:spcPts val="100"/>
                        </a:spcBef>
                        <a:spcAft>
                          <a:spcPts val="0"/>
                        </a:spcAft>
                        <a:buFont typeface="+mj-lt"/>
                        <a:buNone/>
                      </a:pPr>
                      <a:r>
                        <a:rPr lang="en-US" sz="1400" dirty="0">
                          <a:effectLst/>
                        </a:rPr>
                        <a:t>Impact of Actions</a:t>
                      </a:r>
                      <a:endParaRPr lang="en-US" sz="14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ts val="1200"/>
                        </a:lnSpc>
                        <a:spcBef>
                          <a:spcPts val="100"/>
                        </a:spcBef>
                        <a:spcAft>
                          <a:spcPts val="0"/>
                        </a:spcAft>
                      </a:pPr>
                      <a:r>
                        <a:rPr lang="en-US" sz="1400" dirty="0">
                          <a:effectLst/>
                        </a:rPr>
                        <a:t>16%</a:t>
                      </a:r>
                      <a:endParaRPr lang="en-US" sz="14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nSpc>
                          <a:spcPts val="1200"/>
                        </a:lnSpc>
                        <a:spcBef>
                          <a:spcPts val="100"/>
                        </a:spcBef>
                        <a:spcAft>
                          <a:spcPts val="0"/>
                        </a:spcAft>
                      </a:pPr>
                      <a:r>
                        <a:rPr lang="en-US" sz="1400" dirty="0">
                          <a:effectLst/>
                        </a:rPr>
                        <a:t>Severity of consequences as a result of decisions</a:t>
                      </a:r>
                      <a:endParaRPr lang="en-US" sz="14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195429947"/>
                  </a:ext>
                </a:extLst>
              </a:tr>
              <a:tr h="341222">
                <a:tc>
                  <a:txBody>
                    <a:bodyPr/>
                    <a:lstStyle/>
                    <a:p>
                      <a:pPr marL="0" marR="0" lvl="0" indent="0">
                        <a:lnSpc>
                          <a:spcPts val="1200"/>
                        </a:lnSpc>
                        <a:spcBef>
                          <a:spcPts val="100"/>
                        </a:spcBef>
                        <a:spcAft>
                          <a:spcPts val="0"/>
                        </a:spcAft>
                        <a:buFont typeface="+mj-lt"/>
                        <a:buNone/>
                      </a:pPr>
                      <a:r>
                        <a:rPr lang="en-US" sz="1400" dirty="0">
                          <a:effectLst/>
                        </a:rPr>
                        <a:t>Supervision Exercised</a:t>
                      </a:r>
                      <a:endParaRPr lang="en-US" sz="14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ts val="1200"/>
                        </a:lnSpc>
                        <a:spcBef>
                          <a:spcPts val="100"/>
                        </a:spcBef>
                        <a:spcAft>
                          <a:spcPts val="0"/>
                        </a:spcAft>
                      </a:pPr>
                      <a:r>
                        <a:rPr lang="en-US" sz="1400" dirty="0">
                          <a:effectLst/>
                        </a:rPr>
                        <a:t>16%</a:t>
                      </a:r>
                      <a:endParaRPr lang="en-US" sz="14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nSpc>
                          <a:spcPts val="1200"/>
                        </a:lnSpc>
                        <a:spcBef>
                          <a:spcPts val="100"/>
                        </a:spcBef>
                        <a:spcAft>
                          <a:spcPts val="0"/>
                        </a:spcAft>
                      </a:pPr>
                      <a:r>
                        <a:rPr lang="en-US" sz="1400" dirty="0">
                          <a:effectLst/>
                        </a:rPr>
                        <a:t>Type and level of supervision exercised</a:t>
                      </a:r>
                      <a:endParaRPr lang="en-US" sz="14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3657213972"/>
                  </a:ext>
                </a:extLst>
              </a:tr>
              <a:tr h="307100">
                <a:tc>
                  <a:txBody>
                    <a:bodyPr/>
                    <a:lstStyle/>
                    <a:p>
                      <a:pPr marL="0" marR="0">
                        <a:lnSpc>
                          <a:spcPts val="1200"/>
                        </a:lnSpc>
                        <a:spcBef>
                          <a:spcPts val="100"/>
                        </a:spcBef>
                        <a:spcAft>
                          <a:spcPts val="0"/>
                        </a:spcAft>
                      </a:pPr>
                      <a:r>
                        <a:rPr lang="en-US" sz="1400" dirty="0">
                          <a:effectLst/>
                        </a:rPr>
                        <a:t> </a:t>
                      </a:r>
                      <a:endParaRPr lang="en-US" sz="14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ts val="1200"/>
                        </a:lnSpc>
                        <a:spcBef>
                          <a:spcPts val="100"/>
                        </a:spcBef>
                        <a:spcAft>
                          <a:spcPts val="0"/>
                        </a:spcAft>
                      </a:pPr>
                      <a:r>
                        <a:rPr lang="en-US" sz="1400" b="1" dirty="0">
                          <a:effectLst/>
                        </a:rPr>
                        <a:t>100%</a:t>
                      </a:r>
                      <a:endParaRPr lang="en-US" sz="1400" b="1"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nSpc>
                          <a:spcPts val="1200"/>
                        </a:lnSpc>
                        <a:spcBef>
                          <a:spcPts val="100"/>
                        </a:spcBef>
                        <a:spcAft>
                          <a:spcPts val="0"/>
                        </a:spcAft>
                      </a:pPr>
                      <a:r>
                        <a:rPr lang="en-US" sz="1400" b="1" dirty="0">
                          <a:effectLst/>
                        </a:rPr>
                        <a:t>TOTAL</a:t>
                      </a:r>
                      <a:endParaRPr lang="en-US" sz="1400" b="1"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2781196136"/>
                  </a:ext>
                </a:extLst>
              </a:tr>
            </a:tbl>
          </a:graphicData>
        </a:graphic>
      </p:graphicFrame>
      <p:sp>
        <p:nvSpPr>
          <p:cNvPr id="7" name="TextBox 6">
            <a:extLst>
              <a:ext uri="{FF2B5EF4-FFF2-40B4-BE49-F238E27FC236}">
                <a16:creationId xmlns:a16="http://schemas.microsoft.com/office/drawing/2014/main" id="{EEAB977A-7609-3ADD-2A0D-D99F9267B5A2}"/>
              </a:ext>
            </a:extLst>
          </p:cNvPr>
          <p:cNvSpPr txBox="1"/>
          <p:nvPr/>
        </p:nvSpPr>
        <p:spPr>
          <a:xfrm>
            <a:off x="456360" y="1259203"/>
            <a:ext cx="10257648" cy="1754326"/>
          </a:xfrm>
          <a:prstGeom prst="rect">
            <a:avLst/>
          </a:prstGeom>
          <a:noFill/>
        </p:spPr>
        <p:txBody>
          <a:bodyPr wrap="square">
            <a:spAutoFit/>
          </a:bodyPr>
          <a:lstStyle/>
          <a:p>
            <a:r>
              <a:rPr lang="en-US" dirty="0"/>
              <a:t>Baker Tilly has a point-factor job evaluation system called SAFE® (Systematic Analysis and Factor Evaluation), which was developed specifically for the evaluation of public sector positions.</a:t>
            </a:r>
          </a:p>
          <a:p>
            <a:endParaRPr lang="en-US" dirty="0"/>
          </a:p>
          <a:p>
            <a:pPr marL="285750" indent="-285750">
              <a:buFont typeface="Arial" panose="020B0604020202020204" pitchFamily="34" charset="0"/>
              <a:buChar char="•"/>
            </a:pPr>
            <a:r>
              <a:rPr lang="en-US" dirty="0"/>
              <a:t>PAQs were used to evaluate every position. </a:t>
            </a:r>
          </a:p>
          <a:p>
            <a:pPr marL="285750" indent="-285750">
              <a:buFont typeface="Arial" panose="020B0604020202020204" pitchFamily="34" charset="0"/>
              <a:buChar char="•"/>
            </a:pPr>
            <a:r>
              <a:rPr lang="en-US" dirty="0"/>
              <a:t>The end results is a total score for every job based on 8 compensable factors. </a:t>
            </a:r>
          </a:p>
          <a:p>
            <a:pPr marL="285750" indent="-285750">
              <a:buFont typeface="Arial" panose="020B0604020202020204" pitchFamily="34" charset="0"/>
              <a:buChar char="•"/>
            </a:pPr>
            <a:r>
              <a:rPr lang="en-US" dirty="0"/>
              <a:t>This is an evaluation of the position, not the person in the position.</a:t>
            </a:r>
          </a:p>
        </p:txBody>
      </p:sp>
      <p:sp>
        <p:nvSpPr>
          <p:cNvPr id="4" name="TextBox 3">
            <a:extLst>
              <a:ext uri="{FF2B5EF4-FFF2-40B4-BE49-F238E27FC236}">
                <a16:creationId xmlns:a16="http://schemas.microsoft.com/office/drawing/2014/main" id="{40C144A6-86AB-37BB-2795-F16F9F6BDF07}"/>
              </a:ext>
            </a:extLst>
          </p:cNvPr>
          <p:cNvSpPr txBox="1"/>
          <p:nvPr/>
        </p:nvSpPr>
        <p:spPr>
          <a:xfrm>
            <a:off x="10077093" y="3684950"/>
            <a:ext cx="1822105" cy="1323439"/>
          </a:xfrm>
          <a:prstGeom prst="rect">
            <a:avLst/>
          </a:prstGeom>
          <a:noFill/>
        </p:spPr>
        <p:txBody>
          <a:bodyPr wrap="square" rtlCol="0">
            <a:spAutoFit/>
          </a:bodyPr>
          <a:lstStyle/>
          <a:p>
            <a:r>
              <a:rPr lang="en-US" sz="1600" b="1" i="1" dirty="0">
                <a:solidFill>
                  <a:schemeClr val="accent1">
                    <a:lumMod val="50000"/>
                  </a:schemeClr>
                </a:solidFill>
              </a:rPr>
              <a:t>Education</a:t>
            </a:r>
            <a:r>
              <a:rPr lang="en-US" sz="1600" dirty="0">
                <a:solidFill>
                  <a:schemeClr val="accent1">
                    <a:lumMod val="50000"/>
                  </a:schemeClr>
                </a:solidFill>
              </a:rPr>
              <a:t> was removed as compensable factor for internal equity measurement. </a:t>
            </a:r>
          </a:p>
        </p:txBody>
      </p:sp>
    </p:spTree>
    <p:extLst>
      <p:ext uri="{BB962C8B-B14F-4D97-AF65-F5344CB8AC3E}">
        <p14:creationId xmlns:p14="http://schemas.microsoft.com/office/powerpoint/2010/main" val="24794793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DBDD5F-111E-BB81-CF9F-8B9A8C25AF29}"/>
              </a:ext>
            </a:extLst>
          </p:cNvPr>
          <p:cNvSpPr>
            <a:spLocks noGrp="1"/>
          </p:cNvSpPr>
          <p:nvPr>
            <p:ph type="title"/>
          </p:nvPr>
        </p:nvSpPr>
        <p:spPr/>
        <p:txBody>
          <a:bodyPr/>
          <a:lstStyle/>
          <a:p>
            <a:r>
              <a:rPr lang="en-US" dirty="0"/>
              <a:t>Market Peers </a:t>
            </a:r>
          </a:p>
        </p:txBody>
      </p:sp>
      <p:sp>
        <p:nvSpPr>
          <p:cNvPr id="3" name="Text Placeholder 2">
            <a:extLst>
              <a:ext uri="{FF2B5EF4-FFF2-40B4-BE49-F238E27FC236}">
                <a16:creationId xmlns:a16="http://schemas.microsoft.com/office/drawing/2014/main" id="{43AC1420-FC74-35F5-C98F-06425B25694C}"/>
              </a:ext>
            </a:extLst>
          </p:cNvPr>
          <p:cNvSpPr>
            <a:spLocks noGrp="1"/>
          </p:cNvSpPr>
          <p:nvPr>
            <p:ph type="body" sz="quarter" idx="13"/>
          </p:nvPr>
        </p:nvSpPr>
        <p:spPr/>
        <p:txBody>
          <a:bodyPr/>
          <a:lstStyle/>
          <a:p>
            <a:r>
              <a:rPr lang="en-US" dirty="0"/>
              <a:t>Phase 3</a:t>
            </a:r>
          </a:p>
        </p:txBody>
      </p:sp>
      <p:sp>
        <p:nvSpPr>
          <p:cNvPr id="6" name="TextBox 5">
            <a:extLst>
              <a:ext uri="{FF2B5EF4-FFF2-40B4-BE49-F238E27FC236}">
                <a16:creationId xmlns:a16="http://schemas.microsoft.com/office/drawing/2014/main" id="{C05B001F-B5DF-8802-2476-697D4559E98F}"/>
              </a:ext>
            </a:extLst>
          </p:cNvPr>
          <p:cNvSpPr txBox="1"/>
          <p:nvPr/>
        </p:nvSpPr>
        <p:spPr>
          <a:xfrm>
            <a:off x="456360" y="1312704"/>
            <a:ext cx="11135275" cy="1323439"/>
          </a:xfrm>
          <a:prstGeom prst="rect">
            <a:avLst/>
          </a:prstGeom>
          <a:noFill/>
        </p:spPr>
        <p:txBody>
          <a:bodyPr wrap="square" rtlCol="0">
            <a:spAutoFit/>
          </a:bodyPr>
          <a:lstStyle/>
          <a:p>
            <a:pPr marL="285750" indent="-285750">
              <a:buFont typeface="Arial" panose="020B0604020202020204" pitchFamily="34" charset="0"/>
              <a:buChar char="•"/>
            </a:pPr>
            <a:r>
              <a:rPr lang="en-US" sz="2000" dirty="0">
                <a:latin typeface="Arial" panose="020B0604020202020204" pitchFamily="34" charset="0"/>
                <a:cs typeface="Arial" panose="020B0604020202020204" pitchFamily="34" charset="0"/>
              </a:rPr>
              <a:t>16 public peers were identified to receive the custom market survey. </a:t>
            </a:r>
          </a:p>
          <a:p>
            <a:pPr marL="285750" indent="-285750">
              <a:buFont typeface="Arial" panose="020B0604020202020204" pitchFamily="34" charset="0"/>
              <a:buChar char="•"/>
            </a:pPr>
            <a:r>
              <a:rPr lang="en-US" sz="2000" dirty="0">
                <a:latin typeface="Arial" panose="020B0604020202020204" pitchFamily="34" charset="0"/>
                <a:cs typeface="Arial" panose="020B0604020202020204" pitchFamily="34" charset="0"/>
              </a:rPr>
              <a:t>Data was collected or compiled from all peers. </a:t>
            </a:r>
          </a:p>
          <a:p>
            <a:pPr marL="285750" indent="-285750">
              <a:buFont typeface="Arial" panose="020B0604020202020204" pitchFamily="34" charset="0"/>
              <a:buChar char="•"/>
            </a:pPr>
            <a:r>
              <a:rPr lang="en-US" sz="2000" dirty="0">
                <a:solidFill>
                  <a:schemeClr val="accent2"/>
                </a:solidFill>
                <a:latin typeface="Arial" panose="020B0604020202020204" pitchFamily="34" charset="0"/>
                <a:cs typeface="Arial" panose="020B0604020202020204" pitchFamily="34" charset="0"/>
              </a:rPr>
              <a:t>Data from published survey sources were additionally included representing ‘all industries’</a:t>
            </a:r>
          </a:p>
          <a:p>
            <a:pPr marL="285750" indent="-285750">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p:txBody>
      </p:sp>
      <p:sp>
        <p:nvSpPr>
          <p:cNvPr id="5" name="Content Placeholder 4">
            <a:extLst>
              <a:ext uri="{FF2B5EF4-FFF2-40B4-BE49-F238E27FC236}">
                <a16:creationId xmlns:a16="http://schemas.microsoft.com/office/drawing/2014/main" id="{767C1E22-ADAB-9E8A-7F10-32B71A6722FF}"/>
              </a:ext>
            </a:extLst>
          </p:cNvPr>
          <p:cNvSpPr>
            <a:spLocks noGrp="1"/>
          </p:cNvSpPr>
          <p:nvPr>
            <p:ph sz="quarter" idx="14"/>
          </p:nvPr>
        </p:nvSpPr>
        <p:spPr>
          <a:xfrm>
            <a:off x="941268" y="2636143"/>
            <a:ext cx="10497357" cy="3884730"/>
          </a:xfrm>
        </p:spPr>
        <p:txBody>
          <a:bodyPr numCol="2">
            <a:normAutofit fontScale="92500" lnSpcReduction="10000"/>
          </a:bodyPr>
          <a:lstStyle/>
          <a:p>
            <a:pPr marL="457200" indent="-457200">
              <a:buFont typeface="+mj-lt"/>
              <a:buAutoNum type="arabicPeriod"/>
            </a:pPr>
            <a:r>
              <a:rPr lang="en-US" sz="2400" dirty="0"/>
              <a:t>Ann Arbor, MI</a:t>
            </a:r>
          </a:p>
          <a:p>
            <a:pPr marL="457200" indent="-457200">
              <a:buFont typeface="+mj-lt"/>
              <a:buAutoNum type="arabicPeriod"/>
            </a:pPr>
            <a:r>
              <a:rPr lang="en-US" sz="2400" dirty="0"/>
              <a:t>Aurora, IL</a:t>
            </a:r>
          </a:p>
          <a:p>
            <a:pPr marL="457200" indent="-457200">
              <a:buFont typeface="+mj-lt"/>
              <a:buAutoNum type="arabicPeriod"/>
            </a:pPr>
            <a:r>
              <a:rPr lang="en-US" sz="2400" dirty="0"/>
              <a:t>Austin, TX</a:t>
            </a:r>
          </a:p>
          <a:p>
            <a:pPr marL="457200" indent="-457200">
              <a:buFont typeface="+mj-lt"/>
              <a:buAutoNum type="arabicPeriod"/>
            </a:pPr>
            <a:r>
              <a:rPr lang="en-US" sz="2400" dirty="0"/>
              <a:t>Boulder, CO</a:t>
            </a:r>
          </a:p>
          <a:p>
            <a:pPr marL="457200" indent="-457200">
              <a:buFont typeface="+mj-lt"/>
              <a:buAutoNum type="arabicPeriod"/>
            </a:pPr>
            <a:r>
              <a:rPr lang="en-US" sz="2400" dirty="0"/>
              <a:t>Cincinnati, OH</a:t>
            </a:r>
          </a:p>
          <a:p>
            <a:pPr marL="457200" indent="-457200">
              <a:buFont typeface="+mj-lt"/>
              <a:buAutoNum type="arabicPeriod"/>
            </a:pPr>
            <a:r>
              <a:rPr lang="en-US" sz="2400" dirty="0"/>
              <a:t>Columbus, OH</a:t>
            </a:r>
          </a:p>
          <a:p>
            <a:pPr marL="457200" indent="-457200">
              <a:buFont typeface="+mj-lt"/>
              <a:buAutoNum type="arabicPeriod"/>
            </a:pPr>
            <a:r>
              <a:rPr lang="en-US" sz="2400" dirty="0"/>
              <a:t>Dane County, WI</a:t>
            </a:r>
          </a:p>
          <a:p>
            <a:pPr marL="457200" indent="-457200">
              <a:buFont typeface="+mj-lt"/>
              <a:buAutoNum type="arabicPeriod"/>
            </a:pPr>
            <a:r>
              <a:rPr lang="en-US" sz="2400" dirty="0"/>
              <a:t>Des Moines, IA</a:t>
            </a:r>
          </a:p>
          <a:p>
            <a:pPr marL="457200" indent="-457200">
              <a:buFont typeface="+mj-lt"/>
              <a:buAutoNum type="arabicPeriod"/>
            </a:pPr>
            <a:r>
              <a:rPr lang="en-US" sz="2400" dirty="0"/>
              <a:t>Eugene, OR</a:t>
            </a:r>
          </a:p>
          <a:p>
            <a:pPr marL="457200" indent="-457200">
              <a:buFont typeface="+mj-lt"/>
              <a:buAutoNum type="arabicPeriod"/>
            </a:pPr>
            <a:r>
              <a:rPr lang="en-US" sz="2400" dirty="0"/>
              <a:t>Grand Rapids, MI</a:t>
            </a:r>
          </a:p>
          <a:p>
            <a:pPr marL="457200" indent="-457200">
              <a:buFont typeface="+mj-lt"/>
              <a:buAutoNum type="arabicPeriod"/>
            </a:pPr>
            <a:r>
              <a:rPr lang="en-US" sz="2400" dirty="0"/>
              <a:t>Lincoln, NE</a:t>
            </a:r>
          </a:p>
          <a:p>
            <a:pPr marL="457200" indent="-457200">
              <a:buFont typeface="+mj-lt"/>
              <a:buAutoNum type="arabicPeriod"/>
            </a:pPr>
            <a:r>
              <a:rPr lang="en-US" sz="2400" dirty="0"/>
              <a:t>Milwaukee, WI</a:t>
            </a:r>
          </a:p>
          <a:p>
            <a:pPr marL="457200" indent="-457200">
              <a:buFont typeface="+mj-lt"/>
              <a:buAutoNum type="arabicPeriod"/>
            </a:pPr>
            <a:r>
              <a:rPr lang="en-US" sz="2400" dirty="0"/>
              <a:t>Spokane, WA (+Transit Authority)</a:t>
            </a:r>
          </a:p>
          <a:p>
            <a:pPr marL="457200" indent="-457200">
              <a:buFont typeface="+mj-lt"/>
              <a:buAutoNum type="arabicPeriod"/>
            </a:pPr>
            <a:r>
              <a:rPr lang="en-US" sz="2400" dirty="0"/>
              <a:t>St. Paul, MN</a:t>
            </a:r>
          </a:p>
          <a:p>
            <a:pPr marL="457200" indent="-457200">
              <a:buFont typeface="+mj-lt"/>
              <a:buAutoNum type="arabicPeriod"/>
            </a:pPr>
            <a:r>
              <a:rPr lang="en-US" sz="2400" dirty="0"/>
              <a:t>State of Wisconsin</a:t>
            </a:r>
          </a:p>
          <a:p>
            <a:pPr marL="457200" indent="-457200">
              <a:buFont typeface="+mj-lt"/>
              <a:buAutoNum type="arabicPeriod"/>
            </a:pPr>
            <a:r>
              <a:rPr lang="en-US" sz="2400" dirty="0"/>
              <a:t>University of Wisconsin - Madison</a:t>
            </a:r>
          </a:p>
          <a:p>
            <a:pPr marL="457200" indent="-457200">
              <a:buFont typeface="+mj-lt"/>
              <a:buAutoNum type="arabicPeriod"/>
            </a:pPr>
            <a:r>
              <a:rPr lang="en-US" sz="2400" dirty="0">
                <a:solidFill>
                  <a:schemeClr val="accent2"/>
                </a:solidFill>
              </a:rPr>
              <a:t>Comp Analyst</a:t>
            </a:r>
          </a:p>
          <a:p>
            <a:pPr marL="457200" indent="-457200">
              <a:buFont typeface="+mj-lt"/>
              <a:buAutoNum type="arabicPeriod"/>
            </a:pPr>
            <a:r>
              <a:rPr lang="en-US" sz="2400" dirty="0">
                <a:solidFill>
                  <a:schemeClr val="accent2"/>
                </a:solidFill>
              </a:rPr>
              <a:t>Economic Research Institute</a:t>
            </a:r>
          </a:p>
          <a:p>
            <a:pPr marL="457200" indent="-457200">
              <a:buFont typeface="+mj-lt"/>
              <a:buAutoNum type="arabicPeriod"/>
            </a:pPr>
            <a:r>
              <a:rPr lang="en-US" sz="2400" dirty="0">
                <a:solidFill>
                  <a:schemeClr val="accent2"/>
                </a:solidFill>
              </a:rPr>
              <a:t>PayFactors</a:t>
            </a:r>
          </a:p>
        </p:txBody>
      </p:sp>
    </p:spTree>
    <p:extLst>
      <p:ext uri="{BB962C8B-B14F-4D97-AF65-F5344CB8AC3E}">
        <p14:creationId xmlns:p14="http://schemas.microsoft.com/office/powerpoint/2010/main" val="10410914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775879-B765-57D4-99EC-53D146ECE56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E038A1B-327E-DDAC-407A-CDCE38872907}"/>
              </a:ext>
            </a:extLst>
          </p:cNvPr>
          <p:cNvSpPr>
            <a:spLocks noGrp="1"/>
          </p:cNvSpPr>
          <p:nvPr>
            <p:ph type="title"/>
          </p:nvPr>
        </p:nvSpPr>
        <p:spPr/>
        <p:txBody>
          <a:bodyPr/>
          <a:lstStyle/>
          <a:p>
            <a:r>
              <a:rPr lang="en-US" dirty="0"/>
              <a:t>Published Sources</a:t>
            </a:r>
          </a:p>
        </p:txBody>
      </p:sp>
      <p:sp>
        <p:nvSpPr>
          <p:cNvPr id="3" name="Text Placeholder 2">
            <a:extLst>
              <a:ext uri="{FF2B5EF4-FFF2-40B4-BE49-F238E27FC236}">
                <a16:creationId xmlns:a16="http://schemas.microsoft.com/office/drawing/2014/main" id="{A77664FB-0736-13C7-18B0-92F5973D174D}"/>
              </a:ext>
            </a:extLst>
          </p:cNvPr>
          <p:cNvSpPr>
            <a:spLocks noGrp="1"/>
          </p:cNvSpPr>
          <p:nvPr>
            <p:ph type="body" sz="quarter" idx="13"/>
          </p:nvPr>
        </p:nvSpPr>
        <p:spPr/>
        <p:txBody>
          <a:bodyPr/>
          <a:lstStyle/>
          <a:p>
            <a:r>
              <a:rPr lang="en-US" dirty="0"/>
              <a:t>Phase 3</a:t>
            </a:r>
          </a:p>
        </p:txBody>
      </p:sp>
      <p:graphicFrame>
        <p:nvGraphicFramePr>
          <p:cNvPr id="6" name="Content Placeholder 5">
            <a:extLst>
              <a:ext uri="{FF2B5EF4-FFF2-40B4-BE49-F238E27FC236}">
                <a16:creationId xmlns:a16="http://schemas.microsoft.com/office/drawing/2014/main" id="{0435F7DE-A3E5-9C1D-98E9-787068284F08}"/>
              </a:ext>
            </a:extLst>
          </p:cNvPr>
          <p:cNvGraphicFramePr>
            <a:graphicFrameLocks noGrp="1"/>
          </p:cNvGraphicFramePr>
          <p:nvPr>
            <p:ph sz="quarter" idx="14"/>
            <p:extLst>
              <p:ext uri="{D42A27DB-BD31-4B8C-83A1-F6EECF244321}">
                <p14:modId xmlns:p14="http://schemas.microsoft.com/office/powerpoint/2010/main" val="3143318053"/>
              </p:ext>
            </p:extLst>
          </p:nvPr>
        </p:nvGraphicFramePr>
        <p:xfrm>
          <a:off x="456360" y="1373814"/>
          <a:ext cx="11277600" cy="4485640"/>
        </p:xfrm>
        <a:graphic>
          <a:graphicData uri="http://schemas.openxmlformats.org/drawingml/2006/table">
            <a:tbl>
              <a:tblPr firstRow="1" bandRow="1">
                <a:tableStyleId>{5C22544A-7EE6-4342-B048-85BDC9FD1C3A}</a:tableStyleId>
              </a:tblPr>
              <a:tblGrid>
                <a:gridCol w="3367599">
                  <a:extLst>
                    <a:ext uri="{9D8B030D-6E8A-4147-A177-3AD203B41FA5}">
                      <a16:colId xmlns:a16="http://schemas.microsoft.com/office/drawing/2014/main" val="4011500737"/>
                    </a:ext>
                  </a:extLst>
                </a:gridCol>
                <a:gridCol w="1958109">
                  <a:extLst>
                    <a:ext uri="{9D8B030D-6E8A-4147-A177-3AD203B41FA5}">
                      <a16:colId xmlns:a16="http://schemas.microsoft.com/office/drawing/2014/main" val="3060351934"/>
                    </a:ext>
                  </a:extLst>
                </a:gridCol>
                <a:gridCol w="5951892">
                  <a:extLst>
                    <a:ext uri="{9D8B030D-6E8A-4147-A177-3AD203B41FA5}">
                      <a16:colId xmlns:a16="http://schemas.microsoft.com/office/drawing/2014/main" val="116175868"/>
                    </a:ext>
                  </a:extLst>
                </a:gridCol>
              </a:tblGrid>
              <a:tr h="370840">
                <a:tc>
                  <a:txBody>
                    <a:bodyPr/>
                    <a:lstStyle/>
                    <a:p>
                      <a:pPr algn="l"/>
                      <a:r>
                        <a:rPr lang="en-US" dirty="0"/>
                        <a:t>Data Sources</a:t>
                      </a:r>
                    </a:p>
                  </a:txBody>
                  <a:tcPr/>
                </a:tc>
                <a:tc>
                  <a:txBody>
                    <a:bodyPr/>
                    <a:lstStyle/>
                    <a:p>
                      <a:r>
                        <a:rPr lang="en-US" sz="1400" dirty="0"/>
                        <a:t>Survey Parameters</a:t>
                      </a:r>
                    </a:p>
                  </a:txBody>
                  <a:tcPr/>
                </a:tc>
                <a:tc>
                  <a:txBody>
                    <a:bodyPr/>
                    <a:lstStyle/>
                    <a:p>
                      <a:r>
                        <a:rPr lang="en-US" sz="1200" dirty="0"/>
                        <a:t>Survey Information</a:t>
                      </a:r>
                    </a:p>
                  </a:txBody>
                  <a:tcPr/>
                </a:tc>
                <a:extLst>
                  <a:ext uri="{0D108BD9-81ED-4DB2-BD59-A6C34878D82A}">
                    <a16:rowId xmlns:a16="http://schemas.microsoft.com/office/drawing/2014/main" val="2079396641"/>
                  </a:ext>
                </a:extLst>
              </a:tr>
              <a:tr h="370840">
                <a:tc>
                  <a:txBody>
                    <a:bodyPr/>
                    <a:lstStyle/>
                    <a:p>
                      <a:pPr algn="ctr"/>
                      <a:r>
                        <a:rPr lang="en-US" b="1" dirty="0"/>
                        <a:t>Comp Analyst</a:t>
                      </a:r>
                    </a:p>
                    <a:p>
                      <a:pPr algn="ctr"/>
                      <a:endParaRPr lang="en-US" b="1" dirty="0"/>
                    </a:p>
                  </a:txBody>
                  <a:tcPr/>
                </a:tc>
                <a:tc>
                  <a:txBody>
                    <a:bodyPr/>
                    <a:lstStyle/>
                    <a:p>
                      <a:r>
                        <a:rPr lang="en-US" sz="1400" dirty="0"/>
                        <a:t>Wisconsin State Average; All Industry; </a:t>
                      </a:r>
                    </a:p>
                  </a:txBody>
                  <a:tcPr/>
                </a:tc>
                <a:tc>
                  <a:txBody>
                    <a:bodyPr/>
                    <a:lstStyle/>
                    <a:p>
                      <a:r>
                        <a:rPr lang="en-US" sz="1200" dirty="0"/>
                        <a:t>Comp Analyst is a salary data resource from Salary.com that is comprised of HR-reported pay data comprised of 800 million market data points from more than 25,000 organizations resulting in data across 15,000 unique job title, 225 industry breakouts, 27,000+ compensable factors, in 42,000+ geographies. </a:t>
                      </a:r>
                    </a:p>
                    <a:p>
                      <a:endParaRPr lang="en-US" sz="1200" dirty="0"/>
                    </a:p>
                    <a:p>
                      <a:endParaRPr lang="en-US" sz="1200" dirty="0"/>
                    </a:p>
                    <a:p>
                      <a:endParaRPr lang="en-US" sz="1200" dirty="0"/>
                    </a:p>
                  </a:txBody>
                  <a:tcPr/>
                </a:tc>
                <a:extLst>
                  <a:ext uri="{0D108BD9-81ED-4DB2-BD59-A6C34878D82A}">
                    <a16:rowId xmlns:a16="http://schemas.microsoft.com/office/drawing/2014/main" val="528415789"/>
                  </a:ext>
                </a:extLst>
              </a:tr>
              <a:tr h="370840">
                <a:tc>
                  <a:txBody>
                    <a:bodyPr/>
                    <a:lstStyle/>
                    <a:p>
                      <a:pPr algn="ctr"/>
                      <a:r>
                        <a:rPr lang="en-US" b="1" dirty="0"/>
                        <a:t>Economic Research Institute</a:t>
                      </a:r>
                    </a:p>
                  </a:txBody>
                  <a:tcPr/>
                </a:tc>
                <a:tc>
                  <a:txBody>
                    <a:bodyPr/>
                    <a:lstStyle/>
                    <a:p>
                      <a:r>
                        <a:rPr lang="en-US" sz="1400" dirty="0"/>
                        <a:t>Madison; All Industry;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dk1"/>
                          </a:solidFill>
                          <a:effectLst/>
                          <a:latin typeface="+mn-lt"/>
                          <a:ea typeface="+mn-ea"/>
                          <a:cs typeface="+mn-cs"/>
                        </a:rPr>
                        <a:t>Economic Research Institute (ERI) is a salary data resource reporting market data for more than 11,000 jobs in more than 9,000 different locations across more than 1,100 industry sectors. ERI data is updated quarterly. ERI data used in this survey was pulled at the 10th and 90th percentile to represent the minimum and maximum thresholds of a salary range.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dk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dk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dk1"/>
                        </a:solidFill>
                        <a:effectLst/>
                        <a:latin typeface="+mn-lt"/>
                        <a:ea typeface="+mn-ea"/>
                        <a:cs typeface="+mn-cs"/>
                      </a:endParaRPr>
                    </a:p>
                  </a:txBody>
                  <a:tcPr/>
                </a:tc>
                <a:extLst>
                  <a:ext uri="{0D108BD9-81ED-4DB2-BD59-A6C34878D82A}">
                    <a16:rowId xmlns:a16="http://schemas.microsoft.com/office/drawing/2014/main" val="1901336413"/>
                  </a:ext>
                </a:extLst>
              </a:tr>
              <a:tr h="370840">
                <a:tc>
                  <a:txBody>
                    <a:bodyPr/>
                    <a:lstStyle/>
                    <a:p>
                      <a:pPr algn="ctr"/>
                      <a:r>
                        <a:rPr lang="en-US" b="1" dirty="0"/>
                        <a:t>Pay Factors</a:t>
                      </a:r>
                    </a:p>
                  </a:txBody>
                  <a:tcPr/>
                </a:tc>
                <a:tc>
                  <a:txBody>
                    <a:bodyPr/>
                    <a:lstStyle/>
                    <a:p>
                      <a:r>
                        <a:rPr lang="en-US" sz="1400" dirty="0"/>
                        <a:t>Wisconsin State Average; All Industry; </a:t>
                      </a:r>
                    </a:p>
                  </a:txBody>
                  <a:tcPr/>
                </a:tc>
                <a:tc>
                  <a:txBody>
                    <a:bodyPr/>
                    <a:lstStyle/>
                    <a:p>
                      <a:r>
                        <a:rPr lang="en-US" sz="1200" dirty="0"/>
                        <a:t>PayFactors is a robust compensation platform that helps organizations develop competitive, fair, and transparent pay strategies. It integrates multiple data sources, including employer-reported, peer, and employee data, providing a comprehensive view of market trends. PayFactors allows organizations to customize salary structures based on factors such as industry, location, company size, and specific job skills or certifications. </a:t>
                      </a:r>
                    </a:p>
                    <a:p>
                      <a:endParaRPr lang="en-US" sz="1200" dirty="0"/>
                    </a:p>
                    <a:p>
                      <a:endParaRPr lang="en-US" sz="1200" dirty="0"/>
                    </a:p>
                  </a:txBody>
                  <a:tcPr/>
                </a:tc>
                <a:extLst>
                  <a:ext uri="{0D108BD9-81ED-4DB2-BD59-A6C34878D82A}">
                    <a16:rowId xmlns:a16="http://schemas.microsoft.com/office/drawing/2014/main" val="831138891"/>
                  </a:ext>
                </a:extLst>
              </a:tr>
            </a:tbl>
          </a:graphicData>
        </a:graphic>
      </p:graphicFrame>
      <p:pic>
        <p:nvPicPr>
          <p:cNvPr id="7" name="Picture 6" descr="ERI Economic Research Institute - Crunchbase Company Profile &amp; Funding">
            <a:extLst>
              <a:ext uri="{FF2B5EF4-FFF2-40B4-BE49-F238E27FC236}">
                <a16:creationId xmlns:a16="http://schemas.microsoft.com/office/drawing/2014/main" id="{0A27D0A4-DE85-6924-9495-B8058E2FE63B}"/>
              </a:ext>
            </a:extLst>
          </p:cNvPr>
          <p:cNvPicPr>
            <a:picLocks noChangeAspect="1"/>
          </p:cNvPicPr>
          <p:nvPr/>
        </p:nvPicPr>
        <p:blipFill rotWithShape="1">
          <a:blip r:embed="rId2">
            <a:extLst>
              <a:ext uri="{28A0092B-C50C-407E-A947-70E740481C1C}">
                <a14:useLocalDpi xmlns:a14="http://schemas.microsoft.com/office/drawing/2010/main" val="0"/>
              </a:ext>
            </a:extLst>
          </a:blip>
          <a:srcRect l="14007" t="38764" r="13991" b="35818"/>
          <a:stretch/>
        </p:blipFill>
        <p:spPr bwMode="auto">
          <a:xfrm>
            <a:off x="1152407" y="3541830"/>
            <a:ext cx="1757045" cy="619760"/>
          </a:xfrm>
          <a:prstGeom prst="rect">
            <a:avLst/>
          </a:prstGeom>
          <a:noFill/>
          <a:ln>
            <a:noFill/>
          </a:ln>
          <a:extLst>
            <a:ext uri="{53640926-AAD7-44D8-BBD7-CCE9431645EC}">
              <a14:shadowObscured xmlns:a14="http://schemas.microsoft.com/office/drawing/2010/main"/>
            </a:ext>
          </a:extLst>
        </p:spPr>
      </p:pic>
      <p:pic>
        <p:nvPicPr>
          <p:cNvPr id="8" name="Picture 7" descr="Pros and Cons of CompAnalyst 2023">
            <a:extLst>
              <a:ext uri="{FF2B5EF4-FFF2-40B4-BE49-F238E27FC236}">
                <a16:creationId xmlns:a16="http://schemas.microsoft.com/office/drawing/2014/main" id="{F54A5F0D-573A-F39E-34BA-47747B4A2B75}"/>
              </a:ext>
            </a:extLst>
          </p:cNvPr>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235927" y="2274468"/>
            <a:ext cx="1828800" cy="384810"/>
          </a:xfrm>
          <a:prstGeom prst="rect">
            <a:avLst/>
          </a:prstGeom>
          <a:noFill/>
          <a:ln>
            <a:noFill/>
          </a:ln>
        </p:spPr>
      </p:pic>
      <p:pic>
        <p:nvPicPr>
          <p:cNvPr id="10" name="Picture 9">
            <a:extLst>
              <a:ext uri="{FF2B5EF4-FFF2-40B4-BE49-F238E27FC236}">
                <a16:creationId xmlns:a16="http://schemas.microsoft.com/office/drawing/2014/main" id="{9658DC49-2637-B8EB-5B47-804B914FDC00}"/>
              </a:ext>
            </a:extLst>
          </p:cNvPr>
          <p:cNvPicPr>
            <a:picLocks noChangeAspect="1"/>
          </p:cNvPicPr>
          <p:nvPr/>
        </p:nvPicPr>
        <p:blipFill>
          <a:blip r:embed="rId4"/>
          <a:stretch>
            <a:fillRect/>
          </a:stretch>
        </p:blipFill>
        <p:spPr>
          <a:xfrm>
            <a:off x="10351698" y="72858"/>
            <a:ext cx="1705500" cy="498006"/>
          </a:xfrm>
          <a:prstGeom prst="rect">
            <a:avLst/>
          </a:prstGeom>
        </p:spPr>
      </p:pic>
      <p:pic>
        <p:nvPicPr>
          <p:cNvPr id="4" name="Picture 2" descr="A yellow text on a white background&#10;&#10;Description automatically generated">
            <a:extLst>
              <a:ext uri="{FF2B5EF4-FFF2-40B4-BE49-F238E27FC236}">
                <a16:creationId xmlns:a16="http://schemas.microsoft.com/office/drawing/2014/main" id="{5C1FCA4C-6B02-4A60-EE48-4FE6A533386F}"/>
              </a:ext>
            </a:extLst>
          </p:cNvPr>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1178777" y="5044142"/>
            <a:ext cx="1885950" cy="495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19514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0CB67F-5537-48D1-4EAB-E999650CB8A1}"/>
              </a:ext>
            </a:extLst>
          </p:cNvPr>
          <p:cNvSpPr>
            <a:spLocks noGrp="1"/>
          </p:cNvSpPr>
          <p:nvPr>
            <p:ph type="title"/>
          </p:nvPr>
        </p:nvSpPr>
        <p:spPr/>
        <p:txBody>
          <a:bodyPr/>
          <a:lstStyle/>
          <a:p>
            <a:r>
              <a:rPr lang="en-US" dirty="0"/>
              <a:t>Market Review</a:t>
            </a:r>
          </a:p>
        </p:txBody>
      </p:sp>
      <p:sp>
        <p:nvSpPr>
          <p:cNvPr id="3" name="Text Placeholder 2">
            <a:extLst>
              <a:ext uri="{FF2B5EF4-FFF2-40B4-BE49-F238E27FC236}">
                <a16:creationId xmlns:a16="http://schemas.microsoft.com/office/drawing/2014/main" id="{35414481-F9B3-08EF-4218-18D17BA73A9B}"/>
              </a:ext>
            </a:extLst>
          </p:cNvPr>
          <p:cNvSpPr>
            <a:spLocks noGrp="1"/>
          </p:cNvSpPr>
          <p:nvPr>
            <p:ph type="body" sz="quarter" idx="13"/>
          </p:nvPr>
        </p:nvSpPr>
        <p:spPr/>
        <p:txBody>
          <a:bodyPr/>
          <a:lstStyle/>
          <a:p>
            <a:r>
              <a:rPr lang="en-US" dirty="0"/>
              <a:t>Phase 3</a:t>
            </a:r>
          </a:p>
        </p:txBody>
      </p:sp>
      <p:sp>
        <p:nvSpPr>
          <p:cNvPr id="4" name="Content Placeholder 3">
            <a:extLst>
              <a:ext uri="{FF2B5EF4-FFF2-40B4-BE49-F238E27FC236}">
                <a16:creationId xmlns:a16="http://schemas.microsoft.com/office/drawing/2014/main" id="{83C2534E-6F2A-7188-D0FC-A8E873F63A67}"/>
              </a:ext>
            </a:extLst>
          </p:cNvPr>
          <p:cNvSpPr>
            <a:spLocks noGrp="1"/>
          </p:cNvSpPr>
          <p:nvPr>
            <p:ph sz="quarter" idx="14"/>
          </p:nvPr>
        </p:nvSpPr>
        <p:spPr>
          <a:xfrm>
            <a:off x="456360" y="1586934"/>
            <a:ext cx="11277495" cy="4579838"/>
          </a:xfrm>
        </p:spPr>
        <p:txBody>
          <a:bodyPr>
            <a:normAutofit fontScale="85000" lnSpcReduction="20000"/>
          </a:bodyPr>
          <a:lstStyle/>
          <a:p>
            <a:pPr marL="0" indent="0">
              <a:buNone/>
            </a:pPr>
            <a:r>
              <a:rPr lang="en-US" b="1" dirty="0">
                <a:solidFill>
                  <a:schemeClr val="accent2"/>
                </a:solidFill>
              </a:rPr>
              <a:t>Quality</a:t>
            </a:r>
            <a:endParaRPr lang="en-US" dirty="0">
              <a:solidFill>
                <a:schemeClr val="accent2"/>
              </a:solidFill>
            </a:endParaRPr>
          </a:p>
          <a:p>
            <a:r>
              <a:rPr lang="en-US" dirty="0"/>
              <a:t>Baker Tilly requires a 75% overlap in duties and responsibilities to be considered a ‘good match.’ </a:t>
            </a:r>
          </a:p>
          <a:p>
            <a:r>
              <a:rPr lang="en-US" dirty="0"/>
              <a:t>Job descriptions/summaries were reviewed (neo gov) for each position to determine appropriate overlap of job duties. </a:t>
            </a:r>
          </a:p>
          <a:p>
            <a:pPr marL="0" indent="0">
              <a:buNone/>
            </a:pPr>
            <a:r>
              <a:rPr lang="en-US" b="1" dirty="0">
                <a:solidFill>
                  <a:schemeClr val="accent2"/>
                </a:solidFill>
              </a:rPr>
              <a:t>Quantity</a:t>
            </a:r>
          </a:p>
          <a:p>
            <a:r>
              <a:rPr lang="en-US" dirty="0"/>
              <a:t>Baker Tilly required a minimum of 3 matches per benchmark to calculate a market value. </a:t>
            </a:r>
          </a:p>
          <a:p>
            <a:r>
              <a:rPr lang="en-US" dirty="0"/>
              <a:t>If a benchmark position had less than 3 matches, it will be noted as ‘insufficient data’ in the report. </a:t>
            </a:r>
          </a:p>
          <a:p>
            <a:pPr marL="0" indent="0">
              <a:buNone/>
            </a:pPr>
            <a:r>
              <a:rPr lang="en-US" b="1" dirty="0">
                <a:solidFill>
                  <a:schemeClr val="accent2"/>
                </a:solidFill>
              </a:rPr>
              <a:t>Data Adjustment</a:t>
            </a:r>
            <a:endParaRPr lang="en-US" dirty="0">
              <a:solidFill>
                <a:schemeClr val="accent2"/>
              </a:solidFill>
            </a:endParaRPr>
          </a:p>
          <a:p>
            <a:r>
              <a:rPr lang="en-US" dirty="0"/>
              <a:t>Compiled data was adjusted to account for differences in:</a:t>
            </a:r>
          </a:p>
          <a:p>
            <a:pPr lvl="1"/>
            <a:r>
              <a:rPr lang="en-US" dirty="0"/>
              <a:t>Work week, fiscal year, and geographic cost of labor</a:t>
            </a:r>
            <a:endParaRPr lang="en-US" i="1" dirty="0"/>
          </a:p>
        </p:txBody>
      </p:sp>
      <p:pic>
        <p:nvPicPr>
          <p:cNvPr id="5" name="Picture 4">
            <a:extLst>
              <a:ext uri="{FF2B5EF4-FFF2-40B4-BE49-F238E27FC236}">
                <a16:creationId xmlns:a16="http://schemas.microsoft.com/office/drawing/2014/main" id="{6B3CB90F-18C5-51B0-F59C-02B26F19CF95}"/>
              </a:ext>
            </a:extLst>
          </p:cNvPr>
          <p:cNvPicPr>
            <a:picLocks noChangeAspect="1"/>
          </p:cNvPicPr>
          <p:nvPr/>
        </p:nvPicPr>
        <p:blipFill>
          <a:blip r:embed="rId2"/>
          <a:stretch>
            <a:fillRect/>
          </a:stretch>
        </p:blipFill>
        <p:spPr>
          <a:xfrm>
            <a:off x="10351698" y="72858"/>
            <a:ext cx="1705500" cy="498006"/>
          </a:xfrm>
          <a:prstGeom prst="rect">
            <a:avLst/>
          </a:prstGeom>
        </p:spPr>
      </p:pic>
    </p:spTree>
    <p:extLst>
      <p:ext uri="{BB962C8B-B14F-4D97-AF65-F5344CB8AC3E}">
        <p14:creationId xmlns:p14="http://schemas.microsoft.com/office/powerpoint/2010/main" val="34969804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B40A8F-4340-AEC7-2862-89CAC2BF3861}"/>
              </a:ext>
            </a:extLst>
          </p:cNvPr>
          <p:cNvSpPr>
            <a:spLocks noGrp="1"/>
          </p:cNvSpPr>
          <p:nvPr>
            <p:ph type="title"/>
          </p:nvPr>
        </p:nvSpPr>
        <p:spPr>
          <a:xfrm>
            <a:off x="456360" y="691228"/>
            <a:ext cx="11277496" cy="535531"/>
          </a:xfrm>
        </p:spPr>
        <p:txBody>
          <a:bodyPr/>
          <a:lstStyle/>
          <a:p>
            <a:r>
              <a:rPr lang="en-US" dirty="0"/>
              <a:t>Data Adjustments: Cost of Labor by Geography</a:t>
            </a:r>
          </a:p>
        </p:txBody>
      </p:sp>
      <p:sp>
        <p:nvSpPr>
          <p:cNvPr id="4" name="Content Placeholder 3">
            <a:extLst>
              <a:ext uri="{FF2B5EF4-FFF2-40B4-BE49-F238E27FC236}">
                <a16:creationId xmlns:a16="http://schemas.microsoft.com/office/drawing/2014/main" id="{FEB02715-7029-F31D-B00E-8B69977E8498}"/>
              </a:ext>
            </a:extLst>
          </p:cNvPr>
          <p:cNvSpPr>
            <a:spLocks noGrp="1"/>
          </p:cNvSpPr>
          <p:nvPr>
            <p:ph sz="quarter" idx="14"/>
          </p:nvPr>
        </p:nvSpPr>
        <p:spPr>
          <a:xfrm>
            <a:off x="456361" y="1771311"/>
            <a:ext cx="2949779" cy="4180316"/>
          </a:xfrm>
        </p:spPr>
        <p:txBody>
          <a:bodyPr>
            <a:normAutofit/>
          </a:bodyPr>
          <a:lstStyle/>
          <a:p>
            <a:pPr marL="0" indent="0">
              <a:buNone/>
            </a:pPr>
            <a:r>
              <a:rPr lang="en-US" sz="1600" dirty="0"/>
              <a:t>Where cost of living is a measurement of goods and services in each area, the cost of labor is a measurement of compensation paid. </a:t>
            </a:r>
          </a:p>
          <a:p>
            <a:pPr marL="0" indent="0">
              <a:buNone/>
            </a:pPr>
            <a:r>
              <a:rPr lang="en-US" sz="1600" dirty="0"/>
              <a:t>Cost of labor can be impacted by the cost of living but is mainly influenced by the supply and demand of labor in each area (rate of unemployment and number of qualified laborers). </a:t>
            </a:r>
          </a:p>
          <a:p>
            <a:pPr marL="0" indent="0">
              <a:buNone/>
            </a:pPr>
            <a:r>
              <a:rPr lang="en-US" sz="1600" i="1" dirty="0"/>
              <a:t>Data from Boulder was reduced by 13.2% while Data from Lincoln was increased by 7.4% to meet the COL in Madison. </a:t>
            </a:r>
            <a:endParaRPr lang="en-US" sz="2000" i="1" dirty="0"/>
          </a:p>
          <a:p>
            <a:endParaRPr lang="en-US" dirty="0"/>
          </a:p>
        </p:txBody>
      </p:sp>
      <p:sp>
        <p:nvSpPr>
          <p:cNvPr id="6" name="TextBox 5">
            <a:extLst>
              <a:ext uri="{FF2B5EF4-FFF2-40B4-BE49-F238E27FC236}">
                <a16:creationId xmlns:a16="http://schemas.microsoft.com/office/drawing/2014/main" id="{3D082B4D-EC04-1420-5152-F2554865D34A}"/>
              </a:ext>
            </a:extLst>
          </p:cNvPr>
          <p:cNvSpPr txBox="1"/>
          <p:nvPr/>
        </p:nvSpPr>
        <p:spPr>
          <a:xfrm>
            <a:off x="4067394" y="6239105"/>
            <a:ext cx="7469922" cy="276999"/>
          </a:xfrm>
          <a:prstGeom prst="rect">
            <a:avLst/>
          </a:prstGeom>
          <a:noFill/>
        </p:spPr>
        <p:txBody>
          <a:bodyPr wrap="square">
            <a:spAutoFit/>
          </a:bodyPr>
          <a:lstStyle/>
          <a:p>
            <a:r>
              <a:rPr lang="en-US" sz="1200" b="1" dirty="0">
                <a:solidFill>
                  <a:schemeClr val="accent1"/>
                </a:solidFill>
              </a:rPr>
              <a:t>Cost of labor differentials collected from Economic Research Institute’s Geographic Assessor tool </a:t>
            </a:r>
          </a:p>
        </p:txBody>
      </p:sp>
      <p:sp>
        <p:nvSpPr>
          <p:cNvPr id="7" name="Text Placeholder 2">
            <a:extLst>
              <a:ext uri="{FF2B5EF4-FFF2-40B4-BE49-F238E27FC236}">
                <a16:creationId xmlns:a16="http://schemas.microsoft.com/office/drawing/2014/main" id="{40ED44D2-C0DF-BE00-CD7B-27FA235ED0EA}"/>
              </a:ext>
            </a:extLst>
          </p:cNvPr>
          <p:cNvSpPr>
            <a:spLocks noGrp="1"/>
          </p:cNvSpPr>
          <p:nvPr>
            <p:ph type="body" sz="quarter" idx="13"/>
          </p:nvPr>
        </p:nvSpPr>
        <p:spPr>
          <a:xfrm>
            <a:off x="456360" y="480395"/>
            <a:ext cx="11277496" cy="193899"/>
          </a:xfrm>
        </p:spPr>
        <p:txBody>
          <a:bodyPr/>
          <a:lstStyle/>
          <a:p>
            <a:r>
              <a:rPr lang="en-US" dirty="0"/>
              <a:t>External Equity</a:t>
            </a:r>
          </a:p>
        </p:txBody>
      </p:sp>
      <p:pic>
        <p:nvPicPr>
          <p:cNvPr id="3" name="Picture 2">
            <a:extLst>
              <a:ext uri="{FF2B5EF4-FFF2-40B4-BE49-F238E27FC236}">
                <a16:creationId xmlns:a16="http://schemas.microsoft.com/office/drawing/2014/main" id="{4DC2DC16-BADA-8D24-AD9A-42FEDE523E82}"/>
              </a:ext>
            </a:extLst>
          </p:cNvPr>
          <p:cNvPicPr>
            <a:picLocks noChangeAspect="1"/>
          </p:cNvPicPr>
          <p:nvPr/>
        </p:nvPicPr>
        <p:blipFill>
          <a:blip r:embed="rId3"/>
          <a:stretch>
            <a:fillRect/>
          </a:stretch>
        </p:blipFill>
        <p:spPr>
          <a:xfrm>
            <a:off x="3822746" y="1370497"/>
            <a:ext cx="7714570" cy="4724869"/>
          </a:xfrm>
          <a:prstGeom prst="rect">
            <a:avLst/>
          </a:prstGeom>
          <a:solidFill>
            <a:schemeClr val="bg1"/>
          </a:solidFill>
        </p:spPr>
      </p:pic>
    </p:spTree>
    <p:extLst>
      <p:ext uri="{BB962C8B-B14F-4D97-AF65-F5344CB8AC3E}">
        <p14:creationId xmlns:p14="http://schemas.microsoft.com/office/powerpoint/2010/main" val="2620594441"/>
      </p:ext>
    </p:extLst>
  </p:cSld>
  <p:clrMapOvr>
    <a:masterClrMapping/>
  </p:clrMapOvr>
</p:sld>
</file>

<file path=ppt/theme/theme1.xml><?xml version="1.0" encoding="utf-8"?>
<a:theme xmlns:a="http://schemas.openxmlformats.org/drawingml/2006/main" name="Baker Tilly Full Deck">
  <a:themeElements>
    <a:clrScheme name="Baker Tilly Brand Evolution">
      <a:dk1>
        <a:srgbClr val="2B303A"/>
      </a:dk1>
      <a:lt1>
        <a:srgbClr val="FFFFFF"/>
      </a:lt1>
      <a:dk2>
        <a:srgbClr val="000000"/>
      </a:dk2>
      <a:lt2>
        <a:srgbClr val="E2E3E3"/>
      </a:lt2>
      <a:accent1>
        <a:srgbClr val="00BAB3"/>
      </a:accent1>
      <a:accent2>
        <a:srgbClr val="F15B5C"/>
      </a:accent2>
      <a:accent3>
        <a:srgbClr val="612638"/>
      </a:accent3>
      <a:accent4>
        <a:srgbClr val="F2BF3B"/>
      </a:accent4>
      <a:accent5>
        <a:srgbClr val="4AC2E3"/>
      </a:accent5>
      <a:accent6>
        <a:srgbClr val="6E5CA3"/>
      </a:accent6>
      <a:hlink>
        <a:srgbClr val="FF6C54"/>
      </a:hlink>
      <a:folHlink>
        <a:srgbClr val="B9F1EA"/>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6481F61C-FB56-4413-94F3-A2F2D5BD38FE}" vid="{299BDE10-6292-4A2A-8245-BFB46255E080}"/>
    </a:ext>
  </a:extLst>
</a:theme>
</file>

<file path=ppt/theme/theme2.xml><?xml version="1.0" encoding="utf-8"?>
<a:theme xmlns:a="http://schemas.openxmlformats.org/drawingml/2006/main" name="Baker Tilly Basic Deck">
  <a:themeElements>
    <a:clrScheme name="Baker Tilly Brand Evolution">
      <a:dk1>
        <a:srgbClr val="2B303A"/>
      </a:dk1>
      <a:lt1>
        <a:srgbClr val="FFFFFF"/>
      </a:lt1>
      <a:dk2>
        <a:srgbClr val="000000"/>
      </a:dk2>
      <a:lt2>
        <a:srgbClr val="E2E3E3"/>
      </a:lt2>
      <a:accent1>
        <a:srgbClr val="00BAB3"/>
      </a:accent1>
      <a:accent2>
        <a:srgbClr val="F15B5C"/>
      </a:accent2>
      <a:accent3>
        <a:srgbClr val="612638"/>
      </a:accent3>
      <a:accent4>
        <a:srgbClr val="F2BF3B"/>
      </a:accent4>
      <a:accent5>
        <a:srgbClr val="4AC2E3"/>
      </a:accent5>
      <a:accent6>
        <a:srgbClr val="6E5CA3"/>
      </a:accent6>
      <a:hlink>
        <a:srgbClr val="FF6C54"/>
      </a:hlink>
      <a:folHlink>
        <a:srgbClr val="B9F1EA"/>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6481F61C-FB56-4413-94F3-A2F2D5BD38FE}" vid="{5DCD4A5F-159E-415E-B007-65C9BF7B0C52}"/>
    </a:ext>
  </a:extLst>
</a:theme>
</file>

<file path=ppt/theme/theme3.xml><?xml version="1.0" encoding="utf-8"?>
<a:theme xmlns:a="http://schemas.openxmlformats.org/drawingml/2006/main" name="1_Baker Tilly Full Deck">
  <a:themeElements>
    <a:clrScheme name="Baker Tilly Brand Evolution">
      <a:dk1>
        <a:srgbClr val="2B303A"/>
      </a:dk1>
      <a:lt1>
        <a:srgbClr val="FFFFFF"/>
      </a:lt1>
      <a:dk2>
        <a:srgbClr val="000000"/>
      </a:dk2>
      <a:lt2>
        <a:srgbClr val="E2E3E3"/>
      </a:lt2>
      <a:accent1>
        <a:srgbClr val="00BAB3"/>
      </a:accent1>
      <a:accent2>
        <a:srgbClr val="F15B5C"/>
      </a:accent2>
      <a:accent3>
        <a:srgbClr val="612638"/>
      </a:accent3>
      <a:accent4>
        <a:srgbClr val="F2BF3B"/>
      </a:accent4>
      <a:accent5>
        <a:srgbClr val="4AC2E3"/>
      </a:accent5>
      <a:accent6>
        <a:srgbClr val="6E5CA3"/>
      </a:accent6>
      <a:hlink>
        <a:srgbClr val="FF6C54"/>
      </a:hlink>
      <a:folHlink>
        <a:srgbClr val="B9F1EA"/>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6481F61C-FB56-4413-94F3-A2F2D5BD38FE}" vid="{99B0A9C2-F716-4950-A038-B74A64BCB77B}"/>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95CAC7AD6874D40B67EC19A6D28E649" ma:contentTypeVersion="23" ma:contentTypeDescription="Create a new document." ma:contentTypeScope="" ma:versionID="058736257e11d8ff4c37ad59848b5399">
  <xsd:schema xmlns:xsd="http://www.w3.org/2001/XMLSchema" xmlns:xs="http://www.w3.org/2001/XMLSchema" xmlns:p="http://schemas.microsoft.com/office/2006/metadata/properties" xmlns:ns2="57c838e4-b539-43e5-ad43-d6ebf59828a9" xmlns:ns3="e3d28f79-34b3-40e1-b586-ec319ea455ff" targetNamespace="http://schemas.microsoft.com/office/2006/metadata/properties" ma:root="true" ma:fieldsID="b6effe9556a931bff8dc1f52b0566b2d" ns2:_="" ns3:_="">
    <xsd:import namespace="57c838e4-b539-43e5-ad43-d6ebf59828a9"/>
    <xsd:import namespace="e3d28f79-34b3-40e1-b586-ec319ea455ff"/>
    <xsd:element name="properties">
      <xsd:complexType>
        <xsd:sequence>
          <xsd:element name="documentManagement">
            <xsd:complexType>
              <xsd:all>
                <xsd:element ref="ns2:Location" minOccurs="0"/>
                <xsd:element ref="ns2:f362a9e6-f5f7-4c7a-ae77-96056ee6512cCountryOrRegion" minOccurs="0"/>
                <xsd:element ref="ns2:f362a9e6-f5f7-4c7a-ae77-96056ee6512cState" minOccurs="0"/>
                <xsd:element ref="ns2:f362a9e6-f5f7-4c7a-ae77-96056ee6512cCity" minOccurs="0"/>
                <xsd:element ref="ns2:f362a9e6-f5f7-4c7a-ae77-96056ee6512cPostalCode" minOccurs="0"/>
                <xsd:element ref="ns2:f362a9e6-f5f7-4c7a-ae77-96056ee6512cStreet" minOccurs="0"/>
                <xsd:element ref="ns2:f362a9e6-f5f7-4c7a-ae77-96056ee6512cGeoLoc" minOccurs="0"/>
                <xsd:element ref="ns2:f362a9e6-f5f7-4c7a-ae77-96056ee6512cDispName" minOccurs="0"/>
                <xsd:element ref="ns2:OrganizationType" minOccurs="0"/>
                <xsd:element ref="ns2:MediaServiceMetadata" minOccurs="0"/>
                <xsd:element ref="ns2:MediaServiceFastMetadata" minOccurs="0"/>
                <xsd:element ref="ns2:MediaServiceSearchPropertie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2:State0" minOccurs="0"/>
                <xsd:element ref="ns2:Current"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7c838e4-b539-43e5-ad43-d6ebf59828a9" elementFormDefault="qualified">
    <xsd:import namespace="http://schemas.microsoft.com/office/2006/documentManagement/types"/>
    <xsd:import namespace="http://schemas.microsoft.com/office/infopath/2007/PartnerControls"/>
    <xsd:element name="Location" ma:index="8" nillable="true" ma:displayName="Location" ma:format="Dropdown" ma:internalName="Location">
      <xsd:simpleType>
        <xsd:restriction base="dms:Unknown"/>
      </xsd:simpleType>
    </xsd:element>
    <xsd:element name="f362a9e6-f5f7-4c7a-ae77-96056ee6512cCountryOrRegion" ma:index="9" nillable="true" ma:displayName="Location: Country/Region" ma:internalName="CountryOrRegion" ma:readOnly="true">
      <xsd:simpleType>
        <xsd:restriction base="dms:Text"/>
      </xsd:simpleType>
    </xsd:element>
    <xsd:element name="f362a9e6-f5f7-4c7a-ae77-96056ee6512cState" ma:index="10" nillable="true" ma:displayName="Location: State" ma:internalName="State" ma:readOnly="true">
      <xsd:simpleType>
        <xsd:restriction base="dms:Text"/>
      </xsd:simpleType>
    </xsd:element>
    <xsd:element name="f362a9e6-f5f7-4c7a-ae77-96056ee6512cCity" ma:index="11" nillable="true" ma:displayName="Location: City" ma:internalName="City" ma:readOnly="true">
      <xsd:simpleType>
        <xsd:restriction base="dms:Text"/>
      </xsd:simpleType>
    </xsd:element>
    <xsd:element name="f362a9e6-f5f7-4c7a-ae77-96056ee6512cPostalCode" ma:index="12" nillable="true" ma:displayName="Location: Postal Code" ma:internalName="PostalCode" ma:readOnly="true">
      <xsd:simpleType>
        <xsd:restriction base="dms:Text"/>
      </xsd:simpleType>
    </xsd:element>
    <xsd:element name="f362a9e6-f5f7-4c7a-ae77-96056ee6512cStreet" ma:index="13" nillable="true" ma:displayName="Location: Street" ma:internalName="Street" ma:readOnly="true">
      <xsd:simpleType>
        <xsd:restriction base="dms:Text"/>
      </xsd:simpleType>
    </xsd:element>
    <xsd:element name="f362a9e6-f5f7-4c7a-ae77-96056ee6512cGeoLoc" ma:index="14" nillable="true" ma:displayName="Location: Coordinates" ma:internalName="GeoLoc" ma:readOnly="true">
      <xsd:simpleType>
        <xsd:restriction base="dms:Unknown"/>
      </xsd:simpleType>
    </xsd:element>
    <xsd:element name="f362a9e6-f5f7-4c7a-ae77-96056ee6512cDispName" ma:index="15" nillable="true" ma:displayName="Location: Name" ma:internalName="DispName" ma:readOnly="true">
      <xsd:simpleType>
        <xsd:restriction base="dms:Text"/>
      </xsd:simpleType>
    </xsd:element>
    <xsd:element name="OrganizationType" ma:index="16" nillable="true" ma:displayName="Organization Type" ma:format="Dropdown" ma:internalName="OrganizationType">
      <xsd:simpleType>
        <xsd:restriction base="dms:Choice">
          <xsd:enumeration value="Municipal"/>
          <xsd:enumeration value="County"/>
          <xsd:enumeration value="Health"/>
          <xsd:enumeration value="Housing"/>
          <xsd:enumeration value="Library"/>
          <xsd:enumeration value="Public Safety"/>
          <xsd:enumeration value="School"/>
          <xsd:enumeration value="Special District"/>
          <xsd:enumeration value="Transportation"/>
          <xsd:enumeration value="Utility"/>
          <xsd:enumeration value="State"/>
          <xsd:enumeration value="Association"/>
          <xsd:enumeration value="NFP"/>
        </xsd:restriction>
      </xsd:simpleType>
    </xsd:element>
    <xsd:element name="MediaServiceMetadata" ma:index="17" nillable="true" ma:displayName="MediaServiceMetadata" ma:hidden="true" ma:internalName="MediaServiceMetadata" ma:readOnly="true">
      <xsd:simpleType>
        <xsd:restriction base="dms:Note"/>
      </xsd:simpleType>
    </xsd:element>
    <xsd:element name="MediaServiceFastMetadata" ma:index="18" nillable="true" ma:displayName="MediaServiceFastMetadata" ma:hidden="true" ma:internalName="MediaServiceFastMetadata" ma:readOnly="true">
      <xsd:simpleType>
        <xsd:restriction base="dms:Note"/>
      </xsd:simpleType>
    </xsd:element>
    <xsd:element name="MediaServiceSearchProperties" ma:index="19" nillable="true" ma:displayName="MediaServiceSearchProperties" ma:hidden="true" ma:internalName="MediaServiceSearchProperties" ma:readOnly="true">
      <xsd:simpleType>
        <xsd:restriction base="dms:Note"/>
      </xsd:simpleType>
    </xsd:element>
    <xsd:element name="MediaServiceDateTaken" ma:index="20" nillable="true" ma:displayName="MediaServiceDateTaken" ma:hidden="true" ma:indexed="true" ma:internalName="MediaServiceDateTaken" ma:readOnly="true">
      <xsd:simpleType>
        <xsd:restriction base="dms:Text"/>
      </xsd:simpleType>
    </xsd:element>
    <xsd:element name="MediaServiceGenerationTime" ma:index="21" nillable="true" ma:displayName="MediaServiceGenerationTime" ma:hidden="true" ma:internalName="MediaServiceGenerationTime" ma:readOnly="true">
      <xsd:simpleType>
        <xsd:restriction base="dms:Text"/>
      </xsd:simpleType>
    </xsd:element>
    <xsd:element name="MediaServiceEventHashCode" ma:index="22" nillable="true" ma:displayName="MediaServiceEventHashCode" ma:hidden="true" ma:internalName="MediaServiceEventHashCode" ma:readOnly="true">
      <xsd:simpleType>
        <xsd:restriction base="dms:Text"/>
      </xsd:simpleType>
    </xsd:element>
    <xsd:element name="MediaLengthInSeconds" ma:index="23" nillable="true" ma:displayName="MediaLengthInSeconds" ma:hidden="true" ma:internalName="MediaLengthInSeconds" ma:readOnly="true">
      <xsd:simpleType>
        <xsd:restriction base="dms:Unknown"/>
      </xsd:simpleType>
    </xsd:element>
    <xsd:element name="lcf76f155ced4ddcb4097134ff3c332f" ma:index="25" nillable="true" ma:taxonomy="true" ma:internalName="lcf76f155ced4ddcb4097134ff3c332f" ma:taxonomyFieldName="MediaServiceImageTags" ma:displayName="Image Tags" ma:readOnly="false" ma:fieldId="{5cf76f15-5ced-4ddc-b409-7134ff3c332f}" ma:taxonomyMulti="true" ma:sspId="d4fbf496-bf1b-413a-9ea1-7405804293a2" ma:termSetId="09814cd3-568e-fe90-9814-8d621ff8fb84" ma:anchorId="fba54fb3-c3e1-fe81-a776-ca4b69148c4d" ma:open="true" ma:isKeyword="false">
      <xsd:complexType>
        <xsd:sequence>
          <xsd:element ref="pc:Terms" minOccurs="0" maxOccurs="1"/>
        </xsd:sequence>
      </xsd:complexType>
    </xsd:element>
    <xsd:element name="MediaServiceOCR" ma:index="27" nillable="true" ma:displayName="Extracted Text" ma:internalName="MediaServiceOCR" ma:readOnly="true">
      <xsd:simpleType>
        <xsd:restriction base="dms:Note">
          <xsd:maxLength value="255"/>
        </xsd:restriction>
      </xsd:simpleType>
    </xsd:element>
    <xsd:element name="State0" ma:index="28" nillable="true" ma:displayName="State" ma:format="Dropdown" ma:internalName="State0">
      <xsd:simpleType>
        <xsd:restriction base="dms:Text">
          <xsd:maxLength value="255"/>
        </xsd:restriction>
      </xsd:simpleType>
    </xsd:element>
    <xsd:element name="Current" ma:index="29" nillable="true" ma:displayName="Current" ma:format="Dropdown" ma:internalName="Current">
      <xsd:simpleType>
        <xsd:restriction base="dms:Text">
          <xsd:maxLength value="255"/>
        </xsd:restriction>
      </xsd:simpleType>
    </xsd:element>
    <xsd:element name="MediaServiceLocation" ma:index="30" nillable="true" ma:displayName="Location" ma:descrip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3d28f79-34b3-40e1-b586-ec319ea455ff" elementFormDefault="qualified">
    <xsd:import namespace="http://schemas.microsoft.com/office/2006/documentManagement/types"/>
    <xsd:import namespace="http://schemas.microsoft.com/office/infopath/2007/PartnerControls"/>
    <xsd:element name="TaxCatchAll" ma:index="26" nillable="true" ma:displayName="Taxonomy Catch All Column" ma:hidden="true" ma:list="{672de310-7e1e-4e96-b21d-141796034327}" ma:internalName="TaxCatchAll" ma:showField="CatchAllData" ma:web="e3d28f79-34b3-40e1-b586-ec319ea455f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e3d28f79-34b3-40e1-b586-ec319ea455ff" xsi:nil="true"/>
    <lcf76f155ced4ddcb4097134ff3c332f xmlns="57c838e4-b539-43e5-ad43-d6ebf59828a9">
      <Terms xmlns="http://schemas.microsoft.com/office/infopath/2007/PartnerControls"/>
    </lcf76f155ced4ddcb4097134ff3c332f>
    <Location xmlns="57c838e4-b539-43e5-ad43-d6ebf59828a9" xsi:nil="true"/>
    <State0 xmlns="57c838e4-b539-43e5-ad43-d6ebf59828a9" xsi:nil="true"/>
    <Current xmlns="57c838e4-b539-43e5-ad43-d6ebf59828a9" xsi:nil="true"/>
    <OrganizationType xmlns="57c838e4-b539-43e5-ad43-d6ebf59828a9" xsi:nil="true"/>
  </documentManagement>
</p:properties>
</file>

<file path=customXml/itemProps1.xml><?xml version="1.0" encoding="utf-8"?>
<ds:datastoreItem xmlns:ds="http://schemas.openxmlformats.org/officeDocument/2006/customXml" ds:itemID="{FD9C5525-7E6B-4FEA-8AE0-F481531028B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7c838e4-b539-43e5-ad43-d6ebf59828a9"/>
    <ds:schemaRef ds:uri="e3d28f79-34b3-40e1-b586-ec319ea455f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F3C4105-9F41-4B89-9F19-39D6883B4963}">
  <ds:schemaRefs>
    <ds:schemaRef ds:uri="http://schemas.microsoft.com/sharepoint/v3/contenttype/forms"/>
  </ds:schemaRefs>
</ds:datastoreItem>
</file>

<file path=customXml/itemProps3.xml><?xml version="1.0" encoding="utf-8"?>
<ds:datastoreItem xmlns:ds="http://schemas.openxmlformats.org/officeDocument/2006/customXml" ds:itemID="{9C681113-880C-437B-B168-9CCB6B2EC1E7}">
  <ds:schemaRefs>
    <ds:schemaRef ds:uri="e3d28f79-34b3-40e1-b586-ec319ea455ff"/>
    <ds:schemaRef ds:uri="http://purl.org/dc/terms/"/>
    <ds:schemaRef ds:uri="57c838e4-b539-43e5-ad43-d6ebf59828a9"/>
    <ds:schemaRef ds:uri="http://schemas.microsoft.com/office/2006/documentManagement/types"/>
    <ds:schemaRef ds:uri="http://purl.org/dc/dcmitype/"/>
    <ds:schemaRef ds:uri="http://purl.org/dc/elements/1.1/"/>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BT_PPT_Full_Template</Template>
  <TotalTime>7717</TotalTime>
  <Words>3788</Words>
  <Application>Microsoft Office PowerPoint</Application>
  <PresentationFormat>Widescreen</PresentationFormat>
  <Paragraphs>653</Paragraphs>
  <Slides>46</Slides>
  <Notes>14</Notes>
  <HiddenSlides>1</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46</vt:i4>
      </vt:variant>
    </vt:vector>
  </HeadingPairs>
  <TitlesOfParts>
    <vt:vector size="55" baseType="lpstr">
      <vt:lpstr>Arial</vt:lpstr>
      <vt:lpstr>Arial Black</vt:lpstr>
      <vt:lpstr>Calibri</vt:lpstr>
      <vt:lpstr>Helvetica</vt:lpstr>
      <vt:lpstr>Roboto</vt:lpstr>
      <vt:lpstr>Wingdings</vt:lpstr>
      <vt:lpstr>Baker Tilly Full Deck</vt:lpstr>
      <vt:lpstr>Baker Tilly Basic Deck</vt:lpstr>
      <vt:lpstr>1_Baker Tilly Full Deck</vt:lpstr>
      <vt:lpstr>Classification and Compensation Study</vt:lpstr>
      <vt:lpstr>Agenda</vt:lpstr>
      <vt:lpstr> </vt:lpstr>
      <vt:lpstr>Project Overview - Detailed</vt:lpstr>
      <vt:lpstr>Job Evaluation</vt:lpstr>
      <vt:lpstr>Market Peers </vt:lpstr>
      <vt:lpstr>Published Sources</vt:lpstr>
      <vt:lpstr>Market Review</vt:lpstr>
      <vt:lpstr>Data Adjustments: Cost of Labor by Geography</vt:lpstr>
      <vt:lpstr>Market Results</vt:lpstr>
      <vt:lpstr>Market Results</vt:lpstr>
      <vt:lpstr>Proposed Pay Plans</vt:lpstr>
      <vt:lpstr>Current Pay Plans</vt:lpstr>
      <vt:lpstr>Pay Plan – Hourly</vt:lpstr>
      <vt:lpstr>Pay Plan – General</vt:lpstr>
      <vt:lpstr>Pay Plan – General</vt:lpstr>
      <vt:lpstr>Pay Plan – Transit</vt:lpstr>
      <vt:lpstr>Pay Plan – Transit</vt:lpstr>
      <vt:lpstr>Pay Plan – Fire</vt:lpstr>
      <vt:lpstr>Pay Plan – Police</vt:lpstr>
      <vt:lpstr>Pay Plan – Public Safety Management</vt:lpstr>
      <vt:lpstr>Pay Plan – Professional</vt:lpstr>
      <vt:lpstr>Pay Plan – Professional</vt:lpstr>
      <vt:lpstr>Pay Plan – Attorney</vt:lpstr>
      <vt:lpstr>Pay Plan – Executive</vt:lpstr>
      <vt:lpstr>Grade Assignments</vt:lpstr>
      <vt:lpstr>Benefits Comparison Results</vt:lpstr>
      <vt:lpstr>Paid Time Off</vt:lpstr>
      <vt:lpstr>Health Insurance</vt:lpstr>
      <vt:lpstr>Health Insurance +</vt:lpstr>
      <vt:lpstr>Retirement</vt:lpstr>
      <vt:lpstr>Pay Practices</vt:lpstr>
      <vt:lpstr>Additional Benefits</vt:lpstr>
      <vt:lpstr>Pay Equity Findings</vt:lpstr>
      <vt:lpstr>Key Findings</vt:lpstr>
      <vt:lpstr>Key Findings</vt:lpstr>
      <vt:lpstr>Key Findings</vt:lpstr>
      <vt:lpstr>Key Findings</vt:lpstr>
      <vt:lpstr>Key Findings</vt:lpstr>
      <vt:lpstr>Implementation</vt:lpstr>
      <vt:lpstr>Implementation</vt:lpstr>
      <vt:lpstr>Implementation Scenarios</vt:lpstr>
      <vt:lpstr>Step Plan Example</vt:lpstr>
      <vt:lpstr>Implementation Scenarios</vt:lpstr>
      <vt:lpstr>Implementation Scenarios</vt:lpstr>
      <vt:lpstr>Next Steps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Kent, Jada</dc:creator>
  <cp:lastModifiedBy>Hillson, Erin</cp:lastModifiedBy>
  <cp:revision>6</cp:revision>
  <dcterms:created xsi:type="dcterms:W3CDTF">2025-08-21T14:49:16Z</dcterms:created>
  <dcterms:modified xsi:type="dcterms:W3CDTF">2025-11-12T02:42:51Z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0x010100295CAC7AD6874D40B67EC19A6D28E649</vt:lpwstr>
  </property>
  <property fmtid="{D5CDD505-2E9C-101B-9397-08002B2CF9AE}" pid="3" name="MediaServiceImageTags">
    <vt:lpwstr/>
  </property>
  <property fmtid="{D5CDD505-2E9C-101B-9397-08002B2CF9AE}" pid="4" name="Industry">
    <vt:lpwstr/>
  </property>
  <property fmtid="{D5CDD505-2E9C-101B-9397-08002B2CF9AE}" pid="5" name="Service">
    <vt:lpwstr/>
  </property>
  <property fmtid="{D5CDD505-2E9C-101B-9397-08002B2CF9AE}" pid="6" name="Document Type">
    <vt:lpwstr/>
  </property>
  <property fmtid="{D5CDD505-2E9C-101B-9397-08002B2CF9AE}" pid="7" name="Document_x0020_Type">
    <vt:lpwstr/>
  </property>
</Properties>
</file>