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377" r:id="rId2"/>
    <p:sldId id="375" r:id="rId3"/>
    <p:sldId id="393" r:id="rId4"/>
    <p:sldId id="267" r:id="rId5"/>
    <p:sldId id="268" r:id="rId6"/>
    <p:sldId id="354" r:id="rId7"/>
    <p:sldId id="376" r:id="rId8"/>
    <p:sldId id="379" r:id="rId9"/>
    <p:sldId id="391" r:id="rId10"/>
    <p:sldId id="278" r:id="rId11"/>
    <p:sldId id="389" r:id="rId12"/>
    <p:sldId id="279" r:id="rId13"/>
    <p:sldId id="364" r:id="rId14"/>
    <p:sldId id="392" r:id="rId15"/>
    <p:sldId id="385" r:id="rId16"/>
    <p:sldId id="394" r:id="rId17"/>
    <p:sldId id="280" r:id="rId18"/>
    <p:sldId id="380" r:id="rId19"/>
    <p:sldId id="371" r:id="rId20"/>
    <p:sldId id="382" r:id="rId21"/>
    <p:sldId id="381"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yant, Tameaka" initials="BT" lastIdx="32" clrIdx="0">
    <p:extLst>
      <p:ext uri="{19B8F6BF-5375-455C-9EA6-DF929625EA0E}">
        <p15:presenceInfo xmlns:p15="http://schemas.microsoft.com/office/powerpoint/2012/main" userId="Bryant, Tameaka" providerId="None"/>
      </p:ext>
    </p:extLst>
  </p:cmAuthor>
  <p:cmAuthor id="2" name="Larson, Victoria" initials="LV" lastIdx="14" clrIdx="1">
    <p:extLst>
      <p:ext uri="{19B8F6BF-5375-455C-9EA6-DF929625EA0E}">
        <p15:presenceInfo xmlns:p15="http://schemas.microsoft.com/office/powerpoint/2012/main" userId="Larson, Victoria" providerId="None"/>
      </p:ext>
    </p:extLst>
  </p:cmAuthor>
  <p:cmAuthor id="3" name="Abdel-Halim, Emaan" initials="AE" lastIdx="5" clrIdx="2">
    <p:extLst>
      <p:ext uri="{19B8F6BF-5375-455C-9EA6-DF929625EA0E}">
        <p15:presenceInfo xmlns:p15="http://schemas.microsoft.com/office/powerpoint/2012/main" userId="Abdel-Halim, Emaan" providerId="None"/>
      </p:ext>
    </p:extLst>
  </p:cmAuthor>
  <p:cmAuthor id="4" name="Lipski, Michael"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78C4D6"/>
    <a:srgbClr val="6BE0E3"/>
    <a:srgbClr val="75D4FF"/>
    <a:srgbClr val="018799"/>
    <a:srgbClr val="7FDBCC"/>
    <a:srgbClr val="00FFFF"/>
    <a:srgbClr val="009999"/>
    <a:srgbClr val="89CED7"/>
    <a:srgbClr val="92D1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5956" autoAdjust="0"/>
  </p:normalViewPr>
  <p:slideViewPr>
    <p:cSldViewPr snapToGrid="0">
      <p:cViewPr varScale="1">
        <p:scale>
          <a:sx n="95" d="100"/>
          <a:sy n="95" d="100"/>
        </p:scale>
        <p:origin x="396"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9" d="100"/>
        <a:sy n="79" d="100"/>
      </p:scale>
      <p:origin x="0" y="0"/>
    </p:cViewPr>
  </p:sorterViewPr>
  <p:notesViewPr>
    <p:cSldViewPr snapToGrid="0">
      <p:cViewPr varScale="1">
        <p:scale>
          <a:sx n="83" d="100"/>
          <a:sy n="83" d="100"/>
        </p:scale>
        <p:origin x="389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jp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5">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5#2">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4">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5">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7">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6">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8">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2#6">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9">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2#7">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2#8">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4EB3CB-D631-4CA3-9B08-7F7B80DF432D}" type="doc">
      <dgm:prSet loTypeId="urn:microsoft.com/office/officeart/2005/8/layout/hList2" loCatId="picture" qsTypeId="urn:microsoft.com/office/officeart/2005/8/quickstyle/simple1#12" qsCatId="simple" csTypeId="urn:microsoft.com/office/officeart/2005/8/colors/accent0_3#2" csCatId="mainScheme" phldr="1"/>
      <dgm:spPr/>
      <dgm:t>
        <a:bodyPr/>
        <a:lstStyle/>
        <a:p>
          <a:endParaRPr lang="en-US"/>
        </a:p>
      </dgm:t>
    </dgm:pt>
    <dgm:pt modelId="{7D259B8E-AEDE-49C0-8D9F-366AD1EDBF6A}">
      <dgm:prSet phldrT="[Text]" custT="1"/>
      <dgm:spPr/>
      <dgm:t>
        <a:bodyPr/>
        <a:lstStyle/>
        <a:p>
          <a:pPr algn="l"/>
          <a:r>
            <a:rPr lang="en-US" sz="2500" dirty="0">
              <a:latin typeface="Source Sans Pro" panose="020B0503030403020204" pitchFamily="34" charset="0"/>
              <a:ea typeface="Source Sans Pro" panose="020B0503030403020204" pitchFamily="34" charset="0"/>
            </a:rPr>
            <a:t>Bill Wick</a:t>
          </a:r>
        </a:p>
      </dgm:t>
    </dgm:pt>
    <dgm:pt modelId="{408E2314-FDEF-429D-9450-DC021AF2D53E}" type="parTrans" cxnId="{A480C8DF-1AEE-46A8-AE8C-6E7AB7208DDF}">
      <dgm:prSet/>
      <dgm:spPr/>
      <dgm:t>
        <a:bodyPr/>
        <a:lstStyle/>
        <a:p>
          <a:endParaRPr lang="en-US"/>
        </a:p>
      </dgm:t>
    </dgm:pt>
    <dgm:pt modelId="{8D437D10-5A44-420D-AE2F-10788087DDDA}" type="sibTrans" cxnId="{A480C8DF-1AEE-46A8-AE8C-6E7AB7208DDF}">
      <dgm:prSet/>
      <dgm:spPr/>
      <dgm:t>
        <a:bodyPr/>
        <a:lstStyle/>
        <a:p>
          <a:endParaRPr lang="en-US"/>
        </a:p>
      </dgm:t>
    </dgm:pt>
    <dgm:pt modelId="{2C70E24C-C312-4E3D-8133-FCE0ACFE3773}">
      <dgm:prSet phldrT="[Tex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Attorneys</a:t>
          </a:r>
        </a:p>
      </dgm:t>
    </dgm:pt>
    <dgm:pt modelId="{7B3C76F5-8989-4D82-9F4B-18197B086040}" type="parTrans" cxnId="{6D333A46-34FE-4D07-91C6-DA4EBE4A7B94}">
      <dgm:prSet/>
      <dgm:spPr/>
      <dgm:t>
        <a:bodyPr/>
        <a:lstStyle/>
        <a:p>
          <a:endParaRPr lang="en-US"/>
        </a:p>
      </dgm:t>
    </dgm:pt>
    <dgm:pt modelId="{B874E5B1-33D0-4AC5-8C1C-47B154444768}" type="sibTrans" cxnId="{6D333A46-34FE-4D07-91C6-DA4EBE4A7B94}">
      <dgm:prSet/>
      <dgm:spPr/>
      <dgm:t>
        <a:bodyPr/>
        <a:lstStyle/>
        <a:p>
          <a:endParaRPr lang="en-US"/>
        </a:p>
      </dgm:t>
    </dgm:pt>
    <dgm:pt modelId="{DB54FB72-6685-4D9D-A4CA-66E5D703AC2D}">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Civil Rights</a:t>
          </a:r>
        </a:p>
      </dgm:t>
    </dgm:pt>
    <dgm:pt modelId="{56ACD5DE-FF10-4534-B464-F9985C59F7CB}" type="parTrans" cxnId="{F8358258-D31E-466B-88DD-EC858A223A61}">
      <dgm:prSet/>
      <dgm:spPr/>
      <dgm:t>
        <a:bodyPr/>
        <a:lstStyle/>
        <a:p>
          <a:endParaRPr lang="en-US"/>
        </a:p>
      </dgm:t>
    </dgm:pt>
    <dgm:pt modelId="{82A3AB63-DEF4-4A39-88A6-13775927C000}" type="sibTrans" cxnId="{F8358258-D31E-466B-88DD-EC858A223A61}">
      <dgm:prSet/>
      <dgm:spPr/>
      <dgm:t>
        <a:bodyPr/>
        <a:lstStyle/>
        <a:p>
          <a:endParaRPr lang="en-US"/>
        </a:p>
      </dgm:t>
    </dgm:pt>
    <dgm:pt modelId="{2F84C0E5-F176-461A-9925-37F9C5F7BF00}">
      <dgm:prSet phldrT="[Text]" custT="1"/>
      <dgm:spPr/>
      <dgm:t>
        <a:bodyPr/>
        <a:lstStyle/>
        <a:p>
          <a:pPr algn="l"/>
          <a:r>
            <a:rPr lang="en-US" sz="2400" dirty="0">
              <a:latin typeface="Source Sans Pro" panose="020B0503030403020204" pitchFamily="34" charset="0"/>
              <a:ea typeface="Source Sans Pro" panose="020B0503030403020204" pitchFamily="34" charset="0"/>
            </a:rPr>
            <a:t>Julie Trimbell</a:t>
          </a:r>
        </a:p>
      </dgm:t>
    </dgm:pt>
    <dgm:pt modelId="{F18F5A6B-E13E-4295-AF19-71352646F123}" type="sibTrans" cxnId="{18B7A61C-0049-40D4-A8B6-DEA160F79232}">
      <dgm:prSet/>
      <dgm:spPr/>
      <dgm:t>
        <a:bodyPr/>
        <a:lstStyle/>
        <a:p>
          <a:endParaRPr lang="en-US"/>
        </a:p>
      </dgm:t>
    </dgm:pt>
    <dgm:pt modelId="{08D48D51-9418-4A15-AE34-9446DF8EF6FE}" type="parTrans" cxnId="{18B7A61C-0049-40D4-A8B6-DEA160F79232}">
      <dgm:prSet/>
      <dgm:spPr/>
      <dgm:t>
        <a:bodyPr/>
        <a:lstStyle/>
        <a:p>
          <a:endParaRPr lang="en-US"/>
        </a:p>
      </dgm:t>
    </dgm:pt>
    <dgm:pt modelId="{875098FF-5161-42AE-B053-53F006D212D7}">
      <dgm:prSet custT="1"/>
      <dgm:spPr/>
      <dgm:t>
        <a:bodyPr/>
        <a:lstStyle/>
        <a:p>
          <a:pPr algn="l"/>
          <a:r>
            <a:rPr lang="en-US" sz="2400" dirty="0">
              <a:latin typeface="Source Sans Pro" panose="020B0503030403020204" pitchFamily="34" charset="0"/>
              <a:ea typeface="Source Sans Pro" panose="020B0503030403020204" pitchFamily="34" charset="0"/>
            </a:rPr>
            <a:t>Brittney Hayes</a:t>
          </a:r>
          <a:endParaRPr lang="en-US" sz="1800" dirty="0">
            <a:latin typeface="Source Sans Pro" panose="020B0503030403020204" pitchFamily="34" charset="0"/>
            <a:ea typeface="Source Sans Pro" panose="020B0503030403020204" pitchFamily="34" charset="0"/>
          </a:endParaRPr>
        </a:p>
      </dgm:t>
    </dgm:pt>
    <dgm:pt modelId="{8137064D-FE53-4281-884A-C25B20871E05}" type="parTrans" cxnId="{765420C0-3BB3-429E-B231-DF2C53906A31}">
      <dgm:prSet/>
      <dgm:spPr/>
      <dgm:t>
        <a:bodyPr/>
        <a:lstStyle/>
        <a:p>
          <a:endParaRPr lang="en-US"/>
        </a:p>
      </dgm:t>
    </dgm:pt>
    <dgm:pt modelId="{C467AE0D-F2A5-4C3D-AA44-29AC64D751AA}" type="sibTrans" cxnId="{765420C0-3BB3-429E-B231-DF2C53906A31}">
      <dgm:prSet/>
      <dgm:spPr/>
      <dgm:t>
        <a:bodyPr/>
        <a:lstStyle/>
        <a:p>
          <a:endParaRPr lang="en-US"/>
        </a:p>
      </dgm:t>
    </dgm:pt>
    <dgm:pt modelId="{949AF691-5003-4AE2-9FEF-0D15DF636CB4}">
      <dgm:prSet custT="1"/>
      <dgm:spPr>
        <a:solidFill>
          <a:srgbClr val="065D8C"/>
        </a:solidFill>
      </dgm:spPr>
      <dgm:t>
        <a:bodyPr/>
        <a:lstStyle/>
        <a:p>
          <a:pPr algn="l"/>
          <a:r>
            <a:rPr lang="en-US" sz="1600" dirty="0">
              <a:latin typeface="Source Sans Pro" panose="020B0503030403020204" pitchFamily="34" charset="0"/>
              <a:ea typeface="Source Sans Pro" panose="020B0503030403020204" pitchFamily="34" charset="0"/>
            </a:rPr>
            <a:t>Assessors</a:t>
          </a:r>
        </a:p>
      </dgm:t>
    </dgm:pt>
    <dgm:pt modelId="{56CA7DAC-630D-462B-A948-AAF3FC6D6EA3}" type="parTrans" cxnId="{53B7D21F-F4AB-4B03-9224-CCDA1A9B78E3}">
      <dgm:prSet/>
      <dgm:spPr/>
      <dgm:t>
        <a:bodyPr/>
        <a:lstStyle/>
        <a:p>
          <a:endParaRPr lang="en-US"/>
        </a:p>
      </dgm:t>
    </dgm:pt>
    <dgm:pt modelId="{DB813075-1547-4B89-9F82-F7003F8E08C1}" type="sibTrans" cxnId="{53B7D21F-F4AB-4B03-9224-CCDA1A9B78E3}">
      <dgm:prSet/>
      <dgm:spPr/>
      <dgm:t>
        <a:bodyPr/>
        <a:lstStyle/>
        <a:p>
          <a:endParaRPr lang="en-US"/>
        </a:p>
      </dgm:t>
    </dgm:pt>
    <dgm:pt modelId="{FC13FD5D-F7D2-4AAE-A671-9EEB91EC3E48}">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Common Council</a:t>
          </a:r>
        </a:p>
      </dgm:t>
    </dgm:pt>
    <dgm:pt modelId="{9E4E0A43-9A8B-4974-BD2A-A9CB443901BB}" type="parTrans" cxnId="{4224BDFC-73B6-4005-A7CD-BD067015F1DA}">
      <dgm:prSet/>
      <dgm:spPr/>
      <dgm:t>
        <a:bodyPr/>
        <a:lstStyle/>
        <a:p>
          <a:endParaRPr lang="en-US"/>
        </a:p>
      </dgm:t>
    </dgm:pt>
    <dgm:pt modelId="{48CAC3CD-016D-4E52-B652-9BEAF835A044}" type="sibTrans" cxnId="{4224BDFC-73B6-4005-A7CD-BD067015F1DA}">
      <dgm:prSet/>
      <dgm:spPr/>
      <dgm:t>
        <a:bodyPr/>
        <a:lstStyle/>
        <a:p>
          <a:endParaRPr lang="en-US"/>
        </a:p>
      </dgm:t>
    </dgm:pt>
    <dgm:pt modelId="{F1BAFBE7-DD04-41A8-88B0-CF3F418C2D00}">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Fleet</a:t>
          </a:r>
        </a:p>
      </dgm:t>
    </dgm:pt>
    <dgm:pt modelId="{5FA87497-9473-477B-8ABD-6CBB9AFBCAC3}" type="parTrans" cxnId="{41F81161-6593-4701-9A0A-7B4D05F98399}">
      <dgm:prSet/>
      <dgm:spPr/>
      <dgm:t>
        <a:bodyPr/>
        <a:lstStyle/>
        <a:p>
          <a:endParaRPr lang="en-US"/>
        </a:p>
      </dgm:t>
    </dgm:pt>
    <dgm:pt modelId="{340FDDA2-E5B4-4333-B3A4-719AD70A56C1}" type="sibTrans" cxnId="{41F81161-6593-4701-9A0A-7B4D05F98399}">
      <dgm:prSet/>
      <dgm:spPr/>
      <dgm:t>
        <a:bodyPr/>
        <a:lstStyle/>
        <a:p>
          <a:endParaRPr lang="en-US"/>
        </a:p>
      </dgm:t>
    </dgm:pt>
    <dgm:pt modelId="{06982560-7FED-4994-AEA3-959D5B355821}">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Finance</a:t>
          </a:r>
        </a:p>
      </dgm:t>
    </dgm:pt>
    <dgm:pt modelId="{F5035214-8F57-4A75-932D-C0652021CDD2}" type="parTrans" cxnId="{AC3B6D64-36F7-436E-AF29-0191BA2F2AC0}">
      <dgm:prSet/>
      <dgm:spPr/>
      <dgm:t>
        <a:bodyPr/>
        <a:lstStyle/>
        <a:p>
          <a:endParaRPr lang="en-US"/>
        </a:p>
      </dgm:t>
    </dgm:pt>
    <dgm:pt modelId="{B1537232-1C15-4611-93A4-D147BD1F4CCE}" type="sibTrans" cxnId="{AC3B6D64-36F7-436E-AF29-0191BA2F2AC0}">
      <dgm:prSet/>
      <dgm:spPr/>
      <dgm:t>
        <a:bodyPr/>
        <a:lstStyle/>
        <a:p>
          <a:endParaRPr lang="en-US"/>
        </a:p>
      </dgm:t>
    </dgm:pt>
    <dgm:pt modelId="{7A1541D9-F71D-41B0-A85B-9CBD48D86F73}">
      <dgm:prSet phldrT="[Text]" custT="1"/>
      <dgm:spPr/>
      <dgm:t>
        <a:bodyPr/>
        <a:lstStyle/>
        <a:p>
          <a:pPr algn="l"/>
          <a:r>
            <a:rPr lang="en-US" sz="2400" dirty="0">
              <a:latin typeface="Source Sans Pro" panose="020B0503030403020204" pitchFamily="34" charset="0"/>
              <a:ea typeface="Source Sans Pro" panose="020B0503030403020204" pitchFamily="34" charset="0"/>
            </a:rPr>
            <a:t>Brooke Gillitzer</a:t>
          </a:r>
        </a:p>
      </dgm:t>
    </dgm:pt>
    <dgm:pt modelId="{A0A84EAA-35C7-4BF8-8517-EEBC896F8028}" type="sibTrans" cxnId="{E053B1A3-8485-4A06-93CA-8BAB99D37A74}">
      <dgm:prSet/>
      <dgm:spPr/>
      <dgm:t>
        <a:bodyPr/>
        <a:lstStyle/>
        <a:p>
          <a:endParaRPr lang="en-US"/>
        </a:p>
      </dgm:t>
    </dgm:pt>
    <dgm:pt modelId="{B3C37F9E-1C02-47F7-8B89-51EEDAAFB1D0}" type="parTrans" cxnId="{E053B1A3-8485-4A06-93CA-8BAB99D37A74}">
      <dgm:prSet/>
      <dgm:spPr/>
      <dgm:t>
        <a:bodyPr/>
        <a:lstStyle/>
        <a:p>
          <a:endParaRPr lang="en-US"/>
        </a:p>
      </dgm:t>
    </dgm:pt>
    <dgm:pt modelId="{B3AEB85E-4C94-47E9-9488-34A02179774A}">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Building Inspection</a:t>
          </a:r>
        </a:p>
      </dgm:t>
    </dgm:pt>
    <dgm:pt modelId="{78C890B0-DFD4-498F-9930-2E39B72B6218}" type="parTrans" cxnId="{52B9A30D-AD12-4D1A-8FA6-E86F49C4C90A}">
      <dgm:prSet/>
      <dgm:spPr/>
      <dgm:t>
        <a:bodyPr/>
        <a:lstStyle/>
        <a:p>
          <a:endParaRPr lang="en-US"/>
        </a:p>
      </dgm:t>
    </dgm:pt>
    <dgm:pt modelId="{09A0087C-8D0A-4C93-82E7-A71A95E670A1}" type="sibTrans" cxnId="{52B9A30D-AD12-4D1A-8FA6-E86F49C4C90A}">
      <dgm:prSet/>
      <dgm:spPr/>
      <dgm:t>
        <a:bodyPr/>
        <a:lstStyle/>
        <a:p>
          <a:endParaRPr lang="en-US"/>
        </a:p>
      </dgm:t>
    </dgm:pt>
    <dgm:pt modelId="{E13773DA-F514-41D8-A693-F4097FEDC703}">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IT</a:t>
          </a:r>
        </a:p>
      </dgm:t>
    </dgm:pt>
    <dgm:pt modelId="{B1758ABB-C871-4831-8B9F-89438C9924DF}" type="parTrans" cxnId="{BB31BDA2-BF64-4BA6-95F2-D625D90ED704}">
      <dgm:prSet/>
      <dgm:spPr/>
      <dgm:t>
        <a:bodyPr/>
        <a:lstStyle/>
        <a:p>
          <a:endParaRPr lang="en-US"/>
        </a:p>
      </dgm:t>
    </dgm:pt>
    <dgm:pt modelId="{F9B829F2-9A41-4648-8CF1-BCF49905A4C5}" type="sibTrans" cxnId="{BB31BDA2-BF64-4BA6-95F2-D625D90ED704}">
      <dgm:prSet/>
      <dgm:spPr/>
      <dgm:t>
        <a:bodyPr/>
        <a:lstStyle/>
        <a:p>
          <a:endParaRPr lang="en-US"/>
        </a:p>
      </dgm:t>
    </dgm:pt>
    <dgm:pt modelId="{A1F6CA35-97D2-48E3-9216-6733DA891CFB}">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Streets</a:t>
          </a:r>
        </a:p>
      </dgm:t>
    </dgm:pt>
    <dgm:pt modelId="{CF5DB95A-B715-481E-8DFC-79AB08222F72}" type="parTrans" cxnId="{414C2837-169F-4F07-BB35-EBE23EE3A436}">
      <dgm:prSet/>
      <dgm:spPr/>
      <dgm:t>
        <a:bodyPr/>
        <a:lstStyle/>
        <a:p>
          <a:endParaRPr lang="en-US"/>
        </a:p>
      </dgm:t>
    </dgm:pt>
    <dgm:pt modelId="{C32FC140-D86A-469F-A35F-CEBC38D07451}" type="sibTrans" cxnId="{414C2837-169F-4F07-BB35-EBE23EE3A436}">
      <dgm:prSet/>
      <dgm:spPr/>
      <dgm:t>
        <a:bodyPr/>
        <a:lstStyle/>
        <a:p>
          <a:endParaRPr lang="en-US"/>
        </a:p>
      </dgm:t>
    </dgm:pt>
    <dgm:pt modelId="{F1842613-B8B1-483D-944A-DB2D06A279D4}">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Police</a:t>
          </a:r>
        </a:p>
      </dgm:t>
    </dgm:pt>
    <dgm:pt modelId="{5016445E-3A2A-4AC9-B47C-203E5177BC13}" type="parTrans" cxnId="{E61C1A55-C1FD-4C97-B91D-1A7B5F9077AB}">
      <dgm:prSet/>
      <dgm:spPr/>
      <dgm:t>
        <a:bodyPr/>
        <a:lstStyle/>
        <a:p>
          <a:endParaRPr lang="en-US"/>
        </a:p>
      </dgm:t>
    </dgm:pt>
    <dgm:pt modelId="{CE64DA71-9186-4BDF-958B-41F95B755614}" type="sibTrans" cxnId="{E61C1A55-C1FD-4C97-B91D-1A7B5F9077AB}">
      <dgm:prSet/>
      <dgm:spPr/>
      <dgm:t>
        <a:bodyPr/>
        <a:lstStyle/>
        <a:p>
          <a:endParaRPr lang="en-US"/>
        </a:p>
      </dgm:t>
    </dgm:pt>
    <dgm:pt modelId="{E3422ACF-8865-4656-9A09-AC39839739CF}">
      <dgm:prSet custT="1"/>
      <dgm:spPr>
        <a:solidFill>
          <a:srgbClr val="065D8C"/>
        </a:solidFill>
      </dgm:spPr>
      <dgm:t>
        <a:bodyPr/>
        <a:lstStyle/>
        <a:p>
          <a:pPr algn="l"/>
          <a:r>
            <a:rPr lang="en-US" sz="1600" dirty="0">
              <a:latin typeface="Source Sans Pro" panose="020B0503030403020204" pitchFamily="34" charset="0"/>
              <a:ea typeface="Source Sans Pro" panose="020B0503030403020204" pitchFamily="34" charset="0"/>
            </a:rPr>
            <a:t>DOT Office of Director</a:t>
          </a:r>
        </a:p>
      </dgm:t>
    </dgm:pt>
    <dgm:pt modelId="{93FE094B-FAC1-4F6A-9A70-85D7F02244C0}" type="parTrans" cxnId="{E8A163A0-21D6-463B-A700-5146922B5C71}">
      <dgm:prSet/>
      <dgm:spPr/>
      <dgm:t>
        <a:bodyPr/>
        <a:lstStyle/>
        <a:p>
          <a:endParaRPr lang="en-US"/>
        </a:p>
      </dgm:t>
    </dgm:pt>
    <dgm:pt modelId="{1FB2233A-9B17-4B8C-A00F-A7990A1EEE85}" type="sibTrans" cxnId="{E8A163A0-21D6-463B-A700-5146922B5C71}">
      <dgm:prSet/>
      <dgm:spPr/>
      <dgm:t>
        <a:bodyPr/>
        <a:lstStyle/>
        <a:p>
          <a:endParaRPr lang="en-US"/>
        </a:p>
      </dgm:t>
    </dgm:pt>
    <dgm:pt modelId="{DEE1D442-DE69-445C-A625-29FB5E5DFE18}">
      <dgm:prSet custT="1"/>
      <dgm:spPr>
        <a:solidFill>
          <a:srgbClr val="065D8C"/>
        </a:solidFill>
      </dgm:spPr>
      <dgm:t>
        <a:bodyPr/>
        <a:lstStyle/>
        <a:p>
          <a:pPr algn="l"/>
          <a:r>
            <a:rPr lang="en-US" sz="1600" dirty="0">
              <a:latin typeface="Source Sans Pro" panose="020B0503030403020204" pitchFamily="34" charset="0"/>
              <a:ea typeface="Source Sans Pro" panose="020B0503030403020204" pitchFamily="34" charset="0"/>
            </a:rPr>
            <a:t>Parking</a:t>
          </a:r>
        </a:p>
      </dgm:t>
    </dgm:pt>
    <dgm:pt modelId="{DB5AE4A3-D914-42D3-91A4-9DC01EB80CFC}" type="parTrans" cxnId="{25F7A52C-67F3-4301-88CD-151B126D26FB}">
      <dgm:prSet/>
      <dgm:spPr/>
      <dgm:t>
        <a:bodyPr/>
        <a:lstStyle/>
        <a:p>
          <a:endParaRPr lang="en-US"/>
        </a:p>
      </dgm:t>
    </dgm:pt>
    <dgm:pt modelId="{FA1B63A0-3133-43DD-A213-387705EF92A9}" type="sibTrans" cxnId="{25F7A52C-67F3-4301-88CD-151B126D26FB}">
      <dgm:prSet/>
      <dgm:spPr/>
      <dgm:t>
        <a:bodyPr/>
        <a:lstStyle/>
        <a:p>
          <a:endParaRPr lang="en-US"/>
        </a:p>
      </dgm:t>
    </dgm:pt>
    <dgm:pt modelId="{C67CE97C-38CC-4741-BECB-C0528CE0C7B7}">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CDA Housing</a:t>
          </a:r>
        </a:p>
      </dgm:t>
    </dgm:pt>
    <dgm:pt modelId="{280BEB80-14E0-4EB0-B9C1-DF5412189E36}" type="parTrans" cxnId="{32346400-9991-4848-827E-3F8F6934598A}">
      <dgm:prSet/>
      <dgm:spPr/>
      <dgm:t>
        <a:bodyPr/>
        <a:lstStyle/>
        <a:p>
          <a:endParaRPr lang="en-US"/>
        </a:p>
      </dgm:t>
    </dgm:pt>
    <dgm:pt modelId="{8089EDF4-F0FA-4E38-B9DE-890A19AE651F}" type="sibTrans" cxnId="{32346400-9991-4848-827E-3F8F6934598A}">
      <dgm:prSet/>
      <dgm:spPr/>
      <dgm:t>
        <a:bodyPr/>
        <a:lstStyle/>
        <a:p>
          <a:endParaRPr lang="en-US"/>
        </a:p>
      </dgm:t>
    </dgm:pt>
    <dgm:pt modelId="{FC204C26-035E-4E86-B124-E225A092EA85}">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Community Development</a:t>
          </a:r>
        </a:p>
      </dgm:t>
    </dgm:pt>
    <dgm:pt modelId="{C09FA5B6-48F2-48A7-B289-C9CCB1C5BD4D}" type="parTrans" cxnId="{4E7C7ACA-D7FA-4192-9A6C-FFE9EE2A039D}">
      <dgm:prSet/>
      <dgm:spPr/>
      <dgm:t>
        <a:bodyPr/>
        <a:lstStyle/>
        <a:p>
          <a:endParaRPr lang="en-US"/>
        </a:p>
      </dgm:t>
    </dgm:pt>
    <dgm:pt modelId="{CEBCB454-DAB2-4809-BCE0-CE34C81AFBC5}" type="sibTrans" cxnId="{4E7C7ACA-D7FA-4192-9A6C-FFE9EE2A039D}">
      <dgm:prSet/>
      <dgm:spPr/>
      <dgm:t>
        <a:bodyPr/>
        <a:lstStyle/>
        <a:p>
          <a:endParaRPr lang="en-US"/>
        </a:p>
      </dgm:t>
    </dgm:pt>
    <dgm:pt modelId="{91939253-3666-410F-87DD-7D45D3A848CD}">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DPCED Office of the Director</a:t>
          </a:r>
        </a:p>
      </dgm:t>
    </dgm:pt>
    <dgm:pt modelId="{65455280-289F-4568-A117-80E262EA901C}" type="parTrans" cxnId="{B3F5FF10-20CC-45DE-8BD0-14C48A89A01D}">
      <dgm:prSet/>
      <dgm:spPr/>
      <dgm:t>
        <a:bodyPr/>
        <a:lstStyle/>
        <a:p>
          <a:endParaRPr lang="en-US"/>
        </a:p>
      </dgm:t>
    </dgm:pt>
    <dgm:pt modelId="{DBCF9544-13B9-4A64-ADBD-5E67E58C5EA7}" type="sibTrans" cxnId="{B3F5FF10-20CC-45DE-8BD0-14C48A89A01D}">
      <dgm:prSet/>
      <dgm:spPr/>
      <dgm:t>
        <a:bodyPr/>
        <a:lstStyle/>
        <a:p>
          <a:endParaRPr lang="en-US"/>
        </a:p>
      </dgm:t>
    </dgm:pt>
    <dgm:pt modelId="{12E74369-2328-4730-A71E-21D690F9A340}">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Economic Development</a:t>
          </a:r>
        </a:p>
      </dgm:t>
    </dgm:pt>
    <dgm:pt modelId="{ADC22529-7092-4DFC-83BD-990887E5502B}" type="parTrans" cxnId="{94C7FF8F-BFBA-4C46-920A-CFEA6D2782F0}">
      <dgm:prSet/>
      <dgm:spPr/>
      <dgm:t>
        <a:bodyPr/>
        <a:lstStyle/>
        <a:p>
          <a:endParaRPr lang="en-US"/>
        </a:p>
      </dgm:t>
    </dgm:pt>
    <dgm:pt modelId="{1A30AFD7-5EFF-4497-905E-BE5312F1F62F}" type="sibTrans" cxnId="{94C7FF8F-BFBA-4C46-920A-CFEA6D2782F0}">
      <dgm:prSet/>
      <dgm:spPr/>
      <dgm:t>
        <a:bodyPr/>
        <a:lstStyle/>
        <a:p>
          <a:endParaRPr lang="en-US"/>
        </a:p>
      </dgm:t>
    </dgm:pt>
    <dgm:pt modelId="{C5368D04-AF59-420D-8C1E-F10775BCA656}">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Fire</a:t>
          </a:r>
        </a:p>
      </dgm:t>
    </dgm:pt>
    <dgm:pt modelId="{B565C581-DAE2-4BE2-A424-7AFFA5B4FA1C}" type="parTrans" cxnId="{81E85BE6-0DF7-4FFB-B445-60F4991B8139}">
      <dgm:prSet/>
      <dgm:spPr/>
      <dgm:t>
        <a:bodyPr/>
        <a:lstStyle/>
        <a:p>
          <a:endParaRPr lang="en-US"/>
        </a:p>
      </dgm:t>
    </dgm:pt>
    <dgm:pt modelId="{F996E708-BA3E-449C-944F-B8471537B525}" type="sibTrans" cxnId="{81E85BE6-0DF7-4FFB-B445-60F4991B8139}">
      <dgm:prSet/>
      <dgm:spPr/>
      <dgm:t>
        <a:bodyPr/>
        <a:lstStyle/>
        <a:p>
          <a:endParaRPr lang="en-US"/>
        </a:p>
      </dgm:t>
    </dgm:pt>
    <dgm:pt modelId="{580790D1-6B28-4146-8E09-3420EA3BF079}">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Human Resources</a:t>
          </a:r>
        </a:p>
      </dgm:t>
    </dgm:pt>
    <dgm:pt modelId="{EAB8DE43-48B3-427A-8214-AA3093BCD14E}" type="parTrans" cxnId="{5545865F-C0A2-4A5F-8503-3EB71D999E31}">
      <dgm:prSet/>
      <dgm:spPr/>
      <dgm:t>
        <a:bodyPr/>
        <a:lstStyle/>
        <a:p>
          <a:endParaRPr lang="en-US"/>
        </a:p>
      </dgm:t>
    </dgm:pt>
    <dgm:pt modelId="{57D14DAB-AEDB-4D7A-91DD-05A1991064CD}" type="sibTrans" cxnId="{5545865F-C0A2-4A5F-8503-3EB71D999E31}">
      <dgm:prSet/>
      <dgm:spPr/>
      <dgm:t>
        <a:bodyPr/>
        <a:lstStyle/>
        <a:p>
          <a:endParaRPr lang="en-US"/>
        </a:p>
      </dgm:t>
    </dgm:pt>
    <dgm:pt modelId="{98047BB9-D9EA-4A14-8839-D1783795330D}">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Planning</a:t>
          </a:r>
        </a:p>
      </dgm:t>
    </dgm:pt>
    <dgm:pt modelId="{25273E13-4569-4DDC-AA41-CF99AB497988}" type="parTrans" cxnId="{24E9AB0F-A3C4-4E97-A279-8DE045EC329C}">
      <dgm:prSet/>
      <dgm:spPr/>
      <dgm:t>
        <a:bodyPr/>
        <a:lstStyle/>
        <a:p>
          <a:endParaRPr lang="en-US"/>
        </a:p>
      </dgm:t>
    </dgm:pt>
    <dgm:pt modelId="{5DE0F999-F75C-4273-8088-5354E372431F}" type="sibTrans" cxnId="{24E9AB0F-A3C4-4E97-A279-8DE045EC329C}">
      <dgm:prSet/>
      <dgm:spPr/>
      <dgm:t>
        <a:bodyPr/>
        <a:lstStyle/>
        <a:p>
          <a:endParaRPr lang="en-US"/>
        </a:p>
      </dgm:t>
    </dgm:pt>
    <dgm:pt modelId="{8EAB8A59-5FFF-44D6-9014-7F9D50D36C83}">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Metro</a:t>
          </a:r>
        </a:p>
      </dgm:t>
    </dgm:pt>
    <dgm:pt modelId="{67E60A20-85B3-4236-90C2-968FA2A4BED7}" type="parTrans" cxnId="{A98E4D46-4551-4088-B31F-3726BB607BAE}">
      <dgm:prSet/>
      <dgm:spPr/>
      <dgm:t>
        <a:bodyPr/>
        <a:lstStyle/>
        <a:p>
          <a:endParaRPr lang="en-US"/>
        </a:p>
      </dgm:t>
    </dgm:pt>
    <dgm:pt modelId="{6569F4B0-CE0E-4C6E-9CD3-20864F48B72F}" type="sibTrans" cxnId="{A98E4D46-4551-4088-B31F-3726BB607BAE}">
      <dgm:prSet/>
      <dgm:spPr/>
      <dgm:t>
        <a:bodyPr/>
        <a:lstStyle/>
        <a:p>
          <a:endParaRPr lang="en-US"/>
        </a:p>
      </dgm:t>
    </dgm:pt>
    <dgm:pt modelId="{29D623C0-F19C-45AA-B61D-AB76B6298D8F}">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Parks</a:t>
          </a:r>
        </a:p>
      </dgm:t>
    </dgm:pt>
    <dgm:pt modelId="{C9B5F5AD-F65F-4AD6-B6B2-5FCC79463B6D}" type="parTrans" cxnId="{F1614352-A68E-4159-B40E-7715FF454696}">
      <dgm:prSet/>
      <dgm:spPr/>
      <dgm:t>
        <a:bodyPr/>
        <a:lstStyle/>
        <a:p>
          <a:endParaRPr lang="en-US"/>
        </a:p>
      </dgm:t>
    </dgm:pt>
    <dgm:pt modelId="{66763827-937D-4687-871A-03F832327A25}" type="sibTrans" cxnId="{F1614352-A68E-4159-B40E-7715FF454696}">
      <dgm:prSet/>
      <dgm:spPr/>
      <dgm:t>
        <a:bodyPr/>
        <a:lstStyle/>
        <a:p>
          <a:endParaRPr lang="en-US"/>
        </a:p>
      </dgm:t>
    </dgm:pt>
    <dgm:pt modelId="{E4333923-9EA0-42A7-89CA-57DD3B5DDF58}">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Clerks</a:t>
          </a:r>
        </a:p>
      </dgm:t>
    </dgm:pt>
    <dgm:pt modelId="{C100EC2C-5642-4874-B8C2-21716F81F89A}" type="parTrans" cxnId="{3E5D0118-2132-4340-91C5-10EBD0B5C0CE}">
      <dgm:prSet/>
      <dgm:spPr/>
      <dgm:t>
        <a:bodyPr/>
        <a:lstStyle/>
        <a:p>
          <a:endParaRPr lang="en-US"/>
        </a:p>
      </dgm:t>
    </dgm:pt>
    <dgm:pt modelId="{1A8FE89A-DDB3-4F5E-8012-5ED6D7C7F716}" type="sibTrans" cxnId="{3E5D0118-2132-4340-91C5-10EBD0B5C0CE}">
      <dgm:prSet/>
      <dgm:spPr/>
      <dgm:t>
        <a:bodyPr/>
        <a:lstStyle/>
        <a:p>
          <a:endParaRPr lang="en-US"/>
        </a:p>
      </dgm:t>
    </dgm:pt>
    <dgm:pt modelId="{A5EA7549-92B8-4B65-927E-76E38BBDA4C6}">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EAP</a:t>
          </a:r>
        </a:p>
      </dgm:t>
    </dgm:pt>
    <dgm:pt modelId="{284D40C8-15DA-44BF-B7FA-62C05F1B7B93}" type="parTrans" cxnId="{E554F1AE-47B3-42D3-A48B-846431F7FFCD}">
      <dgm:prSet/>
      <dgm:spPr/>
      <dgm:t>
        <a:bodyPr/>
        <a:lstStyle/>
        <a:p>
          <a:endParaRPr lang="en-US"/>
        </a:p>
      </dgm:t>
    </dgm:pt>
    <dgm:pt modelId="{38CE492B-4014-4CB0-8E7F-46E835AE68EC}" type="sibTrans" cxnId="{E554F1AE-47B3-42D3-A48B-846431F7FFCD}">
      <dgm:prSet/>
      <dgm:spPr/>
      <dgm:t>
        <a:bodyPr/>
        <a:lstStyle/>
        <a:p>
          <a:endParaRPr lang="en-US"/>
        </a:p>
      </dgm:t>
    </dgm:pt>
    <dgm:pt modelId="{E6B625F0-80A3-4605-A7B2-F17C1BFE8756}">
      <dgm:prSet custT="1"/>
      <dgm:spPr>
        <a:solidFill>
          <a:srgbClr val="065D8C"/>
        </a:solidFill>
      </dgm:spPr>
      <dgm:t>
        <a:bodyPr/>
        <a:lstStyle/>
        <a:p>
          <a:pPr algn="l"/>
          <a:r>
            <a:rPr lang="en-US" sz="1600" dirty="0">
              <a:latin typeface="Source Sans Pro" panose="020B0503030403020204" pitchFamily="34" charset="0"/>
              <a:ea typeface="Source Sans Pro" panose="020B0503030403020204" pitchFamily="34" charset="0"/>
            </a:rPr>
            <a:t>Engineering</a:t>
          </a:r>
        </a:p>
      </dgm:t>
    </dgm:pt>
    <dgm:pt modelId="{486E04DB-9456-420E-9127-F41F8446FA10}" type="parTrans" cxnId="{41919FA9-5117-467D-8E44-CCEFA6B5D76B}">
      <dgm:prSet/>
      <dgm:spPr/>
      <dgm:t>
        <a:bodyPr/>
        <a:lstStyle/>
        <a:p>
          <a:endParaRPr lang="en-US"/>
        </a:p>
      </dgm:t>
    </dgm:pt>
    <dgm:pt modelId="{1486CD63-D72C-466D-BAC8-4A1A80623716}" type="sibTrans" cxnId="{41919FA9-5117-467D-8E44-CCEFA6B5D76B}">
      <dgm:prSet/>
      <dgm:spPr/>
      <dgm:t>
        <a:bodyPr/>
        <a:lstStyle/>
        <a:p>
          <a:endParaRPr lang="en-US"/>
        </a:p>
      </dgm:t>
    </dgm:pt>
    <dgm:pt modelId="{9370F261-F3C4-45DC-B743-1A8D8DF0B541}">
      <dgm:prSet custT="1"/>
      <dgm:spPr>
        <a:solidFill>
          <a:srgbClr val="065D8C"/>
        </a:solidFill>
      </dgm:spPr>
      <dgm:t>
        <a:bodyPr/>
        <a:lstStyle/>
        <a:p>
          <a:pPr algn="l"/>
          <a:r>
            <a:rPr lang="en-US" sz="1600" dirty="0">
              <a:latin typeface="Source Sans Pro" panose="020B0503030403020204" pitchFamily="34" charset="0"/>
              <a:ea typeface="Source Sans Pro" panose="020B0503030403020204" pitchFamily="34" charset="0"/>
            </a:rPr>
            <a:t>Library</a:t>
          </a:r>
        </a:p>
      </dgm:t>
    </dgm:pt>
    <dgm:pt modelId="{A0DFA5BE-EC1D-42D9-BA48-648CE30A26E6}" type="parTrans" cxnId="{DA08AA1F-D820-4A67-BE4D-C3F95BDB1E3C}">
      <dgm:prSet/>
      <dgm:spPr/>
      <dgm:t>
        <a:bodyPr/>
        <a:lstStyle/>
        <a:p>
          <a:endParaRPr lang="en-US"/>
        </a:p>
      </dgm:t>
    </dgm:pt>
    <dgm:pt modelId="{7F494088-3C2B-4439-833B-171E2F2DC82B}" type="sibTrans" cxnId="{DA08AA1F-D820-4A67-BE4D-C3F95BDB1E3C}">
      <dgm:prSet/>
      <dgm:spPr/>
      <dgm:t>
        <a:bodyPr/>
        <a:lstStyle/>
        <a:p>
          <a:endParaRPr lang="en-US"/>
        </a:p>
      </dgm:t>
    </dgm:pt>
    <dgm:pt modelId="{90683204-FFB7-41A0-B262-8779C5CFC852}">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Office of the Independent Police Monitor</a:t>
          </a:r>
        </a:p>
      </dgm:t>
    </dgm:pt>
    <dgm:pt modelId="{76199E99-F68B-46D5-B672-4424AC8BCDA4}" type="parTrans" cxnId="{D2A422A7-9D97-4D12-88DB-DD96971397CB}">
      <dgm:prSet/>
      <dgm:spPr/>
      <dgm:t>
        <a:bodyPr/>
        <a:lstStyle/>
        <a:p>
          <a:endParaRPr lang="en-US"/>
        </a:p>
      </dgm:t>
    </dgm:pt>
    <dgm:pt modelId="{5F5B8FB8-BEA8-434A-9264-B5980A518F7B}" type="sibTrans" cxnId="{D2A422A7-9D97-4D12-88DB-DD96971397CB}">
      <dgm:prSet/>
      <dgm:spPr/>
      <dgm:t>
        <a:bodyPr/>
        <a:lstStyle/>
        <a:p>
          <a:endParaRPr lang="en-US"/>
        </a:p>
      </dgm:t>
    </dgm:pt>
    <dgm:pt modelId="{D6506EF9-A267-4649-83D3-80934422672F}">
      <dgm:prSet phldrT="[Text]" custT="1"/>
      <dgm:spPr>
        <a:solidFill>
          <a:srgbClr val="065D8C"/>
        </a:solidFill>
      </dgm:spPr>
      <dgm:t>
        <a:bodyPr/>
        <a:lstStyle/>
        <a:p>
          <a:r>
            <a:rPr lang="en-US" sz="1400" dirty="0">
              <a:latin typeface="Source Sans Pro" panose="020B0503030403020204" pitchFamily="34" charset="0"/>
              <a:ea typeface="Source Sans Pro" panose="020B0503030403020204" pitchFamily="34" charset="0"/>
            </a:rPr>
            <a:t>Mayor’s Office</a:t>
          </a:r>
        </a:p>
      </dgm:t>
    </dgm:pt>
    <dgm:pt modelId="{E99AA606-2631-4A6F-8647-BDF9B6F2770A}" type="parTrans" cxnId="{B615646B-0372-456C-BE4B-DB05C8C72C68}">
      <dgm:prSet/>
      <dgm:spPr/>
      <dgm:t>
        <a:bodyPr/>
        <a:lstStyle/>
        <a:p>
          <a:endParaRPr lang="en-US"/>
        </a:p>
      </dgm:t>
    </dgm:pt>
    <dgm:pt modelId="{5C1FE1C7-ED82-438B-B0F1-3A73155940D9}" type="sibTrans" cxnId="{B615646B-0372-456C-BE4B-DB05C8C72C68}">
      <dgm:prSet/>
      <dgm:spPr/>
      <dgm:t>
        <a:bodyPr/>
        <a:lstStyle/>
        <a:p>
          <a:endParaRPr lang="en-US"/>
        </a:p>
      </dgm:t>
    </dgm:pt>
    <dgm:pt modelId="{F5D062DA-CDE9-48EA-88F0-214B902806CA}">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Monona Terrace</a:t>
          </a:r>
        </a:p>
      </dgm:t>
    </dgm:pt>
    <dgm:pt modelId="{78C421AA-7D1C-4458-B04F-4697B20EEA32}" type="parTrans" cxnId="{072E3A96-39B1-45A2-9AAA-ADA75335CF5D}">
      <dgm:prSet/>
      <dgm:spPr/>
      <dgm:t>
        <a:bodyPr/>
        <a:lstStyle/>
        <a:p>
          <a:endParaRPr lang="en-US"/>
        </a:p>
      </dgm:t>
    </dgm:pt>
    <dgm:pt modelId="{7012FCF5-1E69-4558-916B-683A3FAA01E6}" type="sibTrans" cxnId="{072E3A96-39B1-45A2-9AAA-ADA75335CF5D}">
      <dgm:prSet/>
      <dgm:spPr/>
      <dgm:t>
        <a:bodyPr/>
        <a:lstStyle/>
        <a:p>
          <a:endParaRPr lang="en-US"/>
        </a:p>
      </dgm:t>
    </dgm:pt>
    <dgm:pt modelId="{8028A7FF-4309-4672-840F-FACA51BD1CED}">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Municipal Court</a:t>
          </a:r>
        </a:p>
      </dgm:t>
    </dgm:pt>
    <dgm:pt modelId="{35FCA5BD-1294-40B8-9767-791FF508C058}" type="parTrans" cxnId="{47B4B070-3402-463C-B1FA-9782C03FA8A7}">
      <dgm:prSet/>
      <dgm:spPr/>
      <dgm:t>
        <a:bodyPr/>
        <a:lstStyle/>
        <a:p>
          <a:endParaRPr lang="en-US"/>
        </a:p>
      </dgm:t>
    </dgm:pt>
    <dgm:pt modelId="{9194A5F8-1D4F-40BA-A2D2-9822618F7B24}" type="sibTrans" cxnId="{47B4B070-3402-463C-B1FA-9782C03FA8A7}">
      <dgm:prSet/>
      <dgm:spPr/>
      <dgm:t>
        <a:bodyPr/>
        <a:lstStyle/>
        <a:p>
          <a:endParaRPr lang="en-US"/>
        </a:p>
      </dgm:t>
    </dgm:pt>
    <dgm:pt modelId="{F16EA2EB-9365-4D87-BBEB-92286A595F27}">
      <dgm:prSet custT="1"/>
      <dgm:spPr>
        <a:solidFill>
          <a:srgbClr val="065D8C"/>
        </a:solidFill>
      </dgm:spPr>
      <dgm:t>
        <a:bodyPr/>
        <a:lstStyle/>
        <a:p>
          <a:pPr algn="l"/>
          <a:r>
            <a:rPr lang="en-US" sz="1600" dirty="0">
              <a:latin typeface="Source Sans Pro" panose="020B0503030403020204" pitchFamily="34" charset="0"/>
              <a:ea typeface="Source Sans Pro" panose="020B0503030403020204" pitchFamily="34" charset="0"/>
            </a:rPr>
            <a:t>Traffic Engineering</a:t>
          </a:r>
        </a:p>
      </dgm:t>
    </dgm:pt>
    <dgm:pt modelId="{B795BCBC-8ABF-4FD3-AB0D-28FCB6211A9A}" type="parTrans" cxnId="{B999AE7A-1D9B-4406-B054-E3784D341981}">
      <dgm:prSet/>
      <dgm:spPr/>
      <dgm:t>
        <a:bodyPr/>
        <a:lstStyle/>
        <a:p>
          <a:endParaRPr lang="en-US"/>
        </a:p>
      </dgm:t>
    </dgm:pt>
    <dgm:pt modelId="{D7C6B312-0137-4913-87CC-CF2668D1D12B}" type="sibTrans" cxnId="{B999AE7A-1D9B-4406-B054-E3784D341981}">
      <dgm:prSet/>
      <dgm:spPr/>
      <dgm:t>
        <a:bodyPr/>
        <a:lstStyle/>
        <a:p>
          <a:endParaRPr lang="en-US"/>
        </a:p>
      </dgm:t>
    </dgm:pt>
    <dgm:pt modelId="{90CE40DC-205F-4476-AC20-BEE219C78A4A}">
      <dgm:prSet custT="1"/>
      <dgm:spPr>
        <a:solidFill>
          <a:srgbClr val="065D8C"/>
        </a:solidFill>
      </dgm:spPr>
      <dgm:t>
        <a:bodyPr/>
        <a:lstStyle/>
        <a:p>
          <a:pPr algn="l"/>
          <a:r>
            <a:rPr lang="en-US" sz="1600" dirty="0">
              <a:latin typeface="Source Sans Pro" panose="020B0503030403020204" pitchFamily="34" charset="0"/>
              <a:ea typeface="Source Sans Pro" panose="020B0503030403020204" pitchFamily="34" charset="0"/>
            </a:rPr>
            <a:t>Parks Assist</a:t>
          </a:r>
        </a:p>
      </dgm:t>
    </dgm:pt>
    <dgm:pt modelId="{D9F9F0CF-F2AD-4BF1-B438-4FB3334F8131}" type="parTrans" cxnId="{5F4856D6-2B14-4FFF-AC5C-E9D84DBDBAEE}">
      <dgm:prSet/>
      <dgm:spPr/>
      <dgm:t>
        <a:bodyPr/>
        <a:lstStyle/>
        <a:p>
          <a:endParaRPr lang="en-US"/>
        </a:p>
      </dgm:t>
    </dgm:pt>
    <dgm:pt modelId="{EE01BDFA-8478-4C32-93F8-316E824B395F}" type="sibTrans" cxnId="{5F4856D6-2B14-4FFF-AC5C-E9D84DBDBAEE}">
      <dgm:prSet/>
      <dgm:spPr/>
      <dgm:t>
        <a:bodyPr/>
        <a:lstStyle/>
        <a:p>
          <a:endParaRPr lang="en-US"/>
        </a:p>
      </dgm:t>
    </dgm:pt>
    <dgm:pt modelId="{E413CEAF-EDA8-436D-BA57-42505B53A5E1}">
      <dgm:prSet custT="1"/>
      <dgm:spPr>
        <a:solidFill>
          <a:srgbClr val="065D8C"/>
        </a:solidFill>
      </dgm:spPr>
      <dgm:t>
        <a:bodyPr/>
        <a:lstStyle/>
        <a:p>
          <a:r>
            <a:rPr lang="en-US" sz="1600" dirty="0">
              <a:latin typeface="Source Sans Pro" panose="020B0503030403020204" pitchFamily="34" charset="0"/>
              <a:ea typeface="Source Sans Pro" panose="020B0503030403020204" pitchFamily="34" charset="0"/>
            </a:rPr>
            <a:t>Water Utility</a:t>
          </a:r>
        </a:p>
      </dgm:t>
    </dgm:pt>
    <dgm:pt modelId="{70C7C106-4D70-4BEA-9561-064160F5856F}" type="parTrans" cxnId="{9DC5C49A-874E-4E29-B1C6-DE1819D5986A}">
      <dgm:prSet/>
      <dgm:spPr/>
      <dgm:t>
        <a:bodyPr/>
        <a:lstStyle/>
        <a:p>
          <a:endParaRPr lang="en-US"/>
        </a:p>
      </dgm:t>
    </dgm:pt>
    <dgm:pt modelId="{BC061A6D-C2AF-4234-8F65-770425B16341}" type="sibTrans" cxnId="{9DC5C49A-874E-4E29-B1C6-DE1819D5986A}">
      <dgm:prSet/>
      <dgm:spPr/>
      <dgm:t>
        <a:bodyPr/>
        <a:lstStyle/>
        <a:p>
          <a:endParaRPr lang="en-US"/>
        </a:p>
      </dgm:t>
    </dgm:pt>
    <dgm:pt modelId="{8E0256A0-0E23-411B-9537-771A256D5C57}" type="pres">
      <dgm:prSet presAssocID="{074EB3CB-D631-4CA3-9B08-7F7B80DF432D}" presName="linearFlow" presStyleCnt="0">
        <dgm:presLayoutVars>
          <dgm:dir/>
          <dgm:animLvl val="lvl"/>
          <dgm:resizeHandles/>
        </dgm:presLayoutVars>
      </dgm:prSet>
      <dgm:spPr/>
    </dgm:pt>
    <dgm:pt modelId="{D4085A4B-6FF4-4864-A724-407722877E39}" type="pres">
      <dgm:prSet presAssocID="{2F84C0E5-F176-461A-9925-37F9C5F7BF00}" presName="compositeNode" presStyleCnt="0">
        <dgm:presLayoutVars>
          <dgm:bulletEnabled val="1"/>
        </dgm:presLayoutVars>
      </dgm:prSet>
      <dgm:spPr/>
    </dgm:pt>
    <dgm:pt modelId="{04358B9A-EF17-49CF-AD75-9A84E6FD93F5}" type="pres">
      <dgm:prSet presAssocID="{2F84C0E5-F176-461A-9925-37F9C5F7BF00}" presName="image" presStyleLbl="fgImgPlace1" presStyleIdx="0" presStyleCnt="4" custScaleX="240396" custScaleY="254132" custLinFactNeighborX="86071" custLinFactNeighborY="-7654"/>
      <dgm:spPr>
        <a:blipFill rotWithShape="1">
          <a:blip xmlns:r="http://schemas.openxmlformats.org/officeDocument/2006/relationships" r:embed="rId1"/>
          <a:stretch>
            <a:fillRect/>
          </a:stretch>
        </a:blipFill>
      </dgm:spPr>
    </dgm:pt>
    <dgm:pt modelId="{4DB3F5C4-5F42-41C5-AF5B-4D2A2BE65308}" type="pres">
      <dgm:prSet presAssocID="{2F84C0E5-F176-461A-9925-37F9C5F7BF00}" presName="childNode" presStyleLbl="node1" presStyleIdx="0" presStyleCnt="4" custScaleX="144807" custScaleY="88112" custLinFactNeighborX="18254" custLinFactNeighborY="8399">
        <dgm:presLayoutVars>
          <dgm:bulletEnabled val="1"/>
        </dgm:presLayoutVars>
      </dgm:prSet>
      <dgm:spPr/>
    </dgm:pt>
    <dgm:pt modelId="{3D6E8B33-3BCC-4D09-86FD-5099EEF63D83}" type="pres">
      <dgm:prSet presAssocID="{2F84C0E5-F176-461A-9925-37F9C5F7BF00}" presName="parentNode" presStyleLbl="revTx" presStyleIdx="0" presStyleCnt="4" custScaleX="179802" custScaleY="105444" custLinFactNeighborX="-90925" custLinFactNeighborY="-1894">
        <dgm:presLayoutVars>
          <dgm:chMax val="0"/>
          <dgm:bulletEnabled val="1"/>
        </dgm:presLayoutVars>
      </dgm:prSet>
      <dgm:spPr/>
    </dgm:pt>
    <dgm:pt modelId="{4D2882B7-01CC-4718-B7B9-30A6D372F406}" type="pres">
      <dgm:prSet presAssocID="{F18F5A6B-E13E-4295-AF19-71352646F123}" presName="sibTrans" presStyleCnt="0"/>
      <dgm:spPr/>
    </dgm:pt>
    <dgm:pt modelId="{FEB7C2FF-E767-4BB4-B67F-22BFE0B2AE14}" type="pres">
      <dgm:prSet presAssocID="{7D259B8E-AEDE-49C0-8D9F-366AD1EDBF6A}" presName="compositeNode" presStyleCnt="0">
        <dgm:presLayoutVars>
          <dgm:bulletEnabled val="1"/>
        </dgm:presLayoutVars>
      </dgm:prSet>
      <dgm:spPr/>
    </dgm:pt>
    <dgm:pt modelId="{63FE35F9-037C-4260-9055-1C70B08B40F8}" type="pres">
      <dgm:prSet presAssocID="{7D259B8E-AEDE-49C0-8D9F-366AD1EDBF6A}" presName="image" presStyleLbl="fgImgPlace1" presStyleIdx="1" presStyleCnt="4" custScaleX="240692" custScaleY="253960" custLinFactNeighborX="51408" custLinFactNeighborY="-10186"/>
      <dgm:spPr>
        <a:blipFill>
          <a:blip xmlns:r="http://schemas.openxmlformats.org/officeDocument/2006/relationships">
            <a:extLst>
              <a:ext uri="{96DAC541-7B7A-43D3-8B79-37D633B846F1}">
                <asvg:svgBlip xmlns:asvg="http://schemas.microsoft.com/office/drawing/2016/SVG/main" r:embed="rId2"/>
              </a:ext>
            </a:extLst>
          </a:blip>
          <a:srcRect/>
          <a:stretch>
            <a:fillRect l="-3000" r="-3000"/>
          </a:stretch>
        </a:blipFill>
      </dgm:spPr>
      <dgm:extLst>
        <a:ext uri="{E40237B7-FDA0-4F09-8148-C483321AD2D9}">
          <dgm14:cNvPr xmlns:dgm14="http://schemas.microsoft.com/office/drawing/2010/diagram" id="0" name="" descr="Smiling face outline with solid fill"/>
        </a:ext>
      </dgm:extLst>
    </dgm:pt>
    <dgm:pt modelId="{C9C6C7DB-7BF4-4F94-87D0-5A6FE3E77871}" type="pres">
      <dgm:prSet presAssocID="{7D259B8E-AEDE-49C0-8D9F-366AD1EDBF6A}" presName="childNode" presStyleLbl="node1" presStyleIdx="1" presStyleCnt="4" custScaleX="137405" custScaleY="85682" custLinFactNeighborX="-1942" custLinFactNeighborY="9150">
        <dgm:presLayoutVars>
          <dgm:bulletEnabled val="1"/>
        </dgm:presLayoutVars>
      </dgm:prSet>
      <dgm:spPr/>
    </dgm:pt>
    <dgm:pt modelId="{87B5730C-5D66-416F-B4F8-E4708CDA0FEF}" type="pres">
      <dgm:prSet presAssocID="{7D259B8E-AEDE-49C0-8D9F-366AD1EDBF6A}" presName="parentNode" presStyleLbl="revTx" presStyleIdx="1" presStyleCnt="4" custScaleX="176155" custLinFactX="-22391" custLinFactNeighborX="-100000" custLinFactNeighborY="1721">
        <dgm:presLayoutVars>
          <dgm:chMax val="0"/>
          <dgm:bulletEnabled val="1"/>
        </dgm:presLayoutVars>
      </dgm:prSet>
      <dgm:spPr/>
    </dgm:pt>
    <dgm:pt modelId="{413035AB-4CB1-4F5A-B69E-4BE5E0510E26}" type="pres">
      <dgm:prSet presAssocID="{8D437D10-5A44-420D-AE2F-10788087DDDA}" presName="sibTrans" presStyleCnt="0"/>
      <dgm:spPr/>
    </dgm:pt>
    <dgm:pt modelId="{BB5454C8-3F55-44F8-B460-D46FFD60ABD8}" type="pres">
      <dgm:prSet presAssocID="{7A1541D9-F71D-41B0-A85B-9CBD48D86F73}" presName="compositeNode" presStyleCnt="0">
        <dgm:presLayoutVars>
          <dgm:bulletEnabled val="1"/>
        </dgm:presLayoutVars>
      </dgm:prSet>
      <dgm:spPr/>
    </dgm:pt>
    <dgm:pt modelId="{9D29528E-C378-46F9-BCFE-3AD2C31D2FE0}" type="pres">
      <dgm:prSet presAssocID="{7A1541D9-F71D-41B0-A85B-9CBD48D86F73}" presName="image" presStyleLbl="fgImgPlace1" presStyleIdx="2" presStyleCnt="4" custScaleX="266298" custScaleY="255719" custLinFactNeighborX="17284" custLinFactNeighborY="-10185"/>
      <dgm:spPr>
        <a:blipFill rotWithShape="1">
          <a:blip xmlns:r="http://schemas.openxmlformats.org/officeDocument/2006/relationships" r:embed="rId3"/>
          <a:srcRect/>
          <a:stretch>
            <a:fillRect t="-4000" b="-4000"/>
          </a:stretch>
        </a:blipFill>
      </dgm:spPr>
    </dgm:pt>
    <dgm:pt modelId="{697E38D9-03CE-4B98-9A1E-740E2A3EBBC1}" type="pres">
      <dgm:prSet presAssocID="{7A1541D9-F71D-41B0-A85B-9CBD48D86F73}" presName="childNode" presStyleLbl="node1" presStyleIdx="2" presStyleCnt="4" custScaleX="136841" custScaleY="89076" custLinFactNeighborX="-19900" custLinFactNeighborY="7661">
        <dgm:presLayoutVars>
          <dgm:bulletEnabled val="1"/>
        </dgm:presLayoutVars>
      </dgm:prSet>
      <dgm:spPr/>
    </dgm:pt>
    <dgm:pt modelId="{945D4810-895F-4C72-8433-79BFA81650A1}" type="pres">
      <dgm:prSet presAssocID="{7A1541D9-F71D-41B0-A85B-9CBD48D86F73}" presName="parentNode" presStyleLbl="revTx" presStyleIdx="2" presStyleCnt="4" custScaleX="169618" custScaleY="88728" custLinFactX="-100000" custLinFactNeighborX="-121574" custLinFactNeighborY="7771">
        <dgm:presLayoutVars>
          <dgm:chMax val="0"/>
          <dgm:bulletEnabled val="1"/>
        </dgm:presLayoutVars>
      </dgm:prSet>
      <dgm:spPr/>
    </dgm:pt>
    <dgm:pt modelId="{AC38D897-5927-49C9-A808-6467D9200E6C}" type="pres">
      <dgm:prSet presAssocID="{A0A84EAA-35C7-4BF8-8517-EEBC896F8028}" presName="sibTrans" presStyleCnt="0"/>
      <dgm:spPr/>
    </dgm:pt>
    <dgm:pt modelId="{D3B5F08C-0744-43AA-B3F2-ECE41652A001}" type="pres">
      <dgm:prSet presAssocID="{875098FF-5161-42AE-B053-53F006D212D7}" presName="compositeNode" presStyleCnt="0">
        <dgm:presLayoutVars>
          <dgm:bulletEnabled val="1"/>
        </dgm:presLayoutVars>
      </dgm:prSet>
      <dgm:spPr/>
    </dgm:pt>
    <dgm:pt modelId="{276AC0D4-1F15-4D50-ACE4-0F474F9A0575}" type="pres">
      <dgm:prSet presAssocID="{875098FF-5161-42AE-B053-53F006D212D7}" presName="image" presStyleLbl="fgImgPlace1" presStyleIdx="3" presStyleCnt="4" custScaleX="256222" custScaleY="272336" custLinFactNeighborX="-46521" custLinFactNeighborY="-11183"/>
      <dgm:spPr>
        <a:blipFill>
          <a:blip xmlns:r="http://schemas.openxmlformats.org/officeDocument/2006/relationships" r:embed="rId4"/>
          <a:srcRect/>
          <a:stretch>
            <a:fillRect t="-25000" b="-25000"/>
          </a:stretch>
        </a:blipFill>
      </dgm:spPr>
    </dgm:pt>
    <dgm:pt modelId="{D310173A-5D90-4BA9-8FA7-7B294F810E54}" type="pres">
      <dgm:prSet presAssocID="{875098FF-5161-42AE-B053-53F006D212D7}" presName="childNode" presStyleLbl="node1" presStyleIdx="3" presStyleCnt="4" custScaleX="128918" custScaleY="86953" custLinFactNeighborX="-42776" custLinFactNeighborY="7744">
        <dgm:presLayoutVars>
          <dgm:bulletEnabled val="1"/>
        </dgm:presLayoutVars>
      </dgm:prSet>
      <dgm:spPr/>
    </dgm:pt>
    <dgm:pt modelId="{C56335CC-F0AC-48F4-AFBB-10CE68931881}" type="pres">
      <dgm:prSet presAssocID="{875098FF-5161-42AE-B053-53F006D212D7}" presName="parentNode" presStyleLbl="revTx" presStyleIdx="3" presStyleCnt="4" custScaleX="155980" custLinFactX="-100000" custLinFactNeighborX="-187355" custLinFactNeighborY="-543">
        <dgm:presLayoutVars>
          <dgm:chMax val="0"/>
          <dgm:bulletEnabled val="1"/>
        </dgm:presLayoutVars>
      </dgm:prSet>
      <dgm:spPr/>
    </dgm:pt>
  </dgm:ptLst>
  <dgm:cxnLst>
    <dgm:cxn modelId="{32346400-9991-4848-827E-3F8F6934598A}" srcId="{2F84C0E5-F176-461A-9925-37F9C5F7BF00}" destId="{C67CE97C-38CC-4741-BECB-C0528CE0C7B7}" srcOrd="1" destOrd="0" parTransId="{280BEB80-14E0-4EB0-B9C1-DF5412189E36}" sibTransId="{8089EDF4-F0FA-4E38-B9DE-890A19AE651F}"/>
    <dgm:cxn modelId="{52B9A30D-AD12-4D1A-8FA6-E86F49C4C90A}" srcId="{2F84C0E5-F176-461A-9925-37F9C5F7BF00}" destId="{B3AEB85E-4C94-47E9-9488-34A02179774A}" srcOrd="0" destOrd="0" parTransId="{78C890B0-DFD4-498F-9930-2E39B72B6218}" sibTransId="{09A0087C-8D0A-4C93-82E7-A71A95E670A1}"/>
    <dgm:cxn modelId="{86A7660E-C9D3-47CD-937E-699DE4F371D7}" type="presOf" srcId="{DB54FB72-6685-4D9D-A4CA-66E5D703AC2D}" destId="{697E38D9-03CE-4B98-9A1E-740E2A3EBBC1}" srcOrd="0" destOrd="0" presId="urn:microsoft.com/office/officeart/2005/8/layout/hList2"/>
    <dgm:cxn modelId="{24E9AB0F-A3C4-4E97-A279-8DE045EC329C}" srcId="{2F84C0E5-F176-461A-9925-37F9C5F7BF00}" destId="{98047BB9-D9EA-4A14-8839-D1783795330D}" srcOrd="9" destOrd="0" parTransId="{25273E13-4569-4DDC-AA41-CF99AB497988}" sibTransId="{5DE0F999-F75C-4273-8088-5354E372431F}"/>
    <dgm:cxn modelId="{B3F5FF10-20CC-45DE-8BD0-14C48A89A01D}" srcId="{2F84C0E5-F176-461A-9925-37F9C5F7BF00}" destId="{91939253-3666-410F-87DD-7D45D3A848CD}" srcOrd="3" destOrd="0" parTransId="{65455280-289F-4568-A117-80E262EA901C}" sibTransId="{DBCF9544-13B9-4A64-ADBD-5E67E58C5EA7}"/>
    <dgm:cxn modelId="{A81E4F11-7A41-47EB-9535-8919E578D5A2}" type="presOf" srcId="{C5368D04-AF59-420D-8C1E-F10775BCA656}" destId="{4DB3F5C4-5F42-41C5-AF5B-4D2A2BE65308}" srcOrd="0" destOrd="5" presId="urn:microsoft.com/office/officeart/2005/8/layout/hList2"/>
    <dgm:cxn modelId="{3E5D0118-2132-4340-91C5-10EBD0B5C0CE}" srcId="{7A1541D9-F71D-41B0-A85B-9CBD48D86F73}" destId="{E4333923-9EA0-42A7-89CA-57DD3B5DDF58}" srcOrd="1" destOrd="0" parTransId="{C100EC2C-5642-4874-B8C2-21716F81F89A}" sibTransId="{1A8FE89A-DDB3-4F5E-8012-5ED6D7C7F716}"/>
    <dgm:cxn modelId="{18B7A61C-0049-40D4-A8B6-DEA160F79232}" srcId="{074EB3CB-D631-4CA3-9B08-7F7B80DF432D}" destId="{2F84C0E5-F176-461A-9925-37F9C5F7BF00}" srcOrd="0" destOrd="0" parTransId="{08D48D51-9418-4A15-AE34-9446DF8EF6FE}" sibTransId="{F18F5A6B-E13E-4295-AF19-71352646F123}"/>
    <dgm:cxn modelId="{DA08AA1F-D820-4A67-BE4D-C3F95BDB1E3C}" srcId="{875098FF-5161-42AE-B053-53F006D212D7}" destId="{9370F261-F3C4-45DC-B743-1A8D8DF0B541}" srcOrd="3" destOrd="0" parTransId="{A0DFA5BE-EC1D-42D9-BA48-648CE30A26E6}" sibTransId="{7F494088-3C2B-4439-833B-171E2F2DC82B}"/>
    <dgm:cxn modelId="{53B7D21F-F4AB-4B03-9224-CCDA1A9B78E3}" srcId="{875098FF-5161-42AE-B053-53F006D212D7}" destId="{949AF691-5003-4AE2-9FEF-0D15DF636CB4}" srcOrd="0" destOrd="0" parTransId="{56CA7DAC-630D-462B-A948-AAF3FC6D6EA3}" sibTransId="{DB813075-1547-4B89-9F82-F7003F8E08C1}"/>
    <dgm:cxn modelId="{10710322-65B5-40FB-AA12-173A85663F70}" type="presOf" srcId="{E6B625F0-80A3-4605-A7B2-F17C1BFE8756}" destId="{D310173A-5D90-4BA9-8FA7-7B294F810E54}" srcOrd="0" destOrd="2" presId="urn:microsoft.com/office/officeart/2005/8/layout/hList2"/>
    <dgm:cxn modelId="{064C3D24-B713-45FC-AE16-939238BF2E3A}" type="presOf" srcId="{98047BB9-D9EA-4A14-8839-D1783795330D}" destId="{4DB3F5C4-5F42-41C5-AF5B-4D2A2BE65308}" srcOrd="0" destOrd="9" presId="urn:microsoft.com/office/officeart/2005/8/layout/hList2"/>
    <dgm:cxn modelId="{25F7A52C-67F3-4301-88CD-151B126D26FB}" srcId="{875098FF-5161-42AE-B053-53F006D212D7}" destId="{DEE1D442-DE69-445C-A625-29FB5E5DFE18}" srcOrd="4" destOrd="0" parTransId="{DB5AE4A3-D914-42D3-91A4-9DC01EB80CFC}" sibTransId="{FA1B63A0-3133-43DD-A213-387705EF92A9}"/>
    <dgm:cxn modelId="{3F97462D-B8BD-4EB2-9A60-D3A79CF23E75}" type="presOf" srcId="{2F84C0E5-F176-461A-9925-37F9C5F7BF00}" destId="{3D6E8B33-3BCC-4D09-86FD-5099EEF63D83}" srcOrd="0" destOrd="0" presId="urn:microsoft.com/office/officeart/2005/8/layout/hList2"/>
    <dgm:cxn modelId="{D57D1D2F-809A-434B-881E-85038A3825F4}" type="presOf" srcId="{E4333923-9EA0-42A7-89CA-57DD3B5DDF58}" destId="{697E38D9-03CE-4B98-9A1E-740E2A3EBBC1}" srcOrd="0" destOrd="1" presId="urn:microsoft.com/office/officeart/2005/8/layout/hList2"/>
    <dgm:cxn modelId="{7C4DD930-13CA-4E6C-8D24-CF6BC54D4E3A}" type="presOf" srcId="{F5D062DA-CDE9-48EA-88F0-214B902806CA}" destId="{697E38D9-03CE-4B98-9A1E-740E2A3EBBC1}" srcOrd="0" destOrd="4" presId="urn:microsoft.com/office/officeart/2005/8/layout/hList2"/>
    <dgm:cxn modelId="{414C2837-169F-4F07-BB35-EBE23EE3A436}" srcId="{7D259B8E-AEDE-49C0-8D9F-366AD1EDBF6A}" destId="{A1F6CA35-97D2-48E3-9216-6733DA891CFB}" srcOrd="6" destOrd="0" parTransId="{CF5DB95A-B715-481E-8DFC-79AB08222F72}" sibTransId="{C32FC140-D86A-469F-A35F-CEBC38D07451}"/>
    <dgm:cxn modelId="{01F5D93F-644D-4010-8773-21F1DC224C04}" type="presOf" srcId="{F1BAFBE7-DD04-41A8-88B0-CF3F418C2D00}" destId="{C9C6C7DB-7BF4-4F94-87D0-5A6FE3E77871}" srcOrd="0" destOrd="2" presId="urn:microsoft.com/office/officeart/2005/8/layout/hList2"/>
    <dgm:cxn modelId="{5545865F-C0A2-4A5F-8503-3EB71D999E31}" srcId="{2F84C0E5-F176-461A-9925-37F9C5F7BF00}" destId="{580790D1-6B28-4146-8E09-3420EA3BF079}" srcOrd="6" destOrd="0" parTransId="{EAB8DE43-48B3-427A-8214-AA3093BCD14E}" sibTransId="{57D14DAB-AEDB-4D7A-91DD-05A1991064CD}"/>
    <dgm:cxn modelId="{7949A160-2FDB-449E-9651-536C4309877E}" type="presOf" srcId="{B3AEB85E-4C94-47E9-9488-34A02179774A}" destId="{4DB3F5C4-5F42-41C5-AF5B-4D2A2BE65308}" srcOrd="0" destOrd="0" presId="urn:microsoft.com/office/officeart/2005/8/layout/hList2"/>
    <dgm:cxn modelId="{41F81161-6593-4701-9A0A-7B4D05F98399}" srcId="{7D259B8E-AEDE-49C0-8D9F-366AD1EDBF6A}" destId="{F1BAFBE7-DD04-41A8-88B0-CF3F418C2D00}" srcOrd="2" destOrd="0" parTransId="{5FA87497-9473-477B-8ABD-6CBB9AFBCAC3}" sibTransId="{340FDDA2-E5B4-4333-B3A4-719AD70A56C1}"/>
    <dgm:cxn modelId="{70740463-6428-48C2-B896-6A2F3499DE48}" type="presOf" srcId="{29D623C0-F19C-45AA-B61D-AB76B6298D8F}" destId="{C9C6C7DB-7BF4-4F94-87D0-5A6FE3E77871}" srcOrd="0" destOrd="5" presId="urn:microsoft.com/office/officeart/2005/8/layout/hList2"/>
    <dgm:cxn modelId="{0DB8BB63-44D6-4B1F-94A9-46A55C306728}" type="presOf" srcId="{E13773DA-F514-41D8-A693-F4097FEDC703}" destId="{C9C6C7DB-7BF4-4F94-87D0-5A6FE3E77871}" srcOrd="0" destOrd="4" presId="urn:microsoft.com/office/officeart/2005/8/layout/hList2"/>
    <dgm:cxn modelId="{AC3B6D64-36F7-436E-AF29-0191BA2F2AC0}" srcId="{7D259B8E-AEDE-49C0-8D9F-366AD1EDBF6A}" destId="{06982560-7FED-4994-AEA3-959D5B355821}" srcOrd="3" destOrd="0" parTransId="{F5035214-8F57-4A75-932D-C0652021CDD2}" sibTransId="{B1537232-1C15-4611-93A4-D147BD1F4CCE}"/>
    <dgm:cxn modelId="{3D0B6F64-3F9C-48CB-9B88-8DD61E4DEDD4}" type="presOf" srcId="{7D259B8E-AEDE-49C0-8D9F-366AD1EDBF6A}" destId="{87B5730C-5D66-416F-B4F8-E4708CDA0FEF}" srcOrd="0" destOrd="0" presId="urn:microsoft.com/office/officeart/2005/8/layout/hList2"/>
    <dgm:cxn modelId="{A10AD945-709A-41FB-A8C4-43AE8FB40731}" type="presOf" srcId="{FC204C26-035E-4E86-B124-E225A092EA85}" destId="{4DB3F5C4-5F42-41C5-AF5B-4D2A2BE65308}" srcOrd="0" destOrd="2" presId="urn:microsoft.com/office/officeart/2005/8/layout/hList2"/>
    <dgm:cxn modelId="{6D333A46-34FE-4D07-91C6-DA4EBE4A7B94}" srcId="{7D259B8E-AEDE-49C0-8D9F-366AD1EDBF6A}" destId="{2C70E24C-C312-4E3D-8133-FCE0ACFE3773}" srcOrd="0" destOrd="0" parTransId="{7B3C76F5-8989-4D82-9F4B-18197B086040}" sibTransId="{B874E5B1-33D0-4AC5-8C1C-47B154444768}"/>
    <dgm:cxn modelId="{A98E4D46-4551-4088-B31F-3726BB607BAE}" srcId="{7A1541D9-F71D-41B0-A85B-9CBD48D86F73}" destId="{8EAB8A59-5FFF-44D6-9014-7F9D50D36C83}" srcOrd="3" destOrd="0" parTransId="{67E60A20-85B3-4236-90C2-968FA2A4BED7}" sibTransId="{6569F4B0-CE0E-4C6E-9CD3-20864F48B72F}"/>
    <dgm:cxn modelId="{4312AF46-2248-49CA-A46E-13FF43811960}" type="presOf" srcId="{074EB3CB-D631-4CA3-9B08-7F7B80DF432D}" destId="{8E0256A0-0E23-411B-9537-771A256D5C57}" srcOrd="0" destOrd="0" presId="urn:microsoft.com/office/officeart/2005/8/layout/hList2"/>
    <dgm:cxn modelId="{A120C16A-E94B-4F18-9889-BB5E89BBDD0E}" type="presOf" srcId="{E413CEAF-EDA8-436D-BA57-42505B53A5E1}" destId="{697E38D9-03CE-4B98-9A1E-740E2A3EBBC1}" srcOrd="0" destOrd="7" presId="urn:microsoft.com/office/officeart/2005/8/layout/hList2"/>
    <dgm:cxn modelId="{B615646B-0372-456C-BE4B-DB05C8C72C68}" srcId="{2F84C0E5-F176-461A-9925-37F9C5F7BF00}" destId="{D6506EF9-A267-4649-83D3-80934422672F}" srcOrd="7" destOrd="0" parTransId="{E99AA606-2631-4A6F-8647-BDF9B6F2770A}" sibTransId="{5C1FE1C7-ED82-438B-B0F1-3A73155940D9}"/>
    <dgm:cxn modelId="{BA4B204F-3D78-4B4C-B13F-DB08624A7255}" type="presOf" srcId="{12E74369-2328-4730-A71E-21D690F9A340}" destId="{4DB3F5C4-5F42-41C5-AF5B-4D2A2BE65308}" srcOrd="0" destOrd="4" presId="urn:microsoft.com/office/officeart/2005/8/layout/hList2"/>
    <dgm:cxn modelId="{BE295550-D0DB-452E-9770-1877701A7805}" type="presOf" srcId="{F16EA2EB-9365-4D87-BBEB-92286A595F27}" destId="{D310173A-5D90-4BA9-8FA7-7B294F810E54}" srcOrd="0" destOrd="6" presId="urn:microsoft.com/office/officeart/2005/8/layout/hList2"/>
    <dgm:cxn modelId="{47B4B070-3402-463C-B1FA-9782C03FA8A7}" srcId="{7A1541D9-F71D-41B0-A85B-9CBD48D86F73}" destId="{8028A7FF-4309-4672-840F-FACA51BD1CED}" srcOrd="5" destOrd="0" parTransId="{35FCA5BD-1294-40B8-9767-791FF508C058}" sibTransId="{9194A5F8-1D4F-40BA-A2D2-9822618F7B24}"/>
    <dgm:cxn modelId="{F1614352-A68E-4159-B40E-7715FF454696}" srcId="{7D259B8E-AEDE-49C0-8D9F-366AD1EDBF6A}" destId="{29D623C0-F19C-45AA-B61D-AB76B6298D8F}" srcOrd="5" destOrd="0" parTransId="{C9B5F5AD-F65F-4AD6-B6B2-5FCC79463B6D}" sibTransId="{66763827-937D-4687-871A-03F832327A25}"/>
    <dgm:cxn modelId="{7516B774-7D3C-444B-A099-51C4D5D3067F}" type="presOf" srcId="{C67CE97C-38CC-4741-BECB-C0528CE0C7B7}" destId="{4DB3F5C4-5F42-41C5-AF5B-4D2A2BE65308}" srcOrd="0" destOrd="1" presId="urn:microsoft.com/office/officeart/2005/8/layout/hList2"/>
    <dgm:cxn modelId="{E61C1A55-C1FD-4C97-B91D-1A7B5F9077AB}" srcId="{7A1541D9-F71D-41B0-A85B-9CBD48D86F73}" destId="{F1842613-B8B1-483D-944A-DB2D06A279D4}" srcOrd="6" destOrd="0" parTransId="{5016445E-3A2A-4AC9-B47C-203E5177BC13}" sibTransId="{CE64DA71-9186-4BDF-958B-41F95B755614}"/>
    <dgm:cxn modelId="{5CB08356-8F38-4763-9CE3-84E7F17D47F8}" type="presOf" srcId="{E3422ACF-8865-4656-9A09-AC39839739CF}" destId="{D310173A-5D90-4BA9-8FA7-7B294F810E54}" srcOrd="0" destOrd="1" presId="urn:microsoft.com/office/officeart/2005/8/layout/hList2"/>
    <dgm:cxn modelId="{F8358258-D31E-466B-88DD-EC858A223A61}" srcId="{7A1541D9-F71D-41B0-A85B-9CBD48D86F73}" destId="{DB54FB72-6685-4D9D-A4CA-66E5D703AC2D}" srcOrd="0" destOrd="0" parTransId="{56ACD5DE-FF10-4534-B464-F9985C59F7CB}" sibTransId="{82A3AB63-DEF4-4A39-88A6-13775927C000}"/>
    <dgm:cxn modelId="{71D7EC78-0567-4BC8-8CF3-62677C65173C}" type="presOf" srcId="{91939253-3666-410F-87DD-7D45D3A848CD}" destId="{4DB3F5C4-5F42-41C5-AF5B-4D2A2BE65308}" srcOrd="0" destOrd="3" presId="urn:microsoft.com/office/officeart/2005/8/layout/hList2"/>
    <dgm:cxn modelId="{B999AE7A-1D9B-4406-B054-E3784D341981}" srcId="{875098FF-5161-42AE-B053-53F006D212D7}" destId="{F16EA2EB-9365-4D87-BBEB-92286A595F27}" srcOrd="6" destOrd="0" parTransId="{B795BCBC-8ABF-4FD3-AB0D-28FCB6211A9A}" sibTransId="{D7C6B312-0137-4913-87CC-CF2668D1D12B}"/>
    <dgm:cxn modelId="{DDE18780-BD96-4464-B5D6-C25F9361F468}" type="presOf" srcId="{875098FF-5161-42AE-B053-53F006D212D7}" destId="{C56335CC-F0AC-48F4-AFBB-10CE68931881}" srcOrd="0" destOrd="0" presId="urn:microsoft.com/office/officeart/2005/8/layout/hList2"/>
    <dgm:cxn modelId="{4F47CC8A-D816-4288-8DCD-C7183B8DAFBD}" type="presOf" srcId="{06982560-7FED-4994-AEA3-959D5B355821}" destId="{C9C6C7DB-7BF4-4F94-87D0-5A6FE3E77871}" srcOrd="0" destOrd="3" presId="urn:microsoft.com/office/officeart/2005/8/layout/hList2"/>
    <dgm:cxn modelId="{94C7FF8F-BFBA-4C46-920A-CFEA6D2782F0}" srcId="{2F84C0E5-F176-461A-9925-37F9C5F7BF00}" destId="{12E74369-2328-4730-A71E-21D690F9A340}" srcOrd="4" destOrd="0" parTransId="{ADC22529-7092-4DFC-83BD-990887E5502B}" sibTransId="{1A30AFD7-5EFF-4497-905E-BE5312F1F62F}"/>
    <dgm:cxn modelId="{D7863393-BAD9-4D01-AD91-4D7C21654B90}" type="presOf" srcId="{90CE40DC-205F-4476-AC20-BEE219C78A4A}" destId="{D310173A-5D90-4BA9-8FA7-7B294F810E54}" srcOrd="0" destOrd="5" presId="urn:microsoft.com/office/officeart/2005/8/layout/hList2"/>
    <dgm:cxn modelId="{072E3A96-39B1-45A2-9AAA-ADA75335CF5D}" srcId="{7A1541D9-F71D-41B0-A85B-9CBD48D86F73}" destId="{F5D062DA-CDE9-48EA-88F0-214B902806CA}" srcOrd="4" destOrd="0" parTransId="{78C421AA-7D1C-4458-B04F-4697B20EEA32}" sibTransId="{7012FCF5-1E69-4558-916B-683A3FAA01E6}"/>
    <dgm:cxn modelId="{9DC5C49A-874E-4E29-B1C6-DE1819D5986A}" srcId="{7A1541D9-F71D-41B0-A85B-9CBD48D86F73}" destId="{E413CEAF-EDA8-436D-BA57-42505B53A5E1}" srcOrd="7" destOrd="0" parTransId="{70C7C106-4D70-4BEA-9561-064160F5856F}" sibTransId="{BC061A6D-C2AF-4234-8F65-770425B16341}"/>
    <dgm:cxn modelId="{E8A163A0-21D6-463B-A700-5146922B5C71}" srcId="{875098FF-5161-42AE-B053-53F006D212D7}" destId="{E3422ACF-8865-4656-9A09-AC39839739CF}" srcOrd="1" destOrd="0" parTransId="{93FE094B-FAC1-4F6A-9A70-85D7F02244C0}" sibTransId="{1FB2233A-9B17-4B8C-A00F-A7990A1EEE85}"/>
    <dgm:cxn modelId="{BB31BDA2-BF64-4BA6-95F2-D625D90ED704}" srcId="{7D259B8E-AEDE-49C0-8D9F-366AD1EDBF6A}" destId="{E13773DA-F514-41D8-A693-F4097FEDC703}" srcOrd="4" destOrd="0" parTransId="{B1758ABB-C871-4831-8B9F-89438C9924DF}" sibTransId="{F9B829F2-9A41-4648-8CF1-BCF49905A4C5}"/>
    <dgm:cxn modelId="{E053B1A3-8485-4A06-93CA-8BAB99D37A74}" srcId="{074EB3CB-D631-4CA3-9B08-7F7B80DF432D}" destId="{7A1541D9-F71D-41B0-A85B-9CBD48D86F73}" srcOrd="2" destOrd="0" parTransId="{B3C37F9E-1C02-47F7-8B89-51EEDAAFB1D0}" sibTransId="{A0A84EAA-35C7-4BF8-8517-EEBC896F8028}"/>
    <dgm:cxn modelId="{D2A422A7-9D97-4D12-88DB-DD96971397CB}" srcId="{2F84C0E5-F176-461A-9925-37F9C5F7BF00}" destId="{90683204-FFB7-41A0-B262-8779C5CFC852}" srcOrd="8" destOrd="0" parTransId="{76199E99-F68B-46D5-B672-4424AC8BCDA4}" sibTransId="{5F5B8FB8-BEA8-434A-9264-B5980A518F7B}"/>
    <dgm:cxn modelId="{41919FA9-5117-467D-8E44-CCEFA6B5D76B}" srcId="{875098FF-5161-42AE-B053-53F006D212D7}" destId="{E6B625F0-80A3-4605-A7B2-F17C1BFE8756}" srcOrd="2" destOrd="0" parTransId="{486E04DB-9456-420E-9127-F41F8446FA10}" sibTransId="{1486CD63-D72C-466D-BAC8-4A1A80623716}"/>
    <dgm:cxn modelId="{4CD391AE-E045-49B8-A258-4668569F23D4}" type="presOf" srcId="{DEE1D442-DE69-445C-A625-29FB5E5DFE18}" destId="{D310173A-5D90-4BA9-8FA7-7B294F810E54}" srcOrd="0" destOrd="4" presId="urn:microsoft.com/office/officeart/2005/8/layout/hList2"/>
    <dgm:cxn modelId="{E554F1AE-47B3-42D3-A48B-846431F7FFCD}" srcId="{7A1541D9-F71D-41B0-A85B-9CBD48D86F73}" destId="{A5EA7549-92B8-4B65-927E-76E38BBDA4C6}" srcOrd="2" destOrd="0" parTransId="{284D40C8-15DA-44BF-B7FA-62C05F1B7B93}" sibTransId="{38CE492B-4014-4CB0-8E7F-46E835AE68EC}"/>
    <dgm:cxn modelId="{2D59FBB9-D8B4-412F-86CF-49F46ADC3689}" type="presOf" srcId="{A1F6CA35-97D2-48E3-9216-6733DA891CFB}" destId="{C9C6C7DB-7BF4-4F94-87D0-5A6FE3E77871}" srcOrd="0" destOrd="6" presId="urn:microsoft.com/office/officeart/2005/8/layout/hList2"/>
    <dgm:cxn modelId="{765420C0-3BB3-429E-B231-DF2C53906A31}" srcId="{074EB3CB-D631-4CA3-9B08-7F7B80DF432D}" destId="{875098FF-5161-42AE-B053-53F006D212D7}" srcOrd="3" destOrd="0" parTransId="{8137064D-FE53-4281-884A-C25B20871E05}" sibTransId="{C467AE0D-F2A5-4C3D-AA44-29AC64D751AA}"/>
    <dgm:cxn modelId="{1F09B2C1-4255-44D3-BD70-3334A95C7AAC}" type="presOf" srcId="{2C70E24C-C312-4E3D-8133-FCE0ACFE3773}" destId="{C9C6C7DB-7BF4-4F94-87D0-5A6FE3E77871}" srcOrd="0" destOrd="0" presId="urn:microsoft.com/office/officeart/2005/8/layout/hList2"/>
    <dgm:cxn modelId="{F1841EC2-85ED-458B-9C5A-C3988BCBA534}" type="presOf" srcId="{FC13FD5D-F7D2-4AAE-A671-9EEB91EC3E48}" destId="{C9C6C7DB-7BF4-4F94-87D0-5A6FE3E77871}" srcOrd="0" destOrd="1" presId="urn:microsoft.com/office/officeart/2005/8/layout/hList2"/>
    <dgm:cxn modelId="{8FD23EC2-944F-4D34-B169-D4FDEDF83F89}" type="presOf" srcId="{949AF691-5003-4AE2-9FEF-0D15DF636CB4}" destId="{D310173A-5D90-4BA9-8FA7-7B294F810E54}" srcOrd="0" destOrd="0" presId="urn:microsoft.com/office/officeart/2005/8/layout/hList2"/>
    <dgm:cxn modelId="{4E7C7ACA-D7FA-4192-9A6C-FFE9EE2A039D}" srcId="{2F84C0E5-F176-461A-9925-37F9C5F7BF00}" destId="{FC204C26-035E-4E86-B124-E225A092EA85}" srcOrd="2" destOrd="0" parTransId="{C09FA5B6-48F2-48A7-B289-C9CCB1C5BD4D}" sibTransId="{CEBCB454-DAB2-4809-BCE0-CE34C81AFBC5}"/>
    <dgm:cxn modelId="{9251DCCC-0D54-486E-A46D-E7C63225AE92}" type="presOf" srcId="{580790D1-6B28-4146-8E09-3420EA3BF079}" destId="{4DB3F5C4-5F42-41C5-AF5B-4D2A2BE65308}" srcOrd="0" destOrd="6" presId="urn:microsoft.com/office/officeart/2005/8/layout/hList2"/>
    <dgm:cxn modelId="{9B57D6D0-2159-4C73-BF54-6826FC2A2638}" type="presOf" srcId="{8028A7FF-4309-4672-840F-FACA51BD1CED}" destId="{697E38D9-03CE-4B98-9A1E-740E2A3EBBC1}" srcOrd="0" destOrd="5" presId="urn:microsoft.com/office/officeart/2005/8/layout/hList2"/>
    <dgm:cxn modelId="{2121C5D2-59EF-4A19-A782-B3314327A24D}" type="presOf" srcId="{7A1541D9-F71D-41B0-A85B-9CBD48D86F73}" destId="{945D4810-895F-4C72-8433-79BFA81650A1}" srcOrd="0" destOrd="0" presId="urn:microsoft.com/office/officeart/2005/8/layout/hList2"/>
    <dgm:cxn modelId="{5F4856D6-2B14-4FFF-AC5C-E9D84DBDBAEE}" srcId="{875098FF-5161-42AE-B053-53F006D212D7}" destId="{90CE40DC-205F-4476-AC20-BEE219C78A4A}" srcOrd="5" destOrd="0" parTransId="{D9F9F0CF-F2AD-4BF1-B438-4FB3334F8131}" sibTransId="{EE01BDFA-8478-4C32-93F8-316E824B395F}"/>
    <dgm:cxn modelId="{C72186DA-C103-442F-BFC2-3344CDA30B74}" type="presOf" srcId="{9370F261-F3C4-45DC-B743-1A8D8DF0B541}" destId="{D310173A-5D90-4BA9-8FA7-7B294F810E54}" srcOrd="0" destOrd="3" presId="urn:microsoft.com/office/officeart/2005/8/layout/hList2"/>
    <dgm:cxn modelId="{A480C8DF-1AEE-46A8-AE8C-6E7AB7208DDF}" srcId="{074EB3CB-D631-4CA3-9B08-7F7B80DF432D}" destId="{7D259B8E-AEDE-49C0-8D9F-366AD1EDBF6A}" srcOrd="1" destOrd="0" parTransId="{408E2314-FDEF-429D-9450-DC021AF2D53E}" sibTransId="{8D437D10-5A44-420D-AE2F-10788087DDDA}"/>
    <dgm:cxn modelId="{8D5CCEDF-9851-4408-87E3-2BBB8C821368}" type="presOf" srcId="{D6506EF9-A267-4649-83D3-80934422672F}" destId="{4DB3F5C4-5F42-41C5-AF5B-4D2A2BE65308}" srcOrd="0" destOrd="7" presId="urn:microsoft.com/office/officeart/2005/8/layout/hList2"/>
    <dgm:cxn modelId="{81E85BE6-0DF7-4FFB-B445-60F4991B8139}" srcId="{2F84C0E5-F176-461A-9925-37F9C5F7BF00}" destId="{C5368D04-AF59-420D-8C1E-F10775BCA656}" srcOrd="5" destOrd="0" parTransId="{B565C581-DAE2-4BE2-A424-7AFFA5B4FA1C}" sibTransId="{F996E708-BA3E-449C-944F-B8471537B525}"/>
    <dgm:cxn modelId="{66470FE8-E34C-4970-A5A3-8BEF0DB30880}" type="presOf" srcId="{F1842613-B8B1-483D-944A-DB2D06A279D4}" destId="{697E38D9-03CE-4B98-9A1E-740E2A3EBBC1}" srcOrd="0" destOrd="6" presId="urn:microsoft.com/office/officeart/2005/8/layout/hList2"/>
    <dgm:cxn modelId="{4A21E2E8-A5A2-49B9-BB33-86910B1AC35E}" type="presOf" srcId="{90683204-FFB7-41A0-B262-8779C5CFC852}" destId="{4DB3F5C4-5F42-41C5-AF5B-4D2A2BE65308}" srcOrd="0" destOrd="8" presId="urn:microsoft.com/office/officeart/2005/8/layout/hList2"/>
    <dgm:cxn modelId="{53C83CEB-977E-4539-88A4-B1E68FF33542}" type="presOf" srcId="{8EAB8A59-5FFF-44D6-9014-7F9D50D36C83}" destId="{697E38D9-03CE-4B98-9A1E-740E2A3EBBC1}" srcOrd="0" destOrd="3" presId="urn:microsoft.com/office/officeart/2005/8/layout/hList2"/>
    <dgm:cxn modelId="{43785AEB-538D-42CD-BF13-0F4201F50255}" type="presOf" srcId="{A5EA7549-92B8-4B65-927E-76E38BBDA4C6}" destId="{697E38D9-03CE-4B98-9A1E-740E2A3EBBC1}" srcOrd="0" destOrd="2" presId="urn:microsoft.com/office/officeart/2005/8/layout/hList2"/>
    <dgm:cxn modelId="{4224BDFC-73B6-4005-A7CD-BD067015F1DA}" srcId="{7D259B8E-AEDE-49C0-8D9F-366AD1EDBF6A}" destId="{FC13FD5D-F7D2-4AAE-A671-9EEB91EC3E48}" srcOrd="1" destOrd="0" parTransId="{9E4E0A43-9A8B-4974-BD2A-A9CB443901BB}" sibTransId="{48CAC3CD-016D-4E52-B652-9BEAF835A044}"/>
    <dgm:cxn modelId="{891DCB20-5E16-4AED-8FC3-E2EC228C544F}" type="presParOf" srcId="{8E0256A0-0E23-411B-9537-771A256D5C57}" destId="{D4085A4B-6FF4-4864-A724-407722877E39}" srcOrd="0" destOrd="0" presId="urn:microsoft.com/office/officeart/2005/8/layout/hList2"/>
    <dgm:cxn modelId="{9023AB52-C357-4CB0-871A-4BFEA8023BDE}" type="presParOf" srcId="{D4085A4B-6FF4-4864-A724-407722877E39}" destId="{04358B9A-EF17-49CF-AD75-9A84E6FD93F5}" srcOrd="0" destOrd="0" presId="urn:microsoft.com/office/officeart/2005/8/layout/hList2"/>
    <dgm:cxn modelId="{C05E4A1D-B467-49A8-90CB-C9E335926BA2}" type="presParOf" srcId="{D4085A4B-6FF4-4864-A724-407722877E39}" destId="{4DB3F5C4-5F42-41C5-AF5B-4D2A2BE65308}" srcOrd="1" destOrd="0" presId="urn:microsoft.com/office/officeart/2005/8/layout/hList2"/>
    <dgm:cxn modelId="{CDD125D9-629A-4E91-A6E1-B4C69ABEE8A2}" type="presParOf" srcId="{D4085A4B-6FF4-4864-A724-407722877E39}" destId="{3D6E8B33-3BCC-4D09-86FD-5099EEF63D83}" srcOrd="2" destOrd="0" presId="urn:microsoft.com/office/officeart/2005/8/layout/hList2"/>
    <dgm:cxn modelId="{997AAECA-6321-4919-AD22-A65ECF92145B}" type="presParOf" srcId="{8E0256A0-0E23-411B-9537-771A256D5C57}" destId="{4D2882B7-01CC-4718-B7B9-30A6D372F406}" srcOrd="1" destOrd="0" presId="urn:microsoft.com/office/officeart/2005/8/layout/hList2"/>
    <dgm:cxn modelId="{BACB2546-029B-40F1-BA09-ECDE8491D3CD}" type="presParOf" srcId="{8E0256A0-0E23-411B-9537-771A256D5C57}" destId="{FEB7C2FF-E767-4BB4-B67F-22BFE0B2AE14}" srcOrd="2" destOrd="0" presId="urn:microsoft.com/office/officeart/2005/8/layout/hList2"/>
    <dgm:cxn modelId="{10C0CA57-9778-4CB4-B06A-3D2E5A3372F1}" type="presParOf" srcId="{FEB7C2FF-E767-4BB4-B67F-22BFE0B2AE14}" destId="{63FE35F9-037C-4260-9055-1C70B08B40F8}" srcOrd="0" destOrd="0" presId="urn:microsoft.com/office/officeart/2005/8/layout/hList2"/>
    <dgm:cxn modelId="{CDD2856E-1D64-4A97-9D0E-4CE2347B4601}" type="presParOf" srcId="{FEB7C2FF-E767-4BB4-B67F-22BFE0B2AE14}" destId="{C9C6C7DB-7BF4-4F94-87D0-5A6FE3E77871}" srcOrd="1" destOrd="0" presId="urn:microsoft.com/office/officeart/2005/8/layout/hList2"/>
    <dgm:cxn modelId="{CA9D6292-0FFB-440A-B8FF-23D6EEC73C6E}" type="presParOf" srcId="{FEB7C2FF-E767-4BB4-B67F-22BFE0B2AE14}" destId="{87B5730C-5D66-416F-B4F8-E4708CDA0FEF}" srcOrd="2" destOrd="0" presId="urn:microsoft.com/office/officeart/2005/8/layout/hList2"/>
    <dgm:cxn modelId="{F32B6029-B5E3-4E5C-9A26-8207D70B9E2D}" type="presParOf" srcId="{8E0256A0-0E23-411B-9537-771A256D5C57}" destId="{413035AB-4CB1-4F5A-B69E-4BE5E0510E26}" srcOrd="3" destOrd="0" presId="urn:microsoft.com/office/officeart/2005/8/layout/hList2"/>
    <dgm:cxn modelId="{5AE88FC9-DE80-4F55-BD74-DBF6F94946F6}" type="presParOf" srcId="{8E0256A0-0E23-411B-9537-771A256D5C57}" destId="{BB5454C8-3F55-44F8-B460-D46FFD60ABD8}" srcOrd="4" destOrd="0" presId="urn:microsoft.com/office/officeart/2005/8/layout/hList2"/>
    <dgm:cxn modelId="{C71C1555-87EA-48B0-89C6-E84EC1C3C696}" type="presParOf" srcId="{BB5454C8-3F55-44F8-B460-D46FFD60ABD8}" destId="{9D29528E-C378-46F9-BCFE-3AD2C31D2FE0}" srcOrd="0" destOrd="0" presId="urn:microsoft.com/office/officeart/2005/8/layout/hList2"/>
    <dgm:cxn modelId="{2C6A41CC-FD97-48FA-84FB-3EB7BA947BF5}" type="presParOf" srcId="{BB5454C8-3F55-44F8-B460-D46FFD60ABD8}" destId="{697E38D9-03CE-4B98-9A1E-740E2A3EBBC1}" srcOrd="1" destOrd="0" presId="urn:microsoft.com/office/officeart/2005/8/layout/hList2"/>
    <dgm:cxn modelId="{EE04CC02-F963-4BB9-B56C-95FEF452956B}" type="presParOf" srcId="{BB5454C8-3F55-44F8-B460-D46FFD60ABD8}" destId="{945D4810-895F-4C72-8433-79BFA81650A1}" srcOrd="2" destOrd="0" presId="urn:microsoft.com/office/officeart/2005/8/layout/hList2"/>
    <dgm:cxn modelId="{202CE1C6-E7FA-45C5-B1C3-2B2CDA869C99}" type="presParOf" srcId="{8E0256A0-0E23-411B-9537-771A256D5C57}" destId="{AC38D897-5927-49C9-A808-6467D9200E6C}" srcOrd="5" destOrd="0" presId="urn:microsoft.com/office/officeart/2005/8/layout/hList2"/>
    <dgm:cxn modelId="{9A72166E-D03B-4DB0-B145-71222EB8C47D}" type="presParOf" srcId="{8E0256A0-0E23-411B-9537-771A256D5C57}" destId="{D3B5F08C-0744-43AA-B3F2-ECE41652A001}" srcOrd="6" destOrd="0" presId="urn:microsoft.com/office/officeart/2005/8/layout/hList2"/>
    <dgm:cxn modelId="{14E062C4-EE68-41A2-8BED-B4A210C55E63}" type="presParOf" srcId="{D3B5F08C-0744-43AA-B3F2-ECE41652A001}" destId="{276AC0D4-1F15-4D50-ACE4-0F474F9A0575}" srcOrd="0" destOrd="0" presId="urn:microsoft.com/office/officeart/2005/8/layout/hList2"/>
    <dgm:cxn modelId="{D6F1AD7A-93E9-414F-877F-531E320A7614}" type="presParOf" srcId="{D3B5F08C-0744-43AA-B3F2-ECE41652A001}" destId="{D310173A-5D90-4BA9-8FA7-7B294F810E54}" srcOrd="1" destOrd="0" presId="urn:microsoft.com/office/officeart/2005/8/layout/hList2"/>
    <dgm:cxn modelId="{971B34D3-D5BF-4F1C-858E-B1EB4A043EB4}" type="presParOf" srcId="{D3B5F08C-0744-43AA-B3F2-ECE41652A001}" destId="{C56335CC-F0AC-48F4-AFBB-10CE68931881}"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9D893B-CB2B-4803-965D-69440BAA5F35}" type="doc">
      <dgm:prSet loTypeId="urn:microsoft.com/office/officeart/2005/8/layout/vList2" loCatId="list" qsTypeId="urn:microsoft.com/office/officeart/2005/8/quickstyle/simple1#13" qsCatId="simple" csTypeId="urn:microsoft.com/office/officeart/2005/8/colors/accent4_2#5" csCatId="accent4" phldr="1"/>
      <dgm:spPr/>
      <dgm:t>
        <a:bodyPr/>
        <a:lstStyle/>
        <a:p>
          <a:endParaRPr lang="en-US"/>
        </a:p>
      </dgm:t>
    </dgm:pt>
    <dgm:pt modelId="{6B881AE6-B436-4F2D-BC92-6C9509E390B8}">
      <dgm:prSet custT="1"/>
      <dgm:spPr>
        <a:solidFill>
          <a:srgbClr val="065D8C"/>
        </a:solidFill>
      </dgm:spPr>
      <dgm:t>
        <a:bodyPr/>
        <a:lstStyle/>
        <a:p>
          <a:pPr rtl="0"/>
          <a:r>
            <a:rPr lang="en-US" sz="3200" dirty="0">
              <a:latin typeface="Source Sans Pro" panose="020B0503030403020204" pitchFamily="34" charset="0"/>
              <a:ea typeface="Source Sans Pro" panose="020B0503030403020204" pitchFamily="34" charset="0"/>
            </a:rPr>
            <a:t>Understand the importance of minimum qualifications</a:t>
          </a:r>
        </a:p>
      </dgm:t>
    </dgm:pt>
    <dgm:pt modelId="{0C35433A-BA49-49C2-97D4-A456C0870B37}" type="parTrans" cxnId="{4DF981E9-9BCF-450A-B7C6-DEC7BAF41AF3}">
      <dgm:prSet/>
      <dgm:spPr/>
      <dgm:t>
        <a:bodyPr/>
        <a:lstStyle/>
        <a:p>
          <a:endParaRPr lang="en-US"/>
        </a:p>
      </dgm:t>
    </dgm:pt>
    <dgm:pt modelId="{49F1963C-410A-41A3-84D5-ED967D858681}" type="sibTrans" cxnId="{4DF981E9-9BCF-450A-B7C6-DEC7BAF41AF3}">
      <dgm:prSet/>
      <dgm:spPr/>
      <dgm:t>
        <a:bodyPr/>
        <a:lstStyle/>
        <a:p>
          <a:endParaRPr lang="en-US"/>
        </a:p>
      </dgm:t>
    </dgm:pt>
    <dgm:pt modelId="{9B8C0FD6-6EB9-4528-AD2C-9C1B88581610}">
      <dgm:prSet custT="1"/>
      <dgm:spPr>
        <a:solidFill>
          <a:srgbClr val="065D8C"/>
        </a:solidFill>
      </dgm:spPr>
      <dgm:t>
        <a:bodyPr/>
        <a:lstStyle/>
        <a:p>
          <a:pPr>
            <a:buNone/>
          </a:pPr>
          <a:r>
            <a:rPr lang="en-US" sz="3200" dirty="0">
              <a:latin typeface="Source Sans Pro" panose="020B0503030403020204" pitchFamily="34" charset="0"/>
              <a:ea typeface="Source Sans Pro" panose="020B0503030403020204" pitchFamily="34" charset="0"/>
            </a:rPr>
            <a:t>Create and use effective position descriptions to frame the hiring process</a:t>
          </a:r>
        </a:p>
      </dgm:t>
    </dgm:pt>
    <dgm:pt modelId="{E285901B-D55C-43A5-86BF-A922E76983CC}" type="sibTrans" cxnId="{A30B22D8-A6CC-4C6F-A54E-A2478336F0F2}">
      <dgm:prSet/>
      <dgm:spPr/>
      <dgm:t>
        <a:bodyPr/>
        <a:lstStyle/>
        <a:p>
          <a:endParaRPr lang="en-US"/>
        </a:p>
      </dgm:t>
    </dgm:pt>
    <dgm:pt modelId="{626703F4-C586-44EC-8AB2-FE5B7E47632F}" type="parTrans" cxnId="{A30B22D8-A6CC-4C6F-A54E-A2478336F0F2}">
      <dgm:prSet/>
      <dgm:spPr/>
      <dgm:t>
        <a:bodyPr/>
        <a:lstStyle/>
        <a:p>
          <a:endParaRPr lang="en-US"/>
        </a:p>
      </dgm:t>
    </dgm:pt>
    <dgm:pt modelId="{BA10B91D-3DC2-4648-9E23-C8D0D20B16DD}" type="pres">
      <dgm:prSet presAssocID="{8A9D893B-CB2B-4803-965D-69440BAA5F35}" presName="linear" presStyleCnt="0">
        <dgm:presLayoutVars>
          <dgm:animLvl val="lvl"/>
          <dgm:resizeHandles val="exact"/>
        </dgm:presLayoutVars>
      </dgm:prSet>
      <dgm:spPr/>
    </dgm:pt>
    <dgm:pt modelId="{2EBAA7F9-C059-4B8E-99F7-56E353F9ECF2}" type="pres">
      <dgm:prSet presAssocID="{9B8C0FD6-6EB9-4528-AD2C-9C1B88581610}" presName="parentText" presStyleLbl="node1" presStyleIdx="0" presStyleCnt="2">
        <dgm:presLayoutVars>
          <dgm:chMax val="0"/>
          <dgm:bulletEnabled val="1"/>
        </dgm:presLayoutVars>
      </dgm:prSet>
      <dgm:spPr/>
    </dgm:pt>
    <dgm:pt modelId="{F26419A2-0CDC-49BF-BE13-782B6B7FF463}" type="pres">
      <dgm:prSet presAssocID="{E285901B-D55C-43A5-86BF-A922E76983CC}" presName="spacer" presStyleCnt="0"/>
      <dgm:spPr/>
    </dgm:pt>
    <dgm:pt modelId="{993A4AC1-56E0-48F6-A81A-D11B9A40AA9C}" type="pres">
      <dgm:prSet presAssocID="{6B881AE6-B436-4F2D-BC92-6C9509E390B8}" presName="parentText" presStyleLbl="node1" presStyleIdx="1" presStyleCnt="2">
        <dgm:presLayoutVars>
          <dgm:chMax val="0"/>
          <dgm:bulletEnabled val="1"/>
        </dgm:presLayoutVars>
      </dgm:prSet>
      <dgm:spPr/>
    </dgm:pt>
  </dgm:ptLst>
  <dgm:cxnLst>
    <dgm:cxn modelId="{F787A611-BF25-462E-B414-86742EF07ED9}" type="presOf" srcId="{8A9D893B-CB2B-4803-965D-69440BAA5F35}" destId="{BA10B91D-3DC2-4648-9E23-C8D0D20B16DD}" srcOrd="0" destOrd="0" presId="urn:microsoft.com/office/officeart/2005/8/layout/vList2"/>
    <dgm:cxn modelId="{F583C182-35E4-4C44-BCF4-4F10AF61B8F4}" type="presOf" srcId="{6B881AE6-B436-4F2D-BC92-6C9509E390B8}" destId="{993A4AC1-56E0-48F6-A81A-D11B9A40AA9C}" srcOrd="0" destOrd="0" presId="urn:microsoft.com/office/officeart/2005/8/layout/vList2"/>
    <dgm:cxn modelId="{4380899F-397D-469E-A7ED-595C62C1EB9B}" type="presOf" srcId="{9B8C0FD6-6EB9-4528-AD2C-9C1B88581610}" destId="{2EBAA7F9-C059-4B8E-99F7-56E353F9ECF2}" srcOrd="0" destOrd="0" presId="urn:microsoft.com/office/officeart/2005/8/layout/vList2"/>
    <dgm:cxn modelId="{A30B22D8-A6CC-4C6F-A54E-A2478336F0F2}" srcId="{8A9D893B-CB2B-4803-965D-69440BAA5F35}" destId="{9B8C0FD6-6EB9-4528-AD2C-9C1B88581610}" srcOrd="0" destOrd="0" parTransId="{626703F4-C586-44EC-8AB2-FE5B7E47632F}" sibTransId="{E285901B-D55C-43A5-86BF-A922E76983CC}"/>
    <dgm:cxn modelId="{4DF981E9-9BCF-450A-B7C6-DEC7BAF41AF3}" srcId="{8A9D893B-CB2B-4803-965D-69440BAA5F35}" destId="{6B881AE6-B436-4F2D-BC92-6C9509E390B8}" srcOrd="1" destOrd="0" parTransId="{0C35433A-BA49-49C2-97D4-A456C0870B37}" sibTransId="{49F1963C-410A-41A3-84D5-ED967D858681}"/>
    <dgm:cxn modelId="{721B972D-746A-4C7E-A56B-19C26F77058C}" type="presParOf" srcId="{BA10B91D-3DC2-4648-9E23-C8D0D20B16DD}" destId="{2EBAA7F9-C059-4B8E-99F7-56E353F9ECF2}" srcOrd="0" destOrd="0" presId="urn:microsoft.com/office/officeart/2005/8/layout/vList2"/>
    <dgm:cxn modelId="{98F00DF8-D0D2-4DCA-917F-1A4E2EBA25B8}" type="presParOf" srcId="{BA10B91D-3DC2-4648-9E23-C8D0D20B16DD}" destId="{F26419A2-0CDC-49BF-BE13-782B6B7FF463}" srcOrd="1" destOrd="0" presId="urn:microsoft.com/office/officeart/2005/8/layout/vList2"/>
    <dgm:cxn modelId="{524E5E60-32FF-400E-9E97-88487431AEA2}" type="presParOf" srcId="{BA10B91D-3DC2-4648-9E23-C8D0D20B16DD}" destId="{993A4AC1-56E0-48F6-A81A-D11B9A40AA9C}"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D833C4-3A18-4FE5-BF2B-F3F25654B7DD}" type="doc">
      <dgm:prSet loTypeId="urn:microsoft.com/office/officeart/2005/8/layout/vList2" loCatId="list" qsTypeId="urn:microsoft.com/office/officeart/2005/8/quickstyle/simple3#4" qsCatId="simple" csTypeId="urn:microsoft.com/office/officeart/2005/8/colors/accent3_5#2" csCatId="accent3" phldr="1"/>
      <dgm:spPr/>
      <dgm:t>
        <a:bodyPr/>
        <a:lstStyle/>
        <a:p>
          <a:endParaRPr lang="en-US"/>
        </a:p>
      </dgm:t>
    </dgm:pt>
    <dgm:pt modelId="{0A2B8610-1D9B-467C-A6E0-356F6768E8D6}">
      <dgm:prSet custT="1"/>
      <dgm:spPr>
        <a:solidFill>
          <a:srgbClr val="065D8C">
            <a:alpha val="90000"/>
          </a:srgbClr>
        </a:solidFill>
      </dgm:spPr>
      <dgm:t>
        <a:bodyPr/>
        <a:lstStyle/>
        <a:p>
          <a:pPr rtl="0"/>
          <a:r>
            <a:rPr lang="en-US" sz="3200" b="0" dirty="0">
              <a:solidFill>
                <a:schemeClr val="bg1"/>
              </a:solidFill>
            </a:rPr>
            <a:t>Writing a Position Description</a:t>
          </a:r>
        </a:p>
      </dgm:t>
    </dgm:pt>
    <dgm:pt modelId="{F23F4446-7C63-499B-858C-32ECB6D5762B}" type="parTrans" cxnId="{BC97745B-5C7A-412C-8077-8D884FBE3895}">
      <dgm:prSet/>
      <dgm:spPr/>
      <dgm:t>
        <a:bodyPr/>
        <a:lstStyle/>
        <a:p>
          <a:endParaRPr lang="en-US"/>
        </a:p>
      </dgm:t>
    </dgm:pt>
    <dgm:pt modelId="{8B6E8599-FD70-4EBB-AB3F-BAAF4F8CB2CB}" type="sibTrans" cxnId="{BC97745B-5C7A-412C-8077-8D884FBE3895}">
      <dgm:prSet/>
      <dgm:spPr/>
      <dgm:t>
        <a:bodyPr/>
        <a:lstStyle/>
        <a:p>
          <a:endParaRPr lang="en-US"/>
        </a:p>
      </dgm:t>
    </dgm:pt>
    <dgm:pt modelId="{21545920-0705-4FA1-A18B-E8F70FA39385}" type="pres">
      <dgm:prSet presAssocID="{93D833C4-3A18-4FE5-BF2B-F3F25654B7DD}" presName="linear" presStyleCnt="0">
        <dgm:presLayoutVars>
          <dgm:animLvl val="lvl"/>
          <dgm:resizeHandles val="exact"/>
        </dgm:presLayoutVars>
      </dgm:prSet>
      <dgm:spPr/>
    </dgm:pt>
    <dgm:pt modelId="{F0C91DA2-378A-47D5-B703-5F44AAB35728}" type="pres">
      <dgm:prSet presAssocID="{0A2B8610-1D9B-467C-A6E0-356F6768E8D6}" presName="parentText" presStyleLbl="node1" presStyleIdx="0" presStyleCnt="1" custLinFactNeighborX="174" custLinFactNeighborY="98220">
        <dgm:presLayoutVars>
          <dgm:chMax val="0"/>
          <dgm:bulletEnabled val="1"/>
        </dgm:presLayoutVars>
      </dgm:prSet>
      <dgm:spPr/>
    </dgm:pt>
  </dgm:ptLst>
  <dgm:cxnLst>
    <dgm:cxn modelId="{BC97745B-5C7A-412C-8077-8D884FBE3895}" srcId="{93D833C4-3A18-4FE5-BF2B-F3F25654B7DD}" destId="{0A2B8610-1D9B-467C-A6E0-356F6768E8D6}" srcOrd="0" destOrd="0" parTransId="{F23F4446-7C63-499B-858C-32ECB6D5762B}" sibTransId="{8B6E8599-FD70-4EBB-AB3F-BAAF4F8CB2CB}"/>
    <dgm:cxn modelId="{2C09D453-D453-42EB-B7EB-AA5EB9740AF8}" type="presOf" srcId="{93D833C4-3A18-4FE5-BF2B-F3F25654B7DD}" destId="{21545920-0705-4FA1-A18B-E8F70FA39385}" srcOrd="0" destOrd="0" presId="urn:microsoft.com/office/officeart/2005/8/layout/vList2"/>
    <dgm:cxn modelId="{4B28B886-1B43-4F75-A8A1-392E739537C4}" type="presOf" srcId="{0A2B8610-1D9B-467C-A6E0-356F6768E8D6}" destId="{F0C91DA2-378A-47D5-B703-5F44AAB35728}" srcOrd="0" destOrd="0" presId="urn:microsoft.com/office/officeart/2005/8/layout/vList2"/>
    <dgm:cxn modelId="{31083460-F8C4-4686-81D4-A00408F65EC9}" type="presParOf" srcId="{21545920-0705-4FA1-A18B-E8F70FA39385}" destId="{F0C91DA2-378A-47D5-B703-5F44AAB3572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CA6420-ECAE-40B4-B592-0E8301F21114}" type="doc">
      <dgm:prSet loTypeId="urn:microsoft.com/office/officeart/2005/8/layout/hierarchy4" loCatId="hierarchy" qsTypeId="urn:microsoft.com/office/officeart/2005/8/quickstyle/simple1#14" qsCatId="simple" csTypeId="urn:microsoft.com/office/officeart/2005/8/colors/colorful3#6" csCatId="colorful" phldr="1"/>
      <dgm:spPr/>
      <dgm:t>
        <a:bodyPr/>
        <a:lstStyle/>
        <a:p>
          <a:endParaRPr lang="en-US"/>
        </a:p>
      </dgm:t>
    </dgm:pt>
    <dgm:pt modelId="{C09F1963-98F1-4639-B832-7DFC7E39DC83}">
      <dgm:prSet/>
      <dgm:spPr>
        <a:solidFill>
          <a:srgbClr val="00B0F0"/>
        </a:solidFill>
      </dgm:spPr>
      <dgm:t>
        <a:bodyPr/>
        <a:lstStyle/>
        <a:p>
          <a:pPr rtl="0"/>
          <a:r>
            <a:rPr lang="en-US" dirty="0">
              <a:latin typeface="Source Sans Pro" panose="020B0503030403020204" pitchFamily="34" charset="0"/>
              <a:ea typeface="Source Sans Pro" panose="020B0503030403020204" pitchFamily="34" charset="0"/>
            </a:rPr>
            <a:t>Compensation Group 16</a:t>
          </a:r>
        </a:p>
      </dgm:t>
    </dgm:pt>
    <dgm:pt modelId="{78AA3A8F-2157-45C4-A19F-66BC3AE61EEA}" type="parTrans" cxnId="{9E1C84CF-A19D-46FF-9F4C-BF97B66B1A7C}">
      <dgm:prSet/>
      <dgm:spPr/>
      <dgm:t>
        <a:bodyPr/>
        <a:lstStyle/>
        <a:p>
          <a:endParaRPr lang="en-US"/>
        </a:p>
      </dgm:t>
    </dgm:pt>
    <dgm:pt modelId="{ED720A2A-C612-4117-83BD-72ACD9808A53}" type="sibTrans" cxnId="{9E1C84CF-A19D-46FF-9F4C-BF97B66B1A7C}">
      <dgm:prSet/>
      <dgm:spPr/>
      <dgm:t>
        <a:bodyPr/>
        <a:lstStyle/>
        <a:p>
          <a:endParaRPr lang="en-US"/>
        </a:p>
      </dgm:t>
    </dgm:pt>
    <dgm:pt modelId="{229D1F5E-F0F6-4DF0-BDF7-AD8F2FB33E6D}">
      <dgm:prSet/>
      <dgm:spPr>
        <a:solidFill>
          <a:srgbClr val="75D4FF"/>
        </a:solidFill>
      </dgm:spPr>
      <dgm:t>
        <a:bodyPr/>
        <a:lstStyle/>
        <a:p>
          <a:pPr rtl="0"/>
          <a:r>
            <a:rPr lang="en-US" dirty="0">
              <a:latin typeface="Source Sans Pro" panose="020B0503030403020204" pitchFamily="34" charset="0"/>
              <a:ea typeface="Source Sans Pro" panose="020B0503030403020204" pitchFamily="34" charset="0"/>
            </a:rPr>
            <a:t>Range 17</a:t>
          </a:r>
        </a:p>
      </dgm:t>
    </dgm:pt>
    <dgm:pt modelId="{5B51F863-CE2C-4333-AD19-0BD2AE8A3640}" type="parTrans" cxnId="{67A38B14-F6CE-49CF-A2F8-58F812D1C75E}">
      <dgm:prSet/>
      <dgm:spPr/>
      <dgm:t>
        <a:bodyPr/>
        <a:lstStyle/>
        <a:p>
          <a:endParaRPr lang="en-US"/>
        </a:p>
      </dgm:t>
    </dgm:pt>
    <dgm:pt modelId="{2C79AE8D-2489-4DFF-9922-36F6877E81ED}" type="sibTrans" cxnId="{67A38B14-F6CE-49CF-A2F8-58F812D1C75E}">
      <dgm:prSet/>
      <dgm:spPr/>
      <dgm:t>
        <a:bodyPr/>
        <a:lstStyle/>
        <a:p>
          <a:endParaRPr lang="en-US"/>
        </a:p>
      </dgm:t>
    </dgm:pt>
    <dgm:pt modelId="{EA19A016-3A26-4090-B53A-0679FC092D14}">
      <dgm:prSet/>
      <dgm:spPr>
        <a:solidFill>
          <a:srgbClr val="065D8C"/>
        </a:solidFill>
      </dgm:spPr>
      <dgm:t>
        <a:bodyPr/>
        <a:lstStyle/>
        <a:p>
          <a:pPr rtl="0"/>
          <a:r>
            <a:rPr lang="en-US" dirty="0">
              <a:latin typeface="Source Sans Pro" panose="020B0503030403020204" pitchFamily="34" charset="0"/>
              <a:ea typeface="Source Sans Pro" panose="020B0503030403020204" pitchFamily="34" charset="0"/>
            </a:rPr>
            <a:t>Classification &amp; Compensation Plan</a:t>
          </a:r>
        </a:p>
      </dgm:t>
    </dgm:pt>
    <dgm:pt modelId="{A5A11BD9-0F72-453C-8E9B-CF839CF33C58}" type="parTrans" cxnId="{B2EBB8B3-79C6-49B8-993A-274276D567D7}">
      <dgm:prSet/>
      <dgm:spPr/>
      <dgm:t>
        <a:bodyPr/>
        <a:lstStyle/>
        <a:p>
          <a:endParaRPr lang="en-US"/>
        </a:p>
      </dgm:t>
    </dgm:pt>
    <dgm:pt modelId="{DECF7EFD-63AE-43E5-B018-506FD6A3DFD2}" type="sibTrans" cxnId="{B2EBB8B3-79C6-49B8-993A-274276D567D7}">
      <dgm:prSet/>
      <dgm:spPr/>
      <dgm:t>
        <a:bodyPr/>
        <a:lstStyle/>
        <a:p>
          <a:endParaRPr lang="en-US"/>
        </a:p>
      </dgm:t>
    </dgm:pt>
    <dgm:pt modelId="{9653D18D-7564-4C2B-A19C-168DD0293E08}">
      <dgm:prSet/>
      <dgm:spPr>
        <a:solidFill>
          <a:srgbClr val="0070C0"/>
        </a:solidFill>
      </dgm:spPr>
      <dgm:t>
        <a:bodyPr/>
        <a:lstStyle/>
        <a:p>
          <a:pPr rtl="0"/>
          <a:r>
            <a:rPr lang="en-US" dirty="0">
              <a:latin typeface="Source Sans Pro" panose="020B0503030403020204" pitchFamily="34" charset="0"/>
              <a:ea typeface="Source Sans Pro" panose="020B0503030403020204" pitchFamily="34" charset="0"/>
            </a:rPr>
            <a:t>Salary Schedules</a:t>
          </a:r>
        </a:p>
      </dgm:t>
    </dgm:pt>
    <dgm:pt modelId="{8FB1136F-FC8A-411D-B082-6BE8F9610536}" type="parTrans" cxnId="{8BE7D5D7-E559-4B6C-8346-67CA8548C6BF}">
      <dgm:prSet/>
      <dgm:spPr/>
      <dgm:t>
        <a:bodyPr/>
        <a:lstStyle/>
        <a:p>
          <a:endParaRPr lang="en-US"/>
        </a:p>
      </dgm:t>
    </dgm:pt>
    <dgm:pt modelId="{38CE4F20-02CB-4DBB-AC51-F3681D585D29}" type="sibTrans" cxnId="{8BE7D5D7-E559-4B6C-8346-67CA8548C6BF}">
      <dgm:prSet/>
      <dgm:spPr/>
      <dgm:t>
        <a:bodyPr/>
        <a:lstStyle/>
        <a:p>
          <a:endParaRPr lang="en-US"/>
        </a:p>
      </dgm:t>
    </dgm:pt>
    <dgm:pt modelId="{EEE72BAC-E622-4AC5-A46D-1975C14BD983}">
      <dgm:prSet/>
      <dgm:spPr>
        <a:solidFill>
          <a:srgbClr val="78C4D6"/>
        </a:solidFill>
      </dgm:spPr>
      <dgm:t>
        <a:bodyPr/>
        <a:lstStyle/>
        <a:p>
          <a:pPr rtl="0"/>
          <a:r>
            <a:rPr lang="en-US" dirty="0">
              <a:latin typeface="Source Sans Pro" panose="020B0503030403020204" pitchFamily="34" charset="0"/>
              <a:ea typeface="Source Sans Pro" panose="020B0503030403020204" pitchFamily="34" charset="0"/>
            </a:rPr>
            <a:t>Account Clerk 2</a:t>
          </a:r>
        </a:p>
      </dgm:t>
    </dgm:pt>
    <dgm:pt modelId="{F3E7F967-E93B-44A1-82FF-FE08A998181A}" type="parTrans" cxnId="{663AE8D8-7A60-4B5A-8F63-313D9D71105A}">
      <dgm:prSet/>
      <dgm:spPr/>
      <dgm:t>
        <a:bodyPr/>
        <a:lstStyle/>
        <a:p>
          <a:endParaRPr lang="en-US"/>
        </a:p>
      </dgm:t>
    </dgm:pt>
    <dgm:pt modelId="{6147EEF3-D983-48D9-9B3A-EF7BFFD838AE}" type="sibTrans" cxnId="{663AE8D8-7A60-4B5A-8F63-313D9D71105A}">
      <dgm:prSet/>
      <dgm:spPr/>
      <dgm:t>
        <a:bodyPr/>
        <a:lstStyle/>
        <a:p>
          <a:endParaRPr lang="en-US"/>
        </a:p>
      </dgm:t>
    </dgm:pt>
    <dgm:pt modelId="{F12D1EA7-D7B9-44C4-8197-7C461EB09B65}">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FDA05891-AC41-407F-A687-4878C12D055B}" type="parTrans" cxnId="{5CF9370D-A2E7-48A0-BEAA-87FE2F153A0B}">
      <dgm:prSet/>
      <dgm:spPr/>
      <dgm:t>
        <a:bodyPr/>
        <a:lstStyle/>
        <a:p>
          <a:endParaRPr lang="en-US"/>
        </a:p>
      </dgm:t>
    </dgm:pt>
    <dgm:pt modelId="{8639DB0D-BBFC-4B02-93BD-4A29C1934DDF}" type="sibTrans" cxnId="{5CF9370D-A2E7-48A0-BEAA-87FE2F153A0B}">
      <dgm:prSet/>
      <dgm:spPr/>
      <dgm:t>
        <a:bodyPr/>
        <a:lstStyle/>
        <a:p>
          <a:endParaRPr lang="en-US"/>
        </a:p>
      </dgm:t>
    </dgm:pt>
    <dgm:pt modelId="{BF3EE9A9-B472-42F4-AF37-BFE71DD92D92}">
      <dgm:prSet/>
      <dgm:spPr>
        <a:solidFill>
          <a:srgbClr val="018799"/>
        </a:solidFill>
      </dgm:spPr>
      <dgm:t>
        <a:bodyPr/>
        <a:lstStyle/>
        <a:p>
          <a:r>
            <a:rPr lang="en-US" dirty="0">
              <a:latin typeface="Source Sans Pro" panose="020B0503030403020204" pitchFamily="34" charset="0"/>
              <a:ea typeface="Source Sans Pro" panose="020B0503030403020204" pitchFamily="34" charset="0"/>
            </a:rPr>
            <a:t>PD</a:t>
          </a:r>
        </a:p>
      </dgm:t>
    </dgm:pt>
    <dgm:pt modelId="{15562817-798E-4081-A50C-C6BFA7478FA2}" type="parTrans" cxnId="{A623F126-FEAA-4BDC-8532-2A732B7FA246}">
      <dgm:prSet/>
      <dgm:spPr/>
      <dgm:t>
        <a:bodyPr/>
        <a:lstStyle/>
        <a:p>
          <a:endParaRPr lang="en-US"/>
        </a:p>
      </dgm:t>
    </dgm:pt>
    <dgm:pt modelId="{47E92921-80EB-4DCA-8162-7F3988AB47FC}" type="sibTrans" cxnId="{A623F126-FEAA-4BDC-8532-2A732B7FA246}">
      <dgm:prSet/>
      <dgm:spPr/>
      <dgm:t>
        <a:bodyPr/>
        <a:lstStyle/>
        <a:p>
          <a:endParaRPr lang="en-US"/>
        </a:p>
      </dgm:t>
    </dgm:pt>
    <dgm:pt modelId="{A3F0E3E9-059B-483B-AA91-6BAECEDF583B}">
      <dgm:prSet/>
      <dgm:spPr>
        <a:solidFill>
          <a:srgbClr val="00B0F0"/>
        </a:solidFill>
      </dgm:spPr>
      <dgm:t>
        <a:bodyPr/>
        <a:lstStyle/>
        <a:p>
          <a:pPr rtl="0"/>
          <a:r>
            <a:rPr lang="en-US" dirty="0">
              <a:latin typeface="Source Sans Pro" panose="020B0503030403020204" pitchFamily="34" charset="0"/>
              <a:ea typeface="Source Sans Pro" panose="020B0503030403020204" pitchFamily="34" charset="0"/>
            </a:rPr>
            <a:t>Compensation Group 20</a:t>
          </a:r>
        </a:p>
      </dgm:t>
    </dgm:pt>
    <dgm:pt modelId="{4A18BADD-64EF-4F78-AF68-3C3E27C2D0F1}" type="parTrans" cxnId="{F0541A17-7662-4D2E-AE90-E595DE71DEE4}">
      <dgm:prSet/>
      <dgm:spPr/>
      <dgm:t>
        <a:bodyPr/>
        <a:lstStyle/>
        <a:p>
          <a:endParaRPr lang="en-US"/>
        </a:p>
      </dgm:t>
    </dgm:pt>
    <dgm:pt modelId="{4BC80771-7DD5-4F08-9932-6BE097FD974E}" type="sibTrans" cxnId="{F0541A17-7662-4D2E-AE90-E595DE71DEE4}">
      <dgm:prSet/>
      <dgm:spPr/>
      <dgm:t>
        <a:bodyPr/>
        <a:lstStyle/>
        <a:p>
          <a:endParaRPr lang="en-US"/>
        </a:p>
      </dgm:t>
    </dgm:pt>
    <dgm:pt modelId="{E8FAD0E7-1AE4-47EE-B3EF-0DBFDB5E20E4}">
      <dgm:prSet/>
      <dgm:spPr>
        <a:solidFill>
          <a:srgbClr val="75D4FF"/>
        </a:solidFill>
      </dgm:spPr>
      <dgm:t>
        <a:bodyPr/>
        <a:lstStyle/>
        <a:p>
          <a:pPr rtl="0"/>
          <a:r>
            <a:rPr lang="en-US" dirty="0">
              <a:latin typeface="Source Sans Pro" panose="020B0503030403020204" pitchFamily="34" charset="0"/>
              <a:ea typeface="Source Sans Pro" panose="020B0503030403020204" pitchFamily="34" charset="0"/>
            </a:rPr>
            <a:t>Range 1</a:t>
          </a:r>
        </a:p>
      </dgm:t>
    </dgm:pt>
    <dgm:pt modelId="{5DE31C27-1016-4886-8BAB-673E9CCADB45}" type="parTrans" cxnId="{80874520-6CF4-46E1-A3F2-3984A63C1C0D}">
      <dgm:prSet/>
      <dgm:spPr/>
      <dgm:t>
        <a:bodyPr/>
        <a:lstStyle/>
        <a:p>
          <a:endParaRPr lang="en-US"/>
        </a:p>
      </dgm:t>
    </dgm:pt>
    <dgm:pt modelId="{7324D76D-AEB2-4282-B546-5F8DCCDF268C}" type="sibTrans" cxnId="{80874520-6CF4-46E1-A3F2-3984A63C1C0D}">
      <dgm:prSet/>
      <dgm:spPr/>
      <dgm:t>
        <a:bodyPr/>
        <a:lstStyle/>
        <a:p>
          <a:endParaRPr lang="en-US"/>
        </a:p>
      </dgm:t>
    </dgm:pt>
    <dgm:pt modelId="{F00F9E45-FAE4-41E5-92FD-259D6778E790}">
      <dgm:prSet/>
      <dgm:spPr>
        <a:solidFill>
          <a:srgbClr val="78C4D6"/>
        </a:solidFill>
      </dgm:spPr>
      <dgm:t>
        <a:bodyPr/>
        <a:lstStyle/>
        <a:p>
          <a:pPr rtl="0"/>
          <a:r>
            <a:rPr lang="en-US" dirty="0">
              <a:latin typeface="Source Sans Pro" panose="020B0503030403020204" pitchFamily="34" charset="0"/>
              <a:ea typeface="Source Sans Pro" panose="020B0503030403020204" pitchFamily="34" charset="0"/>
            </a:rPr>
            <a:t>Class Spec</a:t>
          </a:r>
        </a:p>
      </dgm:t>
    </dgm:pt>
    <dgm:pt modelId="{174D7D19-5361-4C05-BFF3-D9C1123B8536}" type="parTrans" cxnId="{2327C73F-4526-446D-9A74-9E71E3B901CC}">
      <dgm:prSet/>
      <dgm:spPr/>
      <dgm:t>
        <a:bodyPr/>
        <a:lstStyle/>
        <a:p>
          <a:endParaRPr lang="en-US"/>
        </a:p>
      </dgm:t>
    </dgm:pt>
    <dgm:pt modelId="{21E2565D-AA6D-4245-8462-8AF1D5F5A60E}" type="sibTrans" cxnId="{2327C73F-4526-446D-9A74-9E71E3B901CC}">
      <dgm:prSet/>
      <dgm:spPr/>
      <dgm:t>
        <a:bodyPr/>
        <a:lstStyle/>
        <a:p>
          <a:endParaRPr lang="en-US"/>
        </a:p>
      </dgm:t>
    </dgm:pt>
    <dgm:pt modelId="{F4D79ADA-BEED-4250-8551-B9F85413D22B}">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F5BCB527-FC73-4AD3-9FBE-CC886A79ED82}" type="parTrans" cxnId="{C79AB81C-D319-4798-B4EE-08E654456225}">
      <dgm:prSet/>
      <dgm:spPr/>
      <dgm:t>
        <a:bodyPr/>
        <a:lstStyle/>
        <a:p>
          <a:endParaRPr lang="en-US"/>
        </a:p>
      </dgm:t>
    </dgm:pt>
    <dgm:pt modelId="{B243D5EE-E3DC-444A-A0DB-D1CA1D20E89D}" type="sibTrans" cxnId="{C79AB81C-D319-4798-B4EE-08E654456225}">
      <dgm:prSet/>
      <dgm:spPr/>
      <dgm:t>
        <a:bodyPr/>
        <a:lstStyle/>
        <a:p>
          <a:endParaRPr lang="en-US"/>
        </a:p>
      </dgm:t>
    </dgm:pt>
    <dgm:pt modelId="{7FA680BD-9304-4880-860C-6C53F8846B50}">
      <dgm:prSet/>
      <dgm:spPr>
        <a:solidFill>
          <a:srgbClr val="018799"/>
        </a:solidFill>
      </dgm:spPr>
      <dgm:t>
        <a:bodyPr/>
        <a:lstStyle/>
        <a:p>
          <a:r>
            <a:rPr lang="en-US" dirty="0">
              <a:latin typeface="Source Sans Pro" panose="020B0503030403020204" pitchFamily="34" charset="0"/>
              <a:ea typeface="Source Sans Pro" panose="020B0503030403020204" pitchFamily="34" charset="0"/>
            </a:rPr>
            <a:t>PD</a:t>
          </a:r>
        </a:p>
      </dgm:t>
    </dgm:pt>
    <dgm:pt modelId="{9D6C50B3-0105-43F4-9DE1-CDEADE0C1B5E}" type="parTrans" cxnId="{7AF431FF-E59C-4174-8B90-52DD1EAC0367}">
      <dgm:prSet/>
      <dgm:spPr/>
      <dgm:t>
        <a:bodyPr/>
        <a:lstStyle/>
        <a:p>
          <a:endParaRPr lang="en-US"/>
        </a:p>
      </dgm:t>
    </dgm:pt>
    <dgm:pt modelId="{B07CF290-9295-42CD-A621-59417B3BEEBF}" type="sibTrans" cxnId="{7AF431FF-E59C-4174-8B90-52DD1EAC0367}">
      <dgm:prSet/>
      <dgm:spPr/>
      <dgm:t>
        <a:bodyPr/>
        <a:lstStyle/>
        <a:p>
          <a:endParaRPr lang="en-US"/>
        </a:p>
      </dgm:t>
    </dgm:pt>
    <dgm:pt modelId="{0575540B-A90F-4465-A786-B9FDE6EC09D2}">
      <dgm:prSet/>
      <dgm:spPr>
        <a:solidFill>
          <a:srgbClr val="75D4FF"/>
        </a:solidFill>
      </dgm:spPr>
      <dgm:t>
        <a:bodyPr/>
        <a:lstStyle/>
        <a:p>
          <a:pPr rtl="0"/>
          <a:r>
            <a:rPr lang="en-US" dirty="0">
              <a:latin typeface="Source Sans Pro" panose="020B0503030403020204" pitchFamily="34" charset="0"/>
              <a:ea typeface="Source Sans Pro" panose="020B0503030403020204" pitchFamily="34" charset="0"/>
            </a:rPr>
            <a:t>Range 23</a:t>
          </a:r>
        </a:p>
      </dgm:t>
    </dgm:pt>
    <dgm:pt modelId="{050B7613-4687-4184-BA8A-B33011F73BB9}" type="parTrans" cxnId="{C4594015-EFDD-44A7-B94F-0BAA5D63ED86}">
      <dgm:prSet/>
      <dgm:spPr/>
      <dgm:t>
        <a:bodyPr/>
        <a:lstStyle/>
        <a:p>
          <a:endParaRPr lang="en-US"/>
        </a:p>
      </dgm:t>
    </dgm:pt>
    <dgm:pt modelId="{D0E5FC3E-24ED-4897-96F2-C951A0226E1E}" type="sibTrans" cxnId="{C4594015-EFDD-44A7-B94F-0BAA5D63ED86}">
      <dgm:prSet/>
      <dgm:spPr/>
      <dgm:t>
        <a:bodyPr/>
        <a:lstStyle/>
        <a:p>
          <a:endParaRPr lang="en-US"/>
        </a:p>
      </dgm:t>
    </dgm:pt>
    <dgm:pt modelId="{653CACFB-25EB-4404-BA84-5813854EC85A}">
      <dgm:prSet/>
      <dgm:spPr>
        <a:solidFill>
          <a:srgbClr val="78C4D6"/>
        </a:solidFill>
      </dgm:spPr>
      <dgm:t>
        <a:bodyPr/>
        <a:lstStyle/>
        <a:p>
          <a:pPr rtl="0"/>
          <a:r>
            <a:rPr lang="en-US" dirty="0">
              <a:latin typeface="Source Sans Pro" panose="020B0503030403020204" pitchFamily="34" charset="0"/>
              <a:ea typeface="Source Sans Pro" panose="020B0503030403020204" pitchFamily="34" charset="0"/>
            </a:rPr>
            <a:t>Class Spec</a:t>
          </a:r>
        </a:p>
      </dgm:t>
    </dgm:pt>
    <dgm:pt modelId="{97EFFCB6-1881-4E55-B73B-8672AB09952F}" type="parTrans" cxnId="{3AF2232A-C0B7-41E9-B905-300845E04F8E}">
      <dgm:prSet/>
      <dgm:spPr/>
      <dgm:t>
        <a:bodyPr/>
        <a:lstStyle/>
        <a:p>
          <a:endParaRPr lang="en-US"/>
        </a:p>
      </dgm:t>
    </dgm:pt>
    <dgm:pt modelId="{232B9DEF-D487-440C-AE89-6CF0F74DB8B8}" type="sibTrans" cxnId="{3AF2232A-C0B7-41E9-B905-300845E04F8E}">
      <dgm:prSet/>
      <dgm:spPr/>
      <dgm:t>
        <a:bodyPr/>
        <a:lstStyle/>
        <a:p>
          <a:endParaRPr lang="en-US"/>
        </a:p>
      </dgm:t>
    </dgm:pt>
    <dgm:pt modelId="{41036C0B-99AE-4294-8032-488BCB7F102D}">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73A46024-2139-4BCE-AA10-E0D1C639810E}" type="parTrans" cxnId="{3BC1EC54-A3FF-4A4F-AEE9-893D2873AE9B}">
      <dgm:prSet/>
      <dgm:spPr/>
      <dgm:t>
        <a:bodyPr/>
        <a:lstStyle/>
        <a:p>
          <a:endParaRPr lang="en-US"/>
        </a:p>
      </dgm:t>
    </dgm:pt>
    <dgm:pt modelId="{C46B5FDD-3B17-4ADD-A0C9-260F03B51F24}" type="sibTrans" cxnId="{3BC1EC54-A3FF-4A4F-AEE9-893D2873AE9B}">
      <dgm:prSet/>
      <dgm:spPr/>
      <dgm:t>
        <a:bodyPr/>
        <a:lstStyle/>
        <a:p>
          <a:endParaRPr lang="en-US"/>
        </a:p>
      </dgm:t>
    </dgm:pt>
    <dgm:pt modelId="{8E50F8F5-7C8E-471E-A31E-438709A2D021}">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8B9AB8CD-81A1-4540-95D4-1BFF4041F862}" type="parTrans" cxnId="{CAD6A632-FD8F-486B-8131-87B272B0B132}">
      <dgm:prSet/>
      <dgm:spPr/>
      <dgm:t>
        <a:bodyPr/>
        <a:lstStyle/>
        <a:p>
          <a:endParaRPr lang="en-US"/>
        </a:p>
      </dgm:t>
    </dgm:pt>
    <dgm:pt modelId="{1426D7BF-B833-4895-BF26-E6A258653366}" type="sibTrans" cxnId="{CAD6A632-FD8F-486B-8131-87B272B0B132}">
      <dgm:prSet/>
      <dgm:spPr/>
      <dgm:t>
        <a:bodyPr/>
        <a:lstStyle/>
        <a:p>
          <a:endParaRPr lang="en-US"/>
        </a:p>
      </dgm:t>
    </dgm:pt>
    <dgm:pt modelId="{4DFC72F2-2FBE-4382-97FA-587D77674241}">
      <dgm:prSet/>
      <dgm:spPr>
        <a:solidFill>
          <a:srgbClr val="78C4D6"/>
        </a:solidFill>
      </dgm:spPr>
      <dgm:t>
        <a:bodyPr/>
        <a:lstStyle/>
        <a:p>
          <a:pPr rtl="0"/>
          <a:r>
            <a:rPr lang="en-US" dirty="0">
              <a:latin typeface="Source Sans Pro" panose="020B0503030403020204" pitchFamily="34" charset="0"/>
              <a:ea typeface="Source Sans Pro" panose="020B0503030403020204" pitchFamily="34" charset="0"/>
            </a:rPr>
            <a:t>Class Spec</a:t>
          </a:r>
        </a:p>
      </dgm:t>
    </dgm:pt>
    <dgm:pt modelId="{E3ABC883-3835-47D8-B2CE-EEC68EC12B96}" type="parTrans" cxnId="{629D0171-D027-4E7B-920A-ED950DF4B1FE}">
      <dgm:prSet/>
      <dgm:spPr/>
      <dgm:t>
        <a:bodyPr/>
        <a:lstStyle/>
        <a:p>
          <a:endParaRPr lang="en-US"/>
        </a:p>
      </dgm:t>
    </dgm:pt>
    <dgm:pt modelId="{0ED8C0BB-8AC6-42EC-8771-FA5196743B9E}" type="sibTrans" cxnId="{629D0171-D027-4E7B-920A-ED950DF4B1FE}">
      <dgm:prSet/>
      <dgm:spPr/>
      <dgm:t>
        <a:bodyPr/>
        <a:lstStyle/>
        <a:p>
          <a:endParaRPr lang="en-US"/>
        </a:p>
      </dgm:t>
    </dgm:pt>
    <dgm:pt modelId="{24484F68-F0E5-48FB-9A8A-3655CB99090D}">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870575EF-2FE8-4655-AB66-17D1B7744D8A}" type="parTrans" cxnId="{0180AB9B-8AB8-4C5D-BF6F-4E0137B4357D}">
      <dgm:prSet/>
      <dgm:spPr/>
      <dgm:t>
        <a:bodyPr/>
        <a:lstStyle/>
        <a:p>
          <a:endParaRPr lang="en-US"/>
        </a:p>
      </dgm:t>
    </dgm:pt>
    <dgm:pt modelId="{9507ADC2-69EF-4982-B34A-B200AA6AFF7D}" type="sibTrans" cxnId="{0180AB9B-8AB8-4C5D-BF6F-4E0137B4357D}">
      <dgm:prSet/>
      <dgm:spPr/>
      <dgm:t>
        <a:bodyPr/>
        <a:lstStyle/>
        <a:p>
          <a:endParaRPr lang="en-US"/>
        </a:p>
      </dgm:t>
    </dgm:pt>
    <dgm:pt modelId="{C489D580-276B-4D44-9440-61EDB14F4513}">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E1AD4890-AC1F-4B54-9DB4-8CDB088AA388}" type="parTrans" cxnId="{0AAED4A0-B84C-451F-A406-BA12CB08CC64}">
      <dgm:prSet/>
      <dgm:spPr/>
      <dgm:t>
        <a:bodyPr/>
        <a:lstStyle/>
        <a:p>
          <a:endParaRPr lang="en-US"/>
        </a:p>
      </dgm:t>
    </dgm:pt>
    <dgm:pt modelId="{51D27881-6FAF-45F8-A22B-9413B85D8924}" type="sibTrans" cxnId="{0AAED4A0-B84C-451F-A406-BA12CB08CC64}">
      <dgm:prSet/>
      <dgm:spPr/>
      <dgm:t>
        <a:bodyPr/>
        <a:lstStyle/>
        <a:p>
          <a:endParaRPr lang="en-US"/>
        </a:p>
      </dgm:t>
    </dgm:pt>
    <dgm:pt modelId="{DCE131BF-F279-4AF0-81A4-13F0BE60EA7A}">
      <dgm:prSet/>
      <dgm:spPr>
        <a:solidFill>
          <a:srgbClr val="78C4D6"/>
        </a:solidFill>
      </dgm:spPr>
      <dgm:t>
        <a:bodyPr/>
        <a:lstStyle/>
        <a:p>
          <a:pPr rtl="0"/>
          <a:r>
            <a:rPr lang="en-US" dirty="0">
              <a:latin typeface="Source Sans Pro" panose="020B0503030403020204" pitchFamily="34" charset="0"/>
              <a:ea typeface="Source Sans Pro" panose="020B0503030403020204" pitchFamily="34" charset="0"/>
            </a:rPr>
            <a:t>Class Spec</a:t>
          </a:r>
        </a:p>
      </dgm:t>
    </dgm:pt>
    <dgm:pt modelId="{262AC106-B6BE-4FCA-9803-0FCA2B8E58A1}" type="parTrans" cxnId="{75FF1803-9730-4806-8E79-315F1E57C55A}">
      <dgm:prSet/>
      <dgm:spPr/>
      <dgm:t>
        <a:bodyPr/>
        <a:lstStyle/>
        <a:p>
          <a:endParaRPr lang="en-US"/>
        </a:p>
      </dgm:t>
    </dgm:pt>
    <dgm:pt modelId="{7243FD3C-9CEA-4194-8189-34F85D98F718}" type="sibTrans" cxnId="{75FF1803-9730-4806-8E79-315F1E57C55A}">
      <dgm:prSet/>
      <dgm:spPr/>
      <dgm:t>
        <a:bodyPr/>
        <a:lstStyle/>
        <a:p>
          <a:endParaRPr lang="en-US"/>
        </a:p>
      </dgm:t>
    </dgm:pt>
    <dgm:pt modelId="{5C2DC30A-1F28-4FA7-AB6E-980B78F98AD2}">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EE4EDE08-4983-4DF1-84EE-3609976C44CB}" type="parTrans" cxnId="{D590F8C8-BECC-4E91-9C5F-2AA797D1E804}">
      <dgm:prSet/>
      <dgm:spPr/>
      <dgm:t>
        <a:bodyPr/>
        <a:lstStyle/>
        <a:p>
          <a:endParaRPr lang="en-US"/>
        </a:p>
      </dgm:t>
    </dgm:pt>
    <dgm:pt modelId="{E064AE5C-08FA-457B-B845-53CF589BBF2E}" type="sibTrans" cxnId="{D590F8C8-BECC-4E91-9C5F-2AA797D1E804}">
      <dgm:prSet/>
      <dgm:spPr/>
      <dgm:t>
        <a:bodyPr/>
        <a:lstStyle/>
        <a:p>
          <a:endParaRPr lang="en-US"/>
        </a:p>
      </dgm:t>
    </dgm:pt>
    <dgm:pt modelId="{83403D0B-E88D-46BC-93FE-CF4C50F67E30}">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D99F95D3-A4E3-4633-BD51-61C08515C93E}" type="parTrans" cxnId="{BD111190-E27C-4C90-859A-E05C9F05459E}">
      <dgm:prSet/>
      <dgm:spPr/>
      <dgm:t>
        <a:bodyPr/>
        <a:lstStyle/>
        <a:p>
          <a:endParaRPr lang="en-US"/>
        </a:p>
      </dgm:t>
    </dgm:pt>
    <dgm:pt modelId="{0823DC14-6E64-4F84-A8C6-CA42B25DD983}" type="sibTrans" cxnId="{BD111190-E27C-4C90-859A-E05C9F05459E}">
      <dgm:prSet/>
      <dgm:spPr/>
      <dgm:t>
        <a:bodyPr/>
        <a:lstStyle/>
        <a:p>
          <a:endParaRPr lang="en-US"/>
        </a:p>
      </dgm:t>
    </dgm:pt>
    <dgm:pt modelId="{798DD35C-9EFA-4CF5-BB02-C66EFD219F7C}">
      <dgm:prSet/>
      <dgm:spPr>
        <a:solidFill>
          <a:srgbClr val="75D4FF"/>
        </a:solidFill>
      </dgm:spPr>
      <dgm:t>
        <a:bodyPr/>
        <a:lstStyle/>
        <a:p>
          <a:r>
            <a:rPr lang="en-US" dirty="0">
              <a:latin typeface="Source Sans Pro" panose="020B0503030403020204" pitchFamily="34" charset="0"/>
              <a:ea typeface="Source Sans Pro" panose="020B0503030403020204" pitchFamily="34" charset="0"/>
            </a:rPr>
            <a:t>Range 9</a:t>
          </a:r>
        </a:p>
      </dgm:t>
    </dgm:pt>
    <dgm:pt modelId="{11905A60-18BB-4768-8610-0382A7A25E1A}" type="parTrans" cxnId="{800FCCCC-E6E7-4D19-A2DF-73C0119108A3}">
      <dgm:prSet/>
      <dgm:spPr/>
      <dgm:t>
        <a:bodyPr/>
        <a:lstStyle/>
        <a:p>
          <a:endParaRPr lang="en-US"/>
        </a:p>
      </dgm:t>
    </dgm:pt>
    <dgm:pt modelId="{B62237B3-C296-4F9A-A973-C38B6B47954A}" type="sibTrans" cxnId="{800FCCCC-E6E7-4D19-A2DF-73C0119108A3}">
      <dgm:prSet/>
      <dgm:spPr/>
      <dgm:t>
        <a:bodyPr/>
        <a:lstStyle/>
        <a:p>
          <a:endParaRPr lang="en-US"/>
        </a:p>
      </dgm:t>
    </dgm:pt>
    <dgm:pt modelId="{4291439C-4246-4D5A-886A-D4F3683B3DC9}">
      <dgm:prSet/>
      <dgm:spPr>
        <a:solidFill>
          <a:srgbClr val="018799"/>
        </a:solidFill>
      </dgm:spPr>
      <dgm:t>
        <a:bodyPr/>
        <a:lstStyle/>
        <a:p>
          <a:r>
            <a:rPr lang="en-US" dirty="0">
              <a:latin typeface="Source Sans Pro" panose="020B0503030403020204" pitchFamily="34" charset="0"/>
              <a:ea typeface="Source Sans Pro" panose="020B0503030403020204" pitchFamily="34" charset="0"/>
            </a:rPr>
            <a:t>PD</a:t>
          </a:r>
        </a:p>
      </dgm:t>
    </dgm:pt>
    <dgm:pt modelId="{9E1436F7-F11F-4904-9141-9ECE60E57E88}" type="sibTrans" cxnId="{87894799-5294-4A58-BF4F-8FF22B0CDA5F}">
      <dgm:prSet/>
      <dgm:spPr/>
      <dgm:t>
        <a:bodyPr/>
        <a:lstStyle/>
        <a:p>
          <a:endParaRPr lang="en-US"/>
        </a:p>
      </dgm:t>
    </dgm:pt>
    <dgm:pt modelId="{3512F389-9132-4CE0-8497-00B8BC7757ED}" type="parTrans" cxnId="{87894799-5294-4A58-BF4F-8FF22B0CDA5F}">
      <dgm:prSet/>
      <dgm:spPr/>
      <dgm:t>
        <a:bodyPr/>
        <a:lstStyle/>
        <a:p>
          <a:endParaRPr lang="en-US"/>
        </a:p>
      </dgm:t>
    </dgm:pt>
    <dgm:pt modelId="{18CD3777-7822-4EDF-B504-D9F1C8CE9421}">
      <dgm:prSet/>
      <dgm:spPr>
        <a:solidFill>
          <a:srgbClr val="78C4D6"/>
        </a:solidFill>
      </dgm:spPr>
      <dgm:t>
        <a:bodyPr/>
        <a:lstStyle/>
        <a:p>
          <a:pPr rtl="0"/>
          <a:r>
            <a:rPr lang="en-US" dirty="0">
              <a:latin typeface="Source Sans Pro" panose="020B0503030403020204" pitchFamily="34" charset="0"/>
              <a:ea typeface="Source Sans Pro" panose="020B0503030403020204" pitchFamily="34" charset="0"/>
            </a:rPr>
            <a:t>Class Spec</a:t>
          </a:r>
        </a:p>
      </dgm:t>
    </dgm:pt>
    <dgm:pt modelId="{016D8660-2268-4B38-981A-280E963FB331}" type="sibTrans" cxnId="{FEDA0C45-A66A-4860-9FD0-7B066601F36B}">
      <dgm:prSet/>
      <dgm:spPr/>
      <dgm:t>
        <a:bodyPr/>
        <a:lstStyle/>
        <a:p>
          <a:endParaRPr lang="en-US"/>
        </a:p>
      </dgm:t>
    </dgm:pt>
    <dgm:pt modelId="{84FF5FCD-7BA1-4E70-9521-12C2456F85C6}" type="parTrans" cxnId="{FEDA0C45-A66A-4860-9FD0-7B066601F36B}">
      <dgm:prSet/>
      <dgm:spPr/>
      <dgm:t>
        <a:bodyPr/>
        <a:lstStyle/>
        <a:p>
          <a:endParaRPr lang="en-US"/>
        </a:p>
      </dgm:t>
    </dgm:pt>
    <dgm:pt modelId="{6476933A-4E92-45EB-9828-D45DC6E6658A}">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8470BBD1-F418-460A-8D1A-F92B000615F1}" type="sibTrans" cxnId="{DAB4F834-0C3D-4E7D-88BA-AF0DD3313387}">
      <dgm:prSet/>
      <dgm:spPr/>
      <dgm:t>
        <a:bodyPr/>
        <a:lstStyle/>
        <a:p>
          <a:endParaRPr lang="en-US"/>
        </a:p>
      </dgm:t>
    </dgm:pt>
    <dgm:pt modelId="{2074907D-6D2F-4EC6-A1F5-C319F8DFD50C}" type="parTrans" cxnId="{DAB4F834-0C3D-4E7D-88BA-AF0DD3313387}">
      <dgm:prSet/>
      <dgm:spPr/>
      <dgm:t>
        <a:bodyPr/>
        <a:lstStyle/>
        <a:p>
          <a:endParaRPr lang="en-US"/>
        </a:p>
      </dgm:t>
    </dgm:pt>
    <dgm:pt modelId="{D00DC4E2-FF7F-4D49-A9C0-36BA709FFFBA}">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73CAFF51-A7B8-4D23-8EDC-13C14AEACA05}" type="sibTrans" cxnId="{1CC75B57-42D2-449E-B0FF-A7985474A349}">
      <dgm:prSet/>
      <dgm:spPr/>
      <dgm:t>
        <a:bodyPr/>
        <a:lstStyle/>
        <a:p>
          <a:endParaRPr lang="en-US"/>
        </a:p>
      </dgm:t>
    </dgm:pt>
    <dgm:pt modelId="{F23418F2-3237-4E23-9214-D5F410F86C03}" type="parTrans" cxnId="{1CC75B57-42D2-449E-B0FF-A7985474A349}">
      <dgm:prSet/>
      <dgm:spPr/>
      <dgm:t>
        <a:bodyPr/>
        <a:lstStyle/>
        <a:p>
          <a:endParaRPr lang="en-US"/>
        </a:p>
      </dgm:t>
    </dgm:pt>
    <dgm:pt modelId="{1B03E5A0-3B66-46EF-A734-D74A7C8EC3D7}">
      <dgm:prSet/>
      <dgm:spPr>
        <a:solidFill>
          <a:srgbClr val="78C4D6"/>
        </a:solidFill>
      </dgm:spPr>
      <dgm:t>
        <a:bodyPr/>
        <a:lstStyle/>
        <a:p>
          <a:pPr rtl="0"/>
          <a:r>
            <a:rPr lang="en-US" dirty="0">
              <a:latin typeface="Source Sans Pro" panose="020B0503030403020204" pitchFamily="34" charset="0"/>
              <a:ea typeface="Source Sans Pro" panose="020B0503030403020204" pitchFamily="34" charset="0"/>
            </a:rPr>
            <a:t>Class Spec</a:t>
          </a:r>
        </a:p>
      </dgm:t>
    </dgm:pt>
    <dgm:pt modelId="{5743BEBB-C3A8-4876-A5E2-FEB36AFBB45D}" type="sibTrans" cxnId="{C82524C5-3099-4605-8D1A-513710C2D91E}">
      <dgm:prSet/>
      <dgm:spPr/>
      <dgm:t>
        <a:bodyPr/>
        <a:lstStyle/>
        <a:p>
          <a:endParaRPr lang="en-US"/>
        </a:p>
      </dgm:t>
    </dgm:pt>
    <dgm:pt modelId="{83A28F51-4B6F-40E4-9544-A2CCA8A78B8E}" type="parTrans" cxnId="{C82524C5-3099-4605-8D1A-513710C2D91E}">
      <dgm:prSet/>
      <dgm:spPr/>
      <dgm:t>
        <a:bodyPr/>
        <a:lstStyle/>
        <a:p>
          <a:endParaRPr lang="en-US"/>
        </a:p>
      </dgm:t>
    </dgm:pt>
    <dgm:pt modelId="{054EBA6C-4D98-4B14-8345-92E707CAA11B}">
      <dgm:prSet/>
      <dgm:spPr>
        <a:solidFill>
          <a:srgbClr val="018799"/>
        </a:solidFill>
      </dgm:spPr>
      <dgm:t>
        <a:bodyPr/>
        <a:lstStyle/>
        <a:p>
          <a:pPr rtl="0"/>
          <a:r>
            <a:rPr lang="en-US" dirty="0">
              <a:latin typeface="Source Sans Pro" panose="020B0503030403020204" pitchFamily="34" charset="0"/>
              <a:ea typeface="Source Sans Pro" panose="020B0503030403020204" pitchFamily="34" charset="0"/>
            </a:rPr>
            <a:t>PD</a:t>
          </a:r>
        </a:p>
      </dgm:t>
    </dgm:pt>
    <dgm:pt modelId="{FCD7E778-35D9-43E6-AC0A-87994BB37E2C}" type="sibTrans" cxnId="{F59DDBA0-1CE3-4556-9743-6A3E7904AE90}">
      <dgm:prSet/>
      <dgm:spPr/>
      <dgm:t>
        <a:bodyPr/>
        <a:lstStyle/>
        <a:p>
          <a:endParaRPr lang="en-US"/>
        </a:p>
      </dgm:t>
    </dgm:pt>
    <dgm:pt modelId="{A9280546-EFE0-41FD-918A-96BA30799E8B}" type="parTrans" cxnId="{F59DDBA0-1CE3-4556-9743-6A3E7904AE90}">
      <dgm:prSet/>
      <dgm:spPr/>
      <dgm:t>
        <a:bodyPr/>
        <a:lstStyle/>
        <a:p>
          <a:endParaRPr lang="en-US"/>
        </a:p>
      </dgm:t>
    </dgm:pt>
    <dgm:pt modelId="{2D9EB319-3F8F-42B9-AB09-7CE0A3C62C24}">
      <dgm:prSet/>
      <dgm:spPr>
        <a:solidFill>
          <a:srgbClr val="78C4D6"/>
        </a:solidFill>
      </dgm:spPr>
      <dgm:t>
        <a:bodyPr/>
        <a:lstStyle/>
        <a:p>
          <a:r>
            <a:rPr lang="en-US" dirty="0">
              <a:latin typeface="Source Sans Pro" panose="020B0503030403020204" pitchFamily="34" charset="0"/>
              <a:ea typeface="Source Sans Pro" panose="020B0503030403020204" pitchFamily="34" charset="0"/>
            </a:rPr>
            <a:t>Admin Clerk</a:t>
          </a:r>
        </a:p>
      </dgm:t>
    </dgm:pt>
    <dgm:pt modelId="{3F20D8C5-A7B5-4F27-B3CD-B8CD9610DCC2}" type="parTrans" cxnId="{61FC5373-6044-4EA6-AA82-4E40D79EA3F7}">
      <dgm:prSet/>
      <dgm:spPr/>
      <dgm:t>
        <a:bodyPr/>
        <a:lstStyle/>
        <a:p>
          <a:endParaRPr lang="en-US"/>
        </a:p>
      </dgm:t>
    </dgm:pt>
    <dgm:pt modelId="{9F178B9F-FE4D-4BF9-9EF4-079C2B124E8E}" type="sibTrans" cxnId="{61FC5373-6044-4EA6-AA82-4E40D79EA3F7}">
      <dgm:prSet/>
      <dgm:spPr/>
      <dgm:t>
        <a:bodyPr/>
        <a:lstStyle/>
        <a:p>
          <a:endParaRPr lang="en-US"/>
        </a:p>
      </dgm:t>
    </dgm:pt>
    <dgm:pt modelId="{588FDE6F-3C72-4AA7-A03D-0C2D4287ACC0}">
      <dgm:prSet/>
      <dgm:spPr>
        <a:solidFill>
          <a:srgbClr val="018799"/>
        </a:solidFill>
      </dgm:spPr>
      <dgm:t>
        <a:bodyPr/>
        <a:lstStyle/>
        <a:p>
          <a:r>
            <a:rPr lang="en-US" dirty="0">
              <a:latin typeface="Source Sans Pro" panose="020B0503030403020204" pitchFamily="34" charset="0"/>
              <a:ea typeface="Source Sans Pro" panose="020B0503030403020204" pitchFamily="34" charset="0"/>
            </a:rPr>
            <a:t>HR</a:t>
          </a:r>
        </a:p>
      </dgm:t>
    </dgm:pt>
    <dgm:pt modelId="{FB881D6B-2540-4DC1-9443-6F9F14344143}" type="parTrans" cxnId="{F92B5D08-EC77-4E3B-A4C1-03BE3C345A7D}">
      <dgm:prSet/>
      <dgm:spPr/>
      <dgm:t>
        <a:bodyPr/>
        <a:lstStyle/>
        <a:p>
          <a:endParaRPr lang="en-US"/>
        </a:p>
      </dgm:t>
    </dgm:pt>
    <dgm:pt modelId="{5BE01E69-1D95-4F6A-8655-207272132618}" type="sibTrans" cxnId="{F92B5D08-EC77-4E3B-A4C1-03BE3C345A7D}">
      <dgm:prSet/>
      <dgm:spPr/>
      <dgm:t>
        <a:bodyPr/>
        <a:lstStyle/>
        <a:p>
          <a:endParaRPr lang="en-US"/>
        </a:p>
      </dgm:t>
    </dgm:pt>
    <dgm:pt modelId="{93BC29C8-0C09-45A8-8F1A-E6883C0974A9}">
      <dgm:prSet/>
      <dgm:spPr>
        <a:solidFill>
          <a:srgbClr val="018799"/>
        </a:solidFill>
      </dgm:spPr>
      <dgm:t>
        <a:bodyPr/>
        <a:lstStyle/>
        <a:p>
          <a:r>
            <a:rPr lang="en-US" dirty="0">
              <a:latin typeface="Source Sans Pro" panose="020B0503030403020204" pitchFamily="34" charset="0"/>
              <a:ea typeface="Source Sans Pro" panose="020B0503030403020204" pitchFamily="34" charset="0"/>
            </a:rPr>
            <a:t>IT</a:t>
          </a:r>
        </a:p>
      </dgm:t>
    </dgm:pt>
    <dgm:pt modelId="{995362D9-1E1B-4239-AFBA-5391AA415193}" type="parTrans" cxnId="{5E4C5429-6D75-4B62-97C0-8AFA43DCDA6F}">
      <dgm:prSet/>
      <dgm:spPr/>
      <dgm:t>
        <a:bodyPr/>
        <a:lstStyle/>
        <a:p>
          <a:endParaRPr lang="en-US"/>
        </a:p>
      </dgm:t>
    </dgm:pt>
    <dgm:pt modelId="{F8444FC4-AD2B-4152-9060-063C1BD15ADA}" type="sibTrans" cxnId="{5E4C5429-6D75-4B62-97C0-8AFA43DCDA6F}">
      <dgm:prSet/>
      <dgm:spPr/>
      <dgm:t>
        <a:bodyPr/>
        <a:lstStyle/>
        <a:p>
          <a:endParaRPr lang="en-US"/>
        </a:p>
      </dgm:t>
    </dgm:pt>
    <dgm:pt modelId="{F0DDED7C-2727-41E2-8308-C58345DA291E}" type="pres">
      <dgm:prSet presAssocID="{23CA6420-ECAE-40B4-B592-0E8301F21114}" presName="Name0" presStyleCnt="0">
        <dgm:presLayoutVars>
          <dgm:chPref val="1"/>
          <dgm:dir/>
          <dgm:animOne val="branch"/>
          <dgm:animLvl val="lvl"/>
          <dgm:resizeHandles/>
        </dgm:presLayoutVars>
      </dgm:prSet>
      <dgm:spPr/>
    </dgm:pt>
    <dgm:pt modelId="{C0576FFB-613E-4036-B1CB-3A9F29BBD813}" type="pres">
      <dgm:prSet presAssocID="{EA19A016-3A26-4090-B53A-0679FC092D14}" presName="vertOne" presStyleCnt="0"/>
      <dgm:spPr/>
    </dgm:pt>
    <dgm:pt modelId="{4527C3C8-AD04-42D0-9828-4D3D835CF5E8}" type="pres">
      <dgm:prSet presAssocID="{EA19A016-3A26-4090-B53A-0679FC092D14}" presName="txOne" presStyleLbl="node0" presStyleIdx="0" presStyleCnt="1">
        <dgm:presLayoutVars>
          <dgm:chPref val="3"/>
        </dgm:presLayoutVars>
      </dgm:prSet>
      <dgm:spPr/>
    </dgm:pt>
    <dgm:pt modelId="{2FB7B19D-E91A-4505-A98C-177A93ECAE4B}" type="pres">
      <dgm:prSet presAssocID="{EA19A016-3A26-4090-B53A-0679FC092D14}" presName="parTransOne" presStyleCnt="0"/>
      <dgm:spPr/>
    </dgm:pt>
    <dgm:pt modelId="{D225A1D6-765A-4A2F-8A77-CF4B644BB5F5}" type="pres">
      <dgm:prSet presAssocID="{EA19A016-3A26-4090-B53A-0679FC092D14}" presName="horzOne" presStyleCnt="0"/>
      <dgm:spPr/>
    </dgm:pt>
    <dgm:pt modelId="{43B63A0E-57AD-4985-86F1-EC8F8B4B5CAC}" type="pres">
      <dgm:prSet presAssocID="{9653D18D-7564-4C2B-A19C-168DD0293E08}" presName="vertTwo" presStyleCnt="0"/>
      <dgm:spPr/>
    </dgm:pt>
    <dgm:pt modelId="{317AB2BC-2537-4358-953D-C54495E75D32}" type="pres">
      <dgm:prSet presAssocID="{9653D18D-7564-4C2B-A19C-168DD0293E08}" presName="txTwo" presStyleLbl="node2" presStyleIdx="0" presStyleCnt="1">
        <dgm:presLayoutVars>
          <dgm:chPref val="3"/>
        </dgm:presLayoutVars>
      </dgm:prSet>
      <dgm:spPr/>
    </dgm:pt>
    <dgm:pt modelId="{97E73F94-8554-44CD-B8A2-D39D911216A9}" type="pres">
      <dgm:prSet presAssocID="{9653D18D-7564-4C2B-A19C-168DD0293E08}" presName="parTransTwo" presStyleCnt="0"/>
      <dgm:spPr/>
    </dgm:pt>
    <dgm:pt modelId="{B7C89EF9-06C3-4D0E-A8E0-964848313065}" type="pres">
      <dgm:prSet presAssocID="{9653D18D-7564-4C2B-A19C-168DD0293E08}" presName="horzTwo" presStyleCnt="0"/>
      <dgm:spPr/>
    </dgm:pt>
    <dgm:pt modelId="{8AE6B826-28C6-4D17-B4C4-326E7A415C51}" type="pres">
      <dgm:prSet presAssocID="{C09F1963-98F1-4639-B832-7DFC7E39DC83}" presName="vertThree" presStyleCnt="0"/>
      <dgm:spPr/>
    </dgm:pt>
    <dgm:pt modelId="{1D3EC8D3-9439-4D58-B6D1-D36AD57317A3}" type="pres">
      <dgm:prSet presAssocID="{C09F1963-98F1-4639-B832-7DFC7E39DC83}" presName="txThree" presStyleLbl="node3" presStyleIdx="0" presStyleCnt="2">
        <dgm:presLayoutVars>
          <dgm:chPref val="3"/>
        </dgm:presLayoutVars>
      </dgm:prSet>
      <dgm:spPr/>
    </dgm:pt>
    <dgm:pt modelId="{6DA5B699-92A8-40E5-A6B0-0FBAD2CF8CE8}" type="pres">
      <dgm:prSet presAssocID="{C09F1963-98F1-4639-B832-7DFC7E39DC83}" presName="parTransThree" presStyleCnt="0"/>
      <dgm:spPr/>
    </dgm:pt>
    <dgm:pt modelId="{6FE6329A-30DA-4BCB-90B3-C5D1550F1AE8}" type="pres">
      <dgm:prSet presAssocID="{C09F1963-98F1-4639-B832-7DFC7E39DC83}" presName="horzThree" presStyleCnt="0"/>
      <dgm:spPr/>
    </dgm:pt>
    <dgm:pt modelId="{0356AFD8-C6BD-4524-B838-F5160AA8C8CA}" type="pres">
      <dgm:prSet presAssocID="{E8FAD0E7-1AE4-47EE-B3EF-0DBFDB5E20E4}" presName="vertFour" presStyleCnt="0">
        <dgm:presLayoutVars>
          <dgm:chPref val="3"/>
        </dgm:presLayoutVars>
      </dgm:prSet>
      <dgm:spPr/>
    </dgm:pt>
    <dgm:pt modelId="{D49ED117-5C8D-4BB0-AA7F-4477CB368989}" type="pres">
      <dgm:prSet presAssocID="{E8FAD0E7-1AE4-47EE-B3EF-0DBFDB5E20E4}" presName="txFour" presStyleLbl="node4" presStyleIdx="0" presStyleCnt="28">
        <dgm:presLayoutVars>
          <dgm:chPref val="3"/>
        </dgm:presLayoutVars>
      </dgm:prSet>
      <dgm:spPr/>
    </dgm:pt>
    <dgm:pt modelId="{7A6705CE-B44F-4E1F-A3CB-A5630FF549C8}" type="pres">
      <dgm:prSet presAssocID="{E8FAD0E7-1AE4-47EE-B3EF-0DBFDB5E20E4}" presName="parTransFour" presStyleCnt="0"/>
      <dgm:spPr/>
    </dgm:pt>
    <dgm:pt modelId="{1F2BBF4E-DDA2-44BB-9F9A-1AEF93FD52EE}" type="pres">
      <dgm:prSet presAssocID="{E8FAD0E7-1AE4-47EE-B3EF-0DBFDB5E20E4}" presName="horzFour" presStyleCnt="0"/>
      <dgm:spPr/>
    </dgm:pt>
    <dgm:pt modelId="{13EDAEB0-C023-4076-9C77-B527CB767364}" type="pres">
      <dgm:prSet presAssocID="{F00F9E45-FAE4-41E5-92FD-259D6778E790}" presName="vertFour" presStyleCnt="0">
        <dgm:presLayoutVars>
          <dgm:chPref val="3"/>
        </dgm:presLayoutVars>
      </dgm:prSet>
      <dgm:spPr/>
    </dgm:pt>
    <dgm:pt modelId="{8298F585-7371-478F-BB1C-C95885983C88}" type="pres">
      <dgm:prSet presAssocID="{F00F9E45-FAE4-41E5-92FD-259D6778E790}" presName="txFour" presStyleLbl="node4" presStyleIdx="1" presStyleCnt="28" custLinFactNeighborX="-1039">
        <dgm:presLayoutVars>
          <dgm:chPref val="3"/>
        </dgm:presLayoutVars>
      </dgm:prSet>
      <dgm:spPr/>
    </dgm:pt>
    <dgm:pt modelId="{2D69B5B1-3641-4638-9F8D-A0C2530867C6}" type="pres">
      <dgm:prSet presAssocID="{F00F9E45-FAE4-41E5-92FD-259D6778E790}" presName="parTransFour" presStyleCnt="0"/>
      <dgm:spPr/>
    </dgm:pt>
    <dgm:pt modelId="{DA0D6AA8-A246-4177-9648-AA34D371FD8E}" type="pres">
      <dgm:prSet presAssocID="{F00F9E45-FAE4-41E5-92FD-259D6778E790}" presName="horzFour" presStyleCnt="0"/>
      <dgm:spPr/>
    </dgm:pt>
    <dgm:pt modelId="{F6C839C5-623F-4C60-8719-D21A5CDFE4CE}" type="pres">
      <dgm:prSet presAssocID="{24484F68-F0E5-48FB-9A8A-3655CB99090D}" presName="vertFour" presStyleCnt="0">
        <dgm:presLayoutVars>
          <dgm:chPref val="3"/>
        </dgm:presLayoutVars>
      </dgm:prSet>
      <dgm:spPr/>
    </dgm:pt>
    <dgm:pt modelId="{B41DB2EC-BC46-40D6-BDD6-62B24D5FDC6F}" type="pres">
      <dgm:prSet presAssocID="{24484F68-F0E5-48FB-9A8A-3655CB99090D}" presName="txFour" presStyleLbl="node4" presStyleIdx="2" presStyleCnt="28">
        <dgm:presLayoutVars>
          <dgm:chPref val="3"/>
        </dgm:presLayoutVars>
      </dgm:prSet>
      <dgm:spPr/>
    </dgm:pt>
    <dgm:pt modelId="{184DDF19-11F5-4541-9F3B-FFD40DC2479F}" type="pres">
      <dgm:prSet presAssocID="{24484F68-F0E5-48FB-9A8A-3655CB99090D}" presName="horzFour" presStyleCnt="0"/>
      <dgm:spPr/>
    </dgm:pt>
    <dgm:pt modelId="{6E6E9999-AA27-4DE8-A31C-2E9AB701A78D}" type="pres">
      <dgm:prSet presAssocID="{9507ADC2-69EF-4982-B34A-B200AA6AFF7D}" presName="sibSpaceFour" presStyleCnt="0"/>
      <dgm:spPr/>
    </dgm:pt>
    <dgm:pt modelId="{7E202344-D205-48B9-98FA-9E481A3A3B5A}" type="pres">
      <dgm:prSet presAssocID="{C489D580-276B-4D44-9440-61EDB14F4513}" presName="vertFour" presStyleCnt="0">
        <dgm:presLayoutVars>
          <dgm:chPref val="3"/>
        </dgm:presLayoutVars>
      </dgm:prSet>
      <dgm:spPr/>
    </dgm:pt>
    <dgm:pt modelId="{7679C881-8416-40FD-BB68-F77314DDAA86}" type="pres">
      <dgm:prSet presAssocID="{C489D580-276B-4D44-9440-61EDB14F4513}" presName="txFour" presStyleLbl="node4" presStyleIdx="3" presStyleCnt="28">
        <dgm:presLayoutVars>
          <dgm:chPref val="3"/>
        </dgm:presLayoutVars>
      </dgm:prSet>
      <dgm:spPr/>
    </dgm:pt>
    <dgm:pt modelId="{EEC5298A-F146-4594-8D15-63D815602513}" type="pres">
      <dgm:prSet presAssocID="{C489D580-276B-4D44-9440-61EDB14F4513}" presName="horzFour" presStyleCnt="0"/>
      <dgm:spPr/>
    </dgm:pt>
    <dgm:pt modelId="{8ECCD0EF-B323-402F-8CCF-2BAC0CC40365}" type="pres">
      <dgm:prSet presAssocID="{21E2565D-AA6D-4245-8462-8AF1D5F5A60E}" presName="sibSpaceFour" presStyleCnt="0"/>
      <dgm:spPr/>
    </dgm:pt>
    <dgm:pt modelId="{55351788-8010-4EE9-AF46-3C2C88EE74D7}" type="pres">
      <dgm:prSet presAssocID="{4DFC72F2-2FBE-4382-97FA-587D77674241}" presName="vertFour" presStyleCnt="0">
        <dgm:presLayoutVars>
          <dgm:chPref val="3"/>
        </dgm:presLayoutVars>
      </dgm:prSet>
      <dgm:spPr/>
    </dgm:pt>
    <dgm:pt modelId="{A2707248-38DB-481C-848F-29BD28A555DD}" type="pres">
      <dgm:prSet presAssocID="{4DFC72F2-2FBE-4382-97FA-587D77674241}" presName="txFour" presStyleLbl="node4" presStyleIdx="4" presStyleCnt="28" custLinFactNeighborX="-1039">
        <dgm:presLayoutVars>
          <dgm:chPref val="3"/>
        </dgm:presLayoutVars>
      </dgm:prSet>
      <dgm:spPr/>
    </dgm:pt>
    <dgm:pt modelId="{E1C1AB78-F1B0-48CC-A7AC-AE171EB733CF}" type="pres">
      <dgm:prSet presAssocID="{4DFC72F2-2FBE-4382-97FA-587D77674241}" presName="parTransFour" presStyleCnt="0"/>
      <dgm:spPr/>
    </dgm:pt>
    <dgm:pt modelId="{9A45DED6-C10B-4067-B456-52531A632F1D}" type="pres">
      <dgm:prSet presAssocID="{4DFC72F2-2FBE-4382-97FA-587D77674241}" presName="horzFour" presStyleCnt="0"/>
      <dgm:spPr/>
    </dgm:pt>
    <dgm:pt modelId="{BCBAA0AE-9FAB-42B4-A530-76CFA1951087}" type="pres">
      <dgm:prSet presAssocID="{F4D79ADA-BEED-4250-8551-B9F85413D22B}" presName="vertFour" presStyleCnt="0">
        <dgm:presLayoutVars>
          <dgm:chPref val="3"/>
        </dgm:presLayoutVars>
      </dgm:prSet>
      <dgm:spPr/>
    </dgm:pt>
    <dgm:pt modelId="{59BAF61C-9BE2-48A3-9148-F2E5CFFAAA6A}" type="pres">
      <dgm:prSet presAssocID="{F4D79ADA-BEED-4250-8551-B9F85413D22B}" presName="txFour" presStyleLbl="node4" presStyleIdx="5" presStyleCnt="28">
        <dgm:presLayoutVars>
          <dgm:chPref val="3"/>
        </dgm:presLayoutVars>
      </dgm:prSet>
      <dgm:spPr/>
    </dgm:pt>
    <dgm:pt modelId="{C65A685E-21A2-42B0-83CB-488FC40C5F86}" type="pres">
      <dgm:prSet presAssocID="{F4D79ADA-BEED-4250-8551-B9F85413D22B}" presName="horzFour" presStyleCnt="0"/>
      <dgm:spPr/>
    </dgm:pt>
    <dgm:pt modelId="{C852F7C1-A7DD-465D-9DF5-AD32BF25ED0E}" type="pres">
      <dgm:prSet presAssocID="{B243D5EE-E3DC-444A-A0DB-D1CA1D20E89D}" presName="sibSpaceFour" presStyleCnt="0"/>
      <dgm:spPr/>
    </dgm:pt>
    <dgm:pt modelId="{68E8785F-3665-4A93-A1F0-2CC13748E295}" type="pres">
      <dgm:prSet presAssocID="{7FA680BD-9304-4880-860C-6C53F8846B50}" presName="vertFour" presStyleCnt="0">
        <dgm:presLayoutVars>
          <dgm:chPref val="3"/>
        </dgm:presLayoutVars>
      </dgm:prSet>
      <dgm:spPr/>
    </dgm:pt>
    <dgm:pt modelId="{F98BF43E-3ED1-4745-A540-E4F203045202}" type="pres">
      <dgm:prSet presAssocID="{7FA680BD-9304-4880-860C-6C53F8846B50}" presName="txFour" presStyleLbl="node4" presStyleIdx="6" presStyleCnt="28">
        <dgm:presLayoutVars>
          <dgm:chPref val="3"/>
        </dgm:presLayoutVars>
      </dgm:prSet>
      <dgm:spPr/>
    </dgm:pt>
    <dgm:pt modelId="{55AD8095-689B-4BE5-88DE-203FF3BA1F2D}" type="pres">
      <dgm:prSet presAssocID="{7FA680BD-9304-4880-860C-6C53F8846B50}" presName="horzFour" presStyleCnt="0"/>
      <dgm:spPr/>
    </dgm:pt>
    <dgm:pt modelId="{1A967566-B80A-4768-A4B2-15C5D5ADAEBB}" type="pres">
      <dgm:prSet presAssocID="{7324D76D-AEB2-4282-B546-5F8DCCDF268C}" presName="sibSpaceFour" presStyleCnt="0"/>
      <dgm:spPr/>
    </dgm:pt>
    <dgm:pt modelId="{B41B0C91-EF9C-4C9A-B3D2-B35EBE6786BD}" type="pres">
      <dgm:prSet presAssocID="{0575540B-A90F-4465-A786-B9FDE6EC09D2}" presName="vertFour" presStyleCnt="0">
        <dgm:presLayoutVars>
          <dgm:chPref val="3"/>
        </dgm:presLayoutVars>
      </dgm:prSet>
      <dgm:spPr/>
    </dgm:pt>
    <dgm:pt modelId="{A25F5C04-0B4B-4A11-ADD3-87CC1C5A64EC}" type="pres">
      <dgm:prSet presAssocID="{0575540B-A90F-4465-A786-B9FDE6EC09D2}" presName="txFour" presStyleLbl="node4" presStyleIdx="7" presStyleCnt="28">
        <dgm:presLayoutVars>
          <dgm:chPref val="3"/>
        </dgm:presLayoutVars>
      </dgm:prSet>
      <dgm:spPr/>
    </dgm:pt>
    <dgm:pt modelId="{65825579-56F9-4A03-B2AE-64E49CE1D094}" type="pres">
      <dgm:prSet presAssocID="{0575540B-A90F-4465-A786-B9FDE6EC09D2}" presName="parTransFour" presStyleCnt="0"/>
      <dgm:spPr/>
    </dgm:pt>
    <dgm:pt modelId="{1E75D267-8CA6-45F7-8F5C-B10F962CD70E}" type="pres">
      <dgm:prSet presAssocID="{0575540B-A90F-4465-A786-B9FDE6EC09D2}" presName="horzFour" presStyleCnt="0"/>
      <dgm:spPr/>
    </dgm:pt>
    <dgm:pt modelId="{3820CB51-91C7-430A-9DF9-8D02DB633659}" type="pres">
      <dgm:prSet presAssocID="{653CACFB-25EB-4404-BA84-5813854EC85A}" presName="vertFour" presStyleCnt="0">
        <dgm:presLayoutVars>
          <dgm:chPref val="3"/>
        </dgm:presLayoutVars>
      </dgm:prSet>
      <dgm:spPr/>
    </dgm:pt>
    <dgm:pt modelId="{C650BCBF-F860-49EB-87EC-3EEAF55BB081}" type="pres">
      <dgm:prSet presAssocID="{653CACFB-25EB-4404-BA84-5813854EC85A}" presName="txFour" presStyleLbl="node4" presStyleIdx="8" presStyleCnt="28" custLinFactNeighborX="-1039">
        <dgm:presLayoutVars>
          <dgm:chPref val="3"/>
        </dgm:presLayoutVars>
      </dgm:prSet>
      <dgm:spPr/>
    </dgm:pt>
    <dgm:pt modelId="{6854D0AF-91B2-4392-9D53-43C6BE40C13A}" type="pres">
      <dgm:prSet presAssocID="{653CACFB-25EB-4404-BA84-5813854EC85A}" presName="parTransFour" presStyleCnt="0"/>
      <dgm:spPr/>
    </dgm:pt>
    <dgm:pt modelId="{46DB4315-1E39-46BC-922D-AB2C48F72D3E}" type="pres">
      <dgm:prSet presAssocID="{653CACFB-25EB-4404-BA84-5813854EC85A}" presName="horzFour" presStyleCnt="0"/>
      <dgm:spPr/>
    </dgm:pt>
    <dgm:pt modelId="{FFA01B55-69A1-476B-A6A2-9C6740BAF395}" type="pres">
      <dgm:prSet presAssocID="{41036C0B-99AE-4294-8032-488BCB7F102D}" presName="vertFour" presStyleCnt="0">
        <dgm:presLayoutVars>
          <dgm:chPref val="3"/>
        </dgm:presLayoutVars>
      </dgm:prSet>
      <dgm:spPr/>
    </dgm:pt>
    <dgm:pt modelId="{8DA116CE-C389-4586-80B8-B0B7C353E1EE}" type="pres">
      <dgm:prSet presAssocID="{41036C0B-99AE-4294-8032-488BCB7F102D}" presName="txFour" presStyleLbl="node4" presStyleIdx="9" presStyleCnt="28">
        <dgm:presLayoutVars>
          <dgm:chPref val="3"/>
        </dgm:presLayoutVars>
      </dgm:prSet>
      <dgm:spPr/>
    </dgm:pt>
    <dgm:pt modelId="{6A8D7510-00FA-4775-8FE3-41CB96F20189}" type="pres">
      <dgm:prSet presAssocID="{41036C0B-99AE-4294-8032-488BCB7F102D}" presName="horzFour" presStyleCnt="0"/>
      <dgm:spPr/>
    </dgm:pt>
    <dgm:pt modelId="{0375E30A-34B8-4E3C-AB89-5CBF20337FBE}" type="pres">
      <dgm:prSet presAssocID="{C46B5FDD-3B17-4ADD-A0C9-260F03B51F24}" presName="sibSpaceFour" presStyleCnt="0"/>
      <dgm:spPr/>
    </dgm:pt>
    <dgm:pt modelId="{0EE659C1-8130-4186-B26E-0ADC0EEA6E43}" type="pres">
      <dgm:prSet presAssocID="{8E50F8F5-7C8E-471E-A31E-438709A2D021}" presName="vertFour" presStyleCnt="0">
        <dgm:presLayoutVars>
          <dgm:chPref val="3"/>
        </dgm:presLayoutVars>
      </dgm:prSet>
      <dgm:spPr/>
    </dgm:pt>
    <dgm:pt modelId="{74FDCB19-2CB6-416E-A6EB-AA8169C8D656}" type="pres">
      <dgm:prSet presAssocID="{8E50F8F5-7C8E-471E-A31E-438709A2D021}" presName="txFour" presStyleLbl="node4" presStyleIdx="10" presStyleCnt="28">
        <dgm:presLayoutVars>
          <dgm:chPref val="3"/>
        </dgm:presLayoutVars>
      </dgm:prSet>
      <dgm:spPr/>
    </dgm:pt>
    <dgm:pt modelId="{E236513C-91CB-4EE4-97AA-5D2E687EFA6E}" type="pres">
      <dgm:prSet presAssocID="{8E50F8F5-7C8E-471E-A31E-438709A2D021}" presName="horzFour" presStyleCnt="0"/>
      <dgm:spPr/>
    </dgm:pt>
    <dgm:pt modelId="{5B1209C4-59F3-4F17-A179-20B7D730CFCC}" type="pres">
      <dgm:prSet presAssocID="{232B9DEF-D487-440C-AE89-6CF0F74DB8B8}" presName="sibSpaceFour" presStyleCnt="0"/>
      <dgm:spPr/>
    </dgm:pt>
    <dgm:pt modelId="{FF831402-C26F-4055-8EFF-27A9EAE467C8}" type="pres">
      <dgm:prSet presAssocID="{DCE131BF-F279-4AF0-81A4-13F0BE60EA7A}" presName="vertFour" presStyleCnt="0">
        <dgm:presLayoutVars>
          <dgm:chPref val="3"/>
        </dgm:presLayoutVars>
      </dgm:prSet>
      <dgm:spPr/>
    </dgm:pt>
    <dgm:pt modelId="{DA194CF8-B5AA-4E6C-A81A-E2C885790914}" type="pres">
      <dgm:prSet presAssocID="{DCE131BF-F279-4AF0-81A4-13F0BE60EA7A}" presName="txFour" presStyleLbl="node4" presStyleIdx="11" presStyleCnt="28" custLinFactNeighborX="-1039">
        <dgm:presLayoutVars>
          <dgm:chPref val="3"/>
        </dgm:presLayoutVars>
      </dgm:prSet>
      <dgm:spPr/>
    </dgm:pt>
    <dgm:pt modelId="{9F39129E-6706-434E-98D1-58F10A98F965}" type="pres">
      <dgm:prSet presAssocID="{DCE131BF-F279-4AF0-81A4-13F0BE60EA7A}" presName="parTransFour" presStyleCnt="0"/>
      <dgm:spPr/>
    </dgm:pt>
    <dgm:pt modelId="{4B147868-865F-47DC-A4B0-B9863DB28BA9}" type="pres">
      <dgm:prSet presAssocID="{DCE131BF-F279-4AF0-81A4-13F0BE60EA7A}" presName="horzFour" presStyleCnt="0"/>
      <dgm:spPr/>
    </dgm:pt>
    <dgm:pt modelId="{AE2EA4B5-E45E-4261-8B0E-8C2114AD6C69}" type="pres">
      <dgm:prSet presAssocID="{5C2DC30A-1F28-4FA7-AB6E-980B78F98AD2}" presName="vertFour" presStyleCnt="0">
        <dgm:presLayoutVars>
          <dgm:chPref val="3"/>
        </dgm:presLayoutVars>
      </dgm:prSet>
      <dgm:spPr/>
    </dgm:pt>
    <dgm:pt modelId="{D9295390-B979-46B9-9E37-9BF85434BAB5}" type="pres">
      <dgm:prSet presAssocID="{5C2DC30A-1F28-4FA7-AB6E-980B78F98AD2}" presName="txFour" presStyleLbl="node4" presStyleIdx="12" presStyleCnt="28">
        <dgm:presLayoutVars>
          <dgm:chPref val="3"/>
        </dgm:presLayoutVars>
      </dgm:prSet>
      <dgm:spPr/>
    </dgm:pt>
    <dgm:pt modelId="{9E445B7A-4964-4271-A420-1B90846CC67F}" type="pres">
      <dgm:prSet presAssocID="{5C2DC30A-1F28-4FA7-AB6E-980B78F98AD2}" presName="horzFour" presStyleCnt="0"/>
      <dgm:spPr/>
    </dgm:pt>
    <dgm:pt modelId="{B0C3CB63-EE0C-4D91-A9F6-A88FBD80F87D}" type="pres">
      <dgm:prSet presAssocID="{E064AE5C-08FA-457B-B845-53CF589BBF2E}" presName="sibSpaceFour" presStyleCnt="0"/>
      <dgm:spPr/>
    </dgm:pt>
    <dgm:pt modelId="{CA0EF637-D7DB-4D5D-BEC5-9A79E5C032F5}" type="pres">
      <dgm:prSet presAssocID="{83403D0B-E88D-46BC-93FE-CF4C50F67E30}" presName="vertFour" presStyleCnt="0">
        <dgm:presLayoutVars>
          <dgm:chPref val="3"/>
        </dgm:presLayoutVars>
      </dgm:prSet>
      <dgm:spPr/>
    </dgm:pt>
    <dgm:pt modelId="{BCC95EF8-28B1-4BBE-A78C-F1CFE71CEC9E}" type="pres">
      <dgm:prSet presAssocID="{83403D0B-E88D-46BC-93FE-CF4C50F67E30}" presName="txFour" presStyleLbl="node4" presStyleIdx="13" presStyleCnt="28">
        <dgm:presLayoutVars>
          <dgm:chPref val="3"/>
        </dgm:presLayoutVars>
      </dgm:prSet>
      <dgm:spPr/>
    </dgm:pt>
    <dgm:pt modelId="{9BC0BEF8-2A14-4D97-B8DD-AC27278DD1FC}" type="pres">
      <dgm:prSet presAssocID="{83403D0B-E88D-46BC-93FE-CF4C50F67E30}" presName="horzFour" presStyleCnt="0"/>
      <dgm:spPr/>
    </dgm:pt>
    <dgm:pt modelId="{2825C144-E66E-4053-B9C9-AA95D07015C6}" type="pres">
      <dgm:prSet presAssocID="{ED720A2A-C612-4117-83BD-72ACD9808A53}" presName="sibSpaceThree" presStyleCnt="0"/>
      <dgm:spPr/>
    </dgm:pt>
    <dgm:pt modelId="{18815C02-825E-4C98-8F58-FEB46AD7A777}" type="pres">
      <dgm:prSet presAssocID="{A3F0E3E9-059B-483B-AA91-6BAECEDF583B}" presName="vertThree" presStyleCnt="0"/>
      <dgm:spPr/>
    </dgm:pt>
    <dgm:pt modelId="{6DCECA5A-31BB-4F4D-B330-4652E907BD32}" type="pres">
      <dgm:prSet presAssocID="{A3F0E3E9-059B-483B-AA91-6BAECEDF583B}" presName="txThree" presStyleLbl="node3" presStyleIdx="1" presStyleCnt="2">
        <dgm:presLayoutVars>
          <dgm:chPref val="3"/>
        </dgm:presLayoutVars>
      </dgm:prSet>
      <dgm:spPr/>
    </dgm:pt>
    <dgm:pt modelId="{10B6BA3A-935A-4804-B530-F02D8B97D59F}" type="pres">
      <dgm:prSet presAssocID="{A3F0E3E9-059B-483B-AA91-6BAECEDF583B}" presName="parTransThree" presStyleCnt="0"/>
      <dgm:spPr/>
    </dgm:pt>
    <dgm:pt modelId="{B6006FDB-9AF4-493C-A74F-8F4823AE328C}" type="pres">
      <dgm:prSet presAssocID="{A3F0E3E9-059B-483B-AA91-6BAECEDF583B}" presName="horzThree" presStyleCnt="0"/>
      <dgm:spPr/>
    </dgm:pt>
    <dgm:pt modelId="{D1B5ECCE-8BAE-486A-8511-C7301A79FCDE}" type="pres">
      <dgm:prSet presAssocID="{229D1F5E-F0F6-4DF0-BDF7-AD8F2FB33E6D}" presName="vertFour" presStyleCnt="0">
        <dgm:presLayoutVars>
          <dgm:chPref val="3"/>
        </dgm:presLayoutVars>
      </dgm:prSet>
      <dgm:spPr/>
    </dgm:pt>
    <dgm:pt modelId="{0B94FDF5-25C0-44C0-84F1-6AE257C63AAB}" type="pres">
      <dgm:prSet presAssocID="{229D1F5E-F0F6-4DF0-BDF7-AD8F2FB33E6D}" presName="txFour" presStyleLbl="node4" presStyleIdx="14" presStyleCnt="28">
        <dgm:presLayoutVars>
          <dgm:chPref val="3"/>
        </dgm:presLayoutVars>
      </dgm:prSet>
      <dgm:spPr/>
    </dgm:pt>
    <dgm:pt modelId="{F4BF61EB-A32A-43DB-B6BA-591146D02A2B}" type="pres">
      <dgm:prSet presAssocID="{229D1F5E-F0F6-4DF0-BDF7-AD8F2FB33E6D}" presName="parTransFour" presStyleCnt="0"/>
      <dgm:spPr/>
    </dgm:pt>
    <dgm:pt modelId="{71416C6C-1883-4666-99EF-D1B1534FE93B}" type="pres">
      <dgm:prSet presAssocID="{229D1F5E-F0F6-4DF0-BDF7-AD8F2FB33E6D}" presName="horzFour" presStyleCnt="0"/>
      <dgm:spPr/>
    </dgm:pt>
    <dgm:pt modelId="{2E08779E-491A-48E5-898C-A1E10FC294CE}" type="pres">
      <dgm:prSet presAssocID="{18CD3777-7822-4EDF-B504-D9F1C8CE9421}" presName="vertFour" presStyleCnt="0">
        <dgm:presLayoutVars>
          <dgm:chPref val="3"/>
        </dgm:presLayoutVars>
      </dgm:prSet>
      <dgm:spPr/>
    </dgm:pt>
    <dgm:pt modelId="{20DB72B6-3E0A-4D5D-A7C3-01975ACE50D6}" type="pres">
      <dgm:prSet presAssocID="{18CD3777-7822-4EDF-B504-D9F1C8CE9421}" presName="txFour" presStyleLbl="node4" presStyleIdx="15" presStyleCnt="28" custLinFactNeighborX="-1039">
        <dgm:presLayoutVars>
          <dgm:chPref val="3"/>
        </dgm:presLayoutVars>
      </dgm:prSet>
      <dgm:spPr/>
    </dgm:pt>
    <dgm:pt modelId="{BE276B7F-5104-4815-8547-9BB6407864C3}" type="pres">
      <dgm:prSet presAssocID="{18CD3777-7822-4EDF-B504-D9F1C8CE9421}" presName="parTransFour" presStyleCnt="0"/>
      <dgm:spPr/>
    </dgm:pt>
    <dgm:pt modelId="{92EEE30E-FB63-44DC-9A70-32F9FAA2A64D}" type="pres">
      <dgm:prSet presAssocID="{18CD3777-7822-4EDF-B504-D9F1C8CE9421}" presName="horzFour" presStyleCnt="0"/>
      <dgm:spPr/>
    </dgm:pt>
    <dgm:pt modelId="{7BE5992E-A643-4A49-86F4-6691D94FF28E}" type="pres">
      <dgm:prSet presAssocID="{6476933A-4E92-45EB-9828-D45DC6E6658A}" presName="vertFour" presStyleCnt="0">
        <dgm:presLayoutVars>
          <dgm:chPref val="3"/>
        </dgm:presLayoutVars>
      </dgm:prSet>
      <dgm:spPr/>
    </dgm:pt>
    <dgm:pt modelId="{3C7180BB-EC12-4C25-AFA0-525A766B8852}" type="pres">
      <dgm:prSet presAssocID="{6476933A-4E92-45EB-9828-D45DC6E6658A}" presName="txFour" presStyleLbl="node4" presStyleIdx="16" presStyleCnt="28">
        <dgm:presLayoutVars>
          <dgm:chPref val="3"/>
        </dgm:presLayoutVars>
      </dgm:prSet>
      <dgm:spPr/>
    </dgm:pt>
    <dgm:pt modelId="{6CAC269C-4950-407D-B802-2E404FAB1867}" type="pres">
      <dgm:prSet presAssocID="{6476933A-4E92-45EB-9828-D45DC6E6658A}" presName="horzFour" presStyleCnt="0"/>
      <dgm:spPr/>
    </dgm:pt>
    <dgm:pt modelId="{4215E6BF-1D2E-4F64-9C22-C23D734AFD54}" type="pres">
      <dgm:prSet presAssocID="{8470BBD1-F418-460A-8D1A-F92B000615F1}" presName="sibSpaceFour" presStyleCnt="0"/>
      <dgm:spPr/>
    </dgm:pt>
    <dgm:pt modelId="{CDD4D198-4A87-464D-BB5D-EA92E60CF8BA}" type="pres">
      <dgm:prSet presAssocID="{D00DC4E2-FF7F-4D49-A9C0-36BA709FFFBA}" presName="vertFour" presStyleCnt="0">
        <dgm:presLayoutVars>
          <dgm:chPref val="3"/>
        </dgm:presLayoutVars>
      </dgm:prSet>
      <dgm:spPr/>
    </dgm:pt>
    <dgm:pt modelId="{0F64BA6D-48FD-4C87-8601-3B1A28BF4B2D}" type="pres">
      <dgm:prSet presAssocID="{D00DC4E2-FF7F-4D49-A9C0-36BA709FFFBA}" presName="txFour" presStyleLbl="node4" presStyleIdx="17" presStyleCnt="28">
        <dgm:presLayoutVars>
          <dgm:chPref val="3"/>
        </dgm:presLayoutVars>
      </dgm:prSet>
      <dgm:spPr/>
    </dgm:pt>
    <dgm:pt modelId="{0DCEC7F0-A240-45DB-8DFF-E825923FFEA4}" type="pres">
      <dgm:prSet presAssocID="{D00DC4E2-FF7F-4D49-A9C0-36BA709FFFBA}" presName="horzFour" presStyleCnt="0"/>
      <dgm:spPr/>
    </dgm:pt>
    <dgm:pt modelId="{DA285DCB-02CA-4C26-B88A-5012ACB51EA7}" type="pres">
      <dgm:prSet presAssocID="{016D8660-2268-4B38-981A-280E963FB331}" presName="sibSpaceFour" presStyleCnt="0"/>
      <dgm:spPr/>
    </dgm:pt>
    <dgm:pt modelId="{29F1C786-6EA1-4359-BE9B-620B43A7EDF8}" type="pres">
      <dgm:prSet presAssocID="{1B03E5A0-3B66-46EF-A734-D74A7C8EC3D7}" presName="vertFour" presStyleCnt="0">
        <dgm:presLayoutVars>
          <dgm:chPref val="3"/>
        </dgm:presLayoutVars>
      </dgm:prSet>
      <dgm:spPr/>
    </dgm:pt>
    <dgm:pt modelId="{BDAAC878-149B-4853-B2AC-EA2A394AB10D}" type="pres">
      <dgm:prSet presAssocID="{1B03E5A0-3B66-46EF-A734-D74A7C8EC3D7}" presName="txFour" presStyleLbl="node4" presStyleIdx="18" presStyleCnt="28">
        <dgm:presLayoutVars>
          <dgm:chPref val="3"/>
        </dgm:presLayoutVars>
      </dgm:prSet>
      <dgm:spPr/>
    </dgm:pt>
    <dgm:pt modelId="{8F682ABB-223F-43B5-BF4A-4EBE25ABF645}" type="pres">
      <dgm:prSet presAssocID="{1B03E5A0-3B66-46EF-A734-D74A7C8EC3D7}" presName="parTransFour" presStyleCnt="0"/>
      <dgm:spPr/>
    </dgm:pt>
    <dgm:pt modelId="{99169DD0-9219-459A-93E2-89E09F9E1FEB}" type="pres">
      <dgm:prSet presAssocID="{1B03E5A0-3B66-46EF-A734-D74A7C8EC3D7}" presName="horzFour" presStyleCnt="0"/>
      <dgm:spPr/>
    </dgm:pt>
    <dgm:pt modelId="{6038F528-60C4-4962-AE14-27F1D9568C88}" type="pres">
      <dgm:prSet presAssocID="{054EBA6C-4D98-4B14-8345-92E707CAA11B}" presName="vertFour" presStyleCnt="0">
        <dgm:presLayoutVars>
          <dgm:chPref val="3"/>
        </dgm:presLayoutVars>
      </dgm:prSet>
      <dgm:spPr/>
    </dgm:pt>
    <dgm:pt modelId="{E402818F-BCD3-4BA1-BA36-115EC028D028}" type="pres">
      <dgm:prSet presAssocID="{054EBA6C-4D98-4B14-8345-92E707CAA11B}" presName="txFour" presStyleLbl="node4" presStyleIdx="19" presStyleCnt="28">
        <dgm:presLayoutVars>
          <dgm:chPref val="3"/>
        </dgm:presLayoutVars>
      </dgm:prSet>
      <dgm:spPr/>
    </dgm:pt>
    <dgm:pt modelId="{319BC02A-5942-4764-B28B-174106A3CBC5}" type="pres">
      <dgm:prSet presAssocID="{054EBA6C-4D98-4B14-8345-92E707CAA11B}" presName="horzFour" presStyleCnt="0"/>
      <dgm:spPr/>
    </dgm:pt>
    <dgm:pt modelId="{4B212944-4FF2-4819-A64A-E265CC14F3A2}" type="pres">
      <dgm:prSet presAssocID="{FCD7E778-35D9-43E6-AC0A-87994BB37E2C}" presName="sibSpaceFour" presStyleCnt="0"/>
      <dgm:spPr/>
    </dgm:pt>
    <dgm:pt modelId="{ED6AF417-88B0-4018-B170-3EC28C7F8EC3}" type="pres">
      <dgm:prSet presAssocID="{4291439C-4246-4D5A-886A-D4F3683B3DC9}" presName="vertFour" presStyleCnt="0">
        <dgm:presLayoutVars>
          <dgm:chPref val="3"/>
        </dgm:presLayoutVars>
      </dgm:prSet>
      <dgm:spPr/>
    </dgm:pt>
    <dgm:pt modelId="{095CF223-C14D-4950-9FC3-5D4226CF38CF}" type="pres">
      <dgm:prSet presAssocID="{4291439C-4246-4D5A-886A-D4F3683B3DC9}" presName="txFour" presStyleLbl="node4" presStyleIdx="20" presStyleCnt="28">
        <dgm:presLayoutVars>
          <dgm:chPref val="3"/>
        </dgm:presLayoutVars>
      </dgm:prSet>
      <dgm:spPr/>
    </dgm:pt>
    <dgm:pt modelId="{CF49A3D0-6035-4984-A4B1-B9E2A81B63A3}" type="pres">
      <dgm:prSet presAssocID="{4291439C-4246-4D5A-886A-D4F3683B3DC9}" presName="horzFour" presStyleCnt="0"/>
      <dgm:spPr/>
    </dgm:pt>
    <dgm:pt modelId="{4D57B38C-02FE-4D02-A765-8DC8E2772D07}" type="pres">
      <dgm:prSet presAssocID="{2C79AE8D-2489-4DFF-9922-36F6877E81ED}" presName="sibSpaceFour" presStyleCnt="0"/>
      <dgm:spPr/>
    </dgm:pt>
    <dgm:pt modelId="{887AC133-0F0A-4243-98CE-810244CA25F9}" type="pres">
      <dgm:prSet presAssocID="{798DD35C-9EFA-4CF5-BB02-C66EFD219F7C}" presName="vertFour" presStyleCnt="0">
        <dgm:presLayoutVars>
          <dgm:chPref val="3"/>
        </dgm:presLayoutVars>
      </dgm:prSet>
      <dgm:spPr/>
    </dgm:pt>
    <dgm:pt modelId="{E8AA21BD-F5A6-4E2B-9F08-7246782628BC}" type="pres">
      <dgm:prSet presAssocID="{798DD35C-9EFA-4CF5-BB02-C66EFD219F7C}" presName="txFour" presStyleLbl="node4" presStyleIdx="21" presStyleCnt="28">
        <dgm:presLayoutVars>
          <dgm:chPref val="3"/>
        </dgm:presLayoutVars>
      </dgm:prSet>
      <dgm:spPr/>
    </dgm:pt>
    <dgm:pt modelId="{417C1EE3-2069-4250-9B41-A590DCB94751}" type="pres">
      <dgm:prSet presAssocID="{798DD35C-9EFA-4CF5-BB02-C66EFD219F7C}" presName="parTransFour" presStyleCnt="0"/>
      <dgm:spPr/>
    </dgm:pt>
    <dgm:pt modelId="{2DD38D50-90E9-4D73-8B20-6F75AF523FA3}" type="pres">
      <dgm:prSet presAssocID="{798DD35C-9EFA-4CF5-BB02-C66EFD219F7C}" presName="horzFour" presStyleCnt="0"/>
      <dgm:spPr/>
    </dgm:pt>
    <dgm:pt modelId="{DBE67014-6168-4C4F-B088-18B22465B908}" type="pres">
      <dgm:prSet presAssocID="{EEE72BAC-E622-4AC5-A46D-1975C14BD983}" presName="vertFour" presStyleCnt="0">
        <dgm:presLayoutVars>
          <dgm:chPref val="3"/>
        </dgm:presLayoutVars>
      </dgm:prSet>
      <dgm:spPr/>
    </dgm:pt>
    <dgm:pt modelId="{E3507B0B-6F08-4093-8EB7-5203F95CA33B}" type="pres">
      <dgm:prSet presAssocID="{EEE72BAC-E622-4AC5-A46D-1975C14BD983}" presName="txFour" presStyleLbl="node4" presStyleIdx="22" presStyleCnt="28">
        <dgm:presLayoutVars>
          <dgm:chPref val="3"/>
        </dgm:presLayoutVars>
      </dgm:prSet>
      <dgm:spPr/>
    </dgm:pt>
    <dgm:pt modelId="{2289F1C4-E1C5-4562-89B3-0212998618CB}" type="pres">
      <dgm:prSet presAssocID="{EEE72BAC-E622-4AC5-A46D-1975C14BD983}" presName="parTransFour" presStyleCnt="0"/>
      <dgm:spPr/>
    </dgm:pt>
    <dgm:pt modelId="{96058FA3-1ECB-4938-948D-A2D1E5CA4E9F}" type="pres">
      <dgm:prSet presAssocID="{EEE72BAC-E622-4AC5-A46D-1975C14BD983}" presName="horzFour" presStyleCnt="0"/>
      <dgm:spPr/>
    </dgm:pt>
    <dgm:pt modelId="{3CDBBB54-520F-46DD-80CC-35738702F7B2}" type="pres">
      <dgm:prSet presAssocID="{F12D1EA7-D7B9-44C4-8197-7C461EB09B65}" presName="vertFour" presStyleCnt="0">
        <dgm:presLayoutVars>
          <dgm:chPref val="3"/>
        </dgm:presLayoutVars>
      </dgm:prSet>
      <dgm:spPr/>
    </dgm:pt>
    <dgm:pt modelId="{9A6DFF0F-39EB-424A-83EF-0AAC3F391030}" type="pres">
      <dgm:prSet presAssocID="{F12D1EA7-D7B9-44C4-8197-7C461EB09B65}" presName="txFour" presStyleLbl="node4" presStyleIdx="23" presStyleCnt="28">
        <dgm:presLayoutVars>
          <dgm:chPref val="3"/>
        </dgm:presLayoutVars>
      </dgm:prSet>
      <dgm:spPr/>
    </dgm:pt>
    <dgm:pt modelId="{96FEFD98-1D78-4BF6-9313-3D843A1BD3D0}" type="pres">
      <dgm:prSet presAssocID="{F12D1EA7-D7B9-44C4-8197-7C461EB09B65}" presName="horzFour" presStyleCnt="0"/>
      <dgm:spPr/>
    </dgm:pt>
    <dgm:pt modelId="{1A075770-77E4-4D86-B1E1-641710B3C636}" type="pres">
      <dgm:prSet presAssocID="{8639DB0D-BBFC-4B02-93BD-4A29C1934DDF}" presName="sibSpaceFour" presStyleCnt="0"/>
      <dgm:spPr/>
    </dgm:pt>
    <dgm:pt modelId="{C8116145-0FFC-473E-8BA6-0F9DDC9B63C0}" type="pres">
      <dgm:prSet presAssocID="{BF3EE9A9-B472-42F4-AF37-BFE71DD92D92}" presName="vertFour" presStyleCnt="0">
        <dgm:presLayoutVars>
          <dgm:chPref val="3"/>
        </dgm:presLayoutVars>
      </dgm:prSet>
      <dgm:spPr/>
    </dgm:pt>
    <dgm:pt modelId="{6444E48A-FE55-4441-8CCD-6524A02F4B89}" type="pres">
      <dgm:prSet presAssocID="{BF3EE9A9-B472-42F4-AF37-BFE71DD92D92}" presName="txFour" presStyleLbl="node4" presStyleIdx="24" presStyleCnt="28">
        <dgm:presLayoutVars>
          <dgm:chPref val="3"/>
        </dgm:presLayoutVars>
      </dgm:prSet>
      <dgm:spPr/>
    </dgm:pt>
    <dgm:pt modelId="{F2E19991-29A4-49DB-AEC1-52353AF83261}" type="pres">
      <dgm:prSet presAssocID="{BF3EE9A9-B472-42F4-AF37-BFE71DD92D92}" presName="horzFour" presStyleCnt="0"/>
      <dgm:spPr/>
    </dgm:pt>
    <dgm:pt modelId="{EB0961A9-EC16-43B5-AA79-1800D1E375B0}" type="pres">
      <dgm:prSet presAssocID="{6147EEF3-D983-48D9-9B3A-EF7BFFD838AE}" presName="sibSpaceFour" presStyleCnt="0"/>
      <dgm:spPr/>
    </dgm:pt>
    <dgm:pt modelId="{9308CB6C-3292-4251-B355-55BB71D69687}" type="pres">
      <dgm:prSet presAssocID="{2D9EB319-3F8F-42B9-AB09-7CE0A3C62C24}" presName="vertFour" presStyleCnt="0">
        <dgm:presLayoutVars>
          <dgm:chPref val="3"/>
        </dgm:presLayoutVars>
      </dgm:prSet>
      <dgm:spPr/>
    </dgm:pt>
    <dgm:pt modelId="{71529826-A5ED-4404-8CC7-9B9C974A0452}" type="pres">
      <dgm:prSet presAssocID="{2D9EB319-3F8F-42B9-AB09-7CE0A3C62C24}" presName="txFour" presStyleLbl="node4" presStyleIdx="25" presStyleCnt="28">
        <dgm:presLayoutVars>
          <dgm:chPref val="3"/>
        </dgm:presLayoutVars>
      </dgm:prSet>
      <dgm:spPr/>
    </dgm:pt>
    <dgm:pt modelId="{0DAE81CE-83A5-4657-BB5D-9F27616978BD}" type="pres">
      <dgm:prSet presAssocID="{2D9EB319-3F8F-42B9-AB09-7CE0A3C62C24}" presName="parTransFour" presStyleCnt="0"/>
      <dgm:spPr/>
    </dgm:pt>
    <dgm:pt modelId="{A3EDC45E-6AE0-48F8-A510-173F9C481730}" type="pres">
      <dgm:prSet presAssocID="{2D9EB319-3F8F-42B9-AB09-7CE0A3C62C24}" presName="horzFour" presStyleCnt="0"/>
      <dgm:spPr/>
    </dgm:pt>
    <dgm:pt modelId="{A37A71DC-9C9D-4908-BE04-E72B6C258F90}" type="pres">
      <dgm:prSet presAssocID="{588FDE6F-3C72-4AA7-A03D-0C2D4287ACC0}" presName="vertFour" presStyleCnt="0">
        <dgm:presLayoutVars>
          <dgm:chPref val="3"/>
        </dgm:presLayoutVars>
      </dgm:prSet>
      <dgm:spPr/>
    </dgm:pt>
    <dgm:pt modelId="{B05F6EB6-C360-463A-BFEA-723F6CA1B8BB}" type="pres">
      <dgm:prSet presAssocID="{588FDE6F-3C72-4AA7-A03D-0C2D4287ACC0}" presName="txFour" presStyleLbl="node4" presStyleIdx="26" presStyleCnt="28">
        <dgm:presLayoutVars>
          <dgm:chPref val="3"/>
        </dgm:presLayoutVars>
      </dgm:prSet>
      <dgm:spPr/>
    </dgm:pt>
    <dgm:pt modelId="{B7151C43-48A7-4AAB-8423-E3C531A78332}" type="pres">
      <dgm:prSet presAssocID="{588FDE6F-3C72-4AA7-A03D-0C2D4287ACC0}" presName="horzFour" presStyleCnt="0"/>
      <dgm:spPr/>
    </dgm:pt>
    <dgm:pt modelId="{8DA4E669-F670-4375-A509-43C284D180E1}" type="pres">
      <dgm:prSet presAssocID="{5BE01E69-1D95-4F6A-8655-207272132618}" presName="sibSpaceFour" presStyleCnt="0"/>
      <dgm:spPr/>
    </dgm:pt>
    <dgm:pt modelId="{16AB3931-A9F2-4A1D-BD15-FB413FD6E14C}" type="pres">
      <dgm:prSet presAssocID="{93BC29C8-0C09-45A8-8F1A-E6883C0974A9}" presName="vertFour" presStyleCnt="0">
        <dgm:presLayoutVars>
          <dgm:chPref val="3"/>
        </dgm:presLayoutVars>
      </dgm:prSet>
      <dgm:spPr/>
    </dgm:pt>
    <dgm:pt modelId="{347E87E5-C3CA-4AE7-9FDE-ECF65CBA6F24}" type="pres">
      <dgm:prSet presAssocID="{93BC29C8-0C09-45A8-8F1A-E6883C0974A9}" presName="txFour" presStyleLbl="node4" presStyleIdx="27" presStyleCnt="28">
        <dgm:presLayoutVars>
          <dgm:chPref val="3"/>
        </dgm:presLayoutVars>
      </dgm:prSet>
      <dgm:spPr/>
    </dgm:pt>
    <dgm:pt modelId="{D5AD3B95-D44A-4987-817E-25351DF21CE4}" type="pres">
      <dgm:prSet presAssocID="{93BC29C8-0C09-45A8-8F1A-E6883C0974A9}" presName="horzFour" presStyleCnt="0"/>
      <dgm:spPr/>
    </dgm:pt>
  </dgm:ptLst>
  <dgm:cxnLst>
    <dgm:cxn modelId="{75FF1803-9730-4806-8E79-315F1E57C55A}" srcId="{0575540B-A90F-4465-A786-B9FDE6EC09D2}" destId="{DCE131BF-F279-4AF0-81A4-13F0BE60EA7A}" srcOrd="1" destOrd="0" parTransId="{262AC106-B6BE-4FCA-9803-0FCA2B8E58A1}" sibTransId="{7243FD3C-9CEA-4194-8189-34F85D98F718}"/>
    <dgm:cxn modelId="{7EA35A07-B033-41EC-B3AE-90B492F0B6CE}" type="presOf" srcId="{D00DC4E2-FF7F-4D49-A9C0-36BA709FFFBA}" destId="{0F64BA6D-48FD-4C87-8601-3B1A28BF4B2D}" srcOrd="0" destOrd="0" presId="urn:microsoft.com/office/officeart/2005/8/layout/hierarchy4"/>
    <dgm:cxn modelId="{F92B5D08-EC77-4E3B-A4C1-03BE3C345A7D}" srcId="{2D9EB319-3F8F-42B9-AB09-7CE0A3C62C24}" destId="{588FDE6F-3C72-4AA7-A03D-0C2D4287ACC0}" srcOrd="0" destOrd="0" parTransId="{FB881D6B-2540-4DC1-9443-6F9F14344143}" sibTransId="{5BE01E69-1D95-4F6A-8655-207272132618}"/>
    <dgm:cxn modelId="{5CF9370D-A2E7-48A0-BEAA-87FE2F153A0B}" srcId="{EEE72BAC-E622-4AC5-A46D-1975C14BD983}" destId="{F12D1EA7-D7B9-44C4-8197-7C461EB09B65}" srcOrd="0" destOrd="0" parTransId="{FDA05891-AC41-407F-A687-4878C12D055B}" sibTransId="{8639DB0D-BBFC-4B02-93BD-4A29C1934DDF}"/>
    <dgm:cxn modelId="{67A38B14-F6CE-49CF-A2F8-58F812D1C75E}" srcId="{A3F0E3E9-059B-483B-AA91-6BAECEDF583B}" destId="{229D1F5E-F0F6-4DF0-BDF7-AD8F2FB33E6D}" srcOrd="0" destOrd="0" parTransId="{5B51F863-CE2C-4333-AD19-0BD2AE8A3640}" sibTransId="{2C79AE8D-2489-4DFF-9922-36F6877E81ED}"/>
    <dgm:cxn modelId="{C4594015-EFDD-44A7-B94F-0BAA5D63ED86}" srcId="{C09F1963-98F1-4639-B832-7DFC7E39DC83}" destId="{0575540B-A90F-4465-A786-B9FDE6EC09D2}" srcOrd="1" destOrd="0" parTransId="{050B7613-4687-4184-BA8A-B33011F73BB9}" sibTransId="{D0E5FC3E-24ED-4897-96F2-C951A0226E1E}"/>
    <dgm:cxn modelId="{F0541A17-7662-4D2E-AE90-E595DE71DEE4}" srcId="{9653D18D-7564-4C2B-A19C-168DD0293E08}" destId="{A3F0E3E9-059B-483B-AA91-6BAECEDF583B}" srcOrd="1" destOrd="0" parTransId="{4A18BADD-64EF-4F78-AF68-3C3E27C2D0F1}" sibTransId="{4BC80771-7DD5-4F08-9932-6BE097FD974E}"/>
    <dgm:cxn modelId="{ED97C217-319B-4663-94B3-7E12D5C2378D}" type="presOf" srcId="{0575540B-A90F-4465-A786-B9FDE6EC09D2}" destId="{A25F5C04-0B4B-4A11-ADD3-87CC1C5A64EC}" srcOrd="0" destOrd="0" presId="urn:microsoft.com/office/officeart/2005/8/layout/hierarchy4"/>
    <dgm:cxn modelId="{C79AB81C-D319-4798-B4EE-08E654456225}" srcId="{4DFC72F2-2FBE-4382-97FA-587D77674241}" destId="{F4D79ADA-BEED-4250-8551-B9F85413D22B}" srcOrd="0" destOrd="0" parTransId="{F5BCB527-FC73-4AD3-9FBE-CC886A79ED82}" sibTransId="{B243D5EE-E3DC-444A-A0DB-D1CA1D20E89D}"/>
    <dgm:cxn modelId="{80874520-6CF4-46E1-A3F2-3984A63C1C0D}" srcId="{C09F1963-98F1-4639-B832-7DFC7E39DC83}" destId="{E8FAD0E7-1AE4-47EE-B3EF-0DBFDB5E20E4}" srcOrd="0" destOrd="0" parTransId="{5DE31C27-1016-4886-8BAB-673E9CCADB45}" sibTransId="{7324D76D-AEB2-4282-B546-5F8DCCDF268C}"/>
    <dgm:cxn modelId="{6B900A22-AFCE-46DE-B770-D1092823E476}" type="presOf" srcId="{588FDE6F-3C72-4AA7-A03D-0C2D4287ACC0}" destId="{B05F6EB6-C360-463A-BFEA-723F6CA1B8BB}" srcOrd="0" destOrd="0" presId="urn:microsoft.com/office/officeart/2005/8/layout/hierarchy4"/>
    <dgm:cxn modelId="{A63E7823-F9CE-4CAE-889A-8810F4A94570}" type="presOf" srcId="{23CA6420-ECAE-40B4-B592-0E8301F21114}" destId="{F0DDED7C-2727-41E2-8308-C58345DA291E}" srcOrd="0" destOrd="0" presId="urn:microsoft.com/office/officeart/2005/8/layout/hierarchy4"/>
    <dgm:cxn modelId="{1B05B226-42A0-467E-A83F-06A6B0A9A596}" type="presOf" srcId="{7FA680BD-9304-4880-860C-6C53F8846B50}" destId="{F98BF43E-3ED1-4745-A540-E4F203045202}" srcOrd="0" destOrd="0" presId="urn:microsoft.com/office/officeart/2005/8/layout/hierarchy4"/>
    <dgm:cxn modelId="{A623F126-FEAA-4BDC-8532-2A732B7FA246}" srcId="{EEE72BAC-E622-4AC5-A46D-1975C14BD983}" destId="{BF3EE9A9-B472-42F4-AF37-BFE71DD92D92}" srcOrd="1" destOrd="0" parTransId="{15562817-798E-4081-A50C-C6BFA7478FA2}" sibTransId="{47E92921-80EB-4DCA-8162-7F3988AB47FC}"/>
    <dgm:cxn modelId="{5E4C5429-6D75-4B62-97C0-8AFA43DCDA6F}" srcId="{2D9EB319-3F8F-42B9-AB09-7CE0A3C62C24}" destId="{93BC29C8-0C09-45A8-8F1A-E6883C0974A9}" srcOrd="1" destOrd="0" parTransId="{995362D9-1E1B-4239-AFBA-5391AA415193}" sibTransId="{F8444FC4-AD2B-4152-9060-063C1BD15ADA}"/>
    <dgm:cxn modelId="{3AF2232A-C0B7-41E9-B905-300845E04F8E}" srcId="{0575540B-A90F-4465-A786-B9FDE6EC09D2}" destId="{653CACFB-25EB-4404-BA84-5813854EC85A}" srcOrd="0" destOrd="0" parTransId="{97EFFCB6-1881-4E55-B73B-8672AB09952F}" sibTransId="{232B9DEF-D487-440C-AE89-6CF0F74DB8B8}"/>
    <dgm:cxn modelId="{7741432A-457E-472F-A27D-440AD2B5041F}" type="presOf" srcId="{24484F68-F0E5-48FB-9A8A-3655CB99090D}" destId="{B41DB2EC-BC46-40D6-BDD6-62B24D5FDC6F}" srcOrd="0" destOrd="0" presId="urn:microsoft.com/office/officeart/2005/8/layout/hierarchy4"/>
    <dgm:cxn modelId="{2DFF4D2C-CDD6-47B3-B088-8C49D8FCEA26}" type="presOf" srcId="{41036C0B-99AE-4294-8032-488BCB7F102D}" destId="{8DA116CE-C389-4586-80B8-B0B7C353E1EE}" srcOrd="0" destOrd="0" presId="urn:microsoft.com/office/officeart/2005/8/layout/hierarchy4"/>
    <dgm:cxn modelId="{CAD6A632-FD8F-486B-8131-87B272B0B132}" srcId="{653CACFB-25EB-4404-BA84-5813854EC85A}" destId="{8E50F8F5-7C8E-471E-A31E-438709A2D021}" srcOrd="1" destOrd="0" parTransId="{8B9AB8CD-81A1-4540-95D4-1BFF4041F862}" sibTransId="{1426D7BF-B833-4895-BF26-E6A258653366}"/>
    <dgm:cxn modelId="{DAB4F834-0C3D-4E7D-88BA-AF0DD3313387}" srcId="{18CD3777-7822-4EDF-B504-D9F1C8CE9421}" destId="{6476933A-4E92-45EB-9828-D45DC6E6658A}" srcOrd="0" destOrd="0" parTransId="{2074907D-6D2F-4EC6-A1F5-C319F8DFD50C}" sibTransId="{8470BBD1-F418-460A-8D1A-F92B000615F1}"/>
    <dgm:cxn modelId="{2327C73F-4526-446D-9A74-9E71E3B901CC}" srcId="{E8FAD0E7-1AE4-47EE-B3EF-0DBFDB5E20E4}" destId="{F00F9E45-FAE4-41E5-92FD-259D6778E790}" srcOrd="0" destOrd="0" parTransId="{174D7D19-5361-4C05-BFF3-D9C1123B8536}" sibTransId="{21E2565D-AA6D-4245-8462-8AF1D5F5A60E}"/>
    <dgm:cxn modelId="{9F275462-AF13-45F4-9A40-CE174CFFC724}" type="presOf" srcId="{EA19A016-3A26-4090-B53A-0679FC092D14}" destId="{4527C3C8-AD04-42D0-9828-4D3D835CF5E8}" srcOrd="0" destOrd="0" presId="urn:microsoft.com/office/officeart/2005/8/layout/hierarchy4"/>
    <dgm:cxn modelId="{3BABD242-70ED-420C-9BFB-05D88BF890A7}" type="presOf" srcId="{A3F0E3E9-059B-483B-AA91-6BAECEDF583B}" destId="{6DCECA5A-31BB-4F4D-B330-4652E907BD32}" srcOrd="0" destOrd="0" presId="urn:microsoft.com/office/officeart/2005/8/layout/hierarchy4"/>
    <dgm:cxn modelId="{FFF1AC44-99C8-4C9B-9637-B9C1B97E0BDF}" type="presOf" srcId="{DCE131BF-F279-4AF0-81A4-13F0BE60EA7A}" destId="{DA194CF8-B5AA-4E6C-A81A-E2C885790914}" srcOrd="0" destOrd="0" presId="urn:microsoft.com/office/officeart/2005/8/layout/hierarchy4"/>
    <dgm:cxn modelId="{FEDA0C45-A66A-4860-9FD0-7B066601F36B}" srcId="{229D1F5E-F0F6-4DF0-BDF7-AD8F2FB33E6D}" destId="{18CD3777-7822-4EDF-B504-D9F1C8CE9421}" srcOrd="0" destOrd="0" parTransId="{84FF5FCD-7BA1-4E70-9521-12C2456F85C6}" sibTransId="{016D8660-2268-4B38-981A-280E963FB331}"/>
    <dgm:cxn modelId="{B551BA45-A509-4BBE-938A-4E26BBCBAB1C}" type="presOf" srcId="{9653D18D-7564-4C2B-A19C-168DD0293E08}" destId="{317AB2BC-2537-4358-953D-C54495E75D32}" srcOrd="0" destOrd="0" presId="urn:microsoft.com/office/officeart/2005/8/layout/hierarchy4"/>
    <dgm:cxn modelId="{D3CA6D70-C248-480B-8BA2-8D50A3AE99F6}" type="presOf" srcId="{054EBA6C-4D98-4B14-8345-92E707CAA11B}" destId="{E402818F-BCD3-4BA1-BA36-115EC028D028}" srcOrd="0" destOrd="0" presId="urn:microsoft.com/office/officeart/2005/8/layout/hierarchy4"/>
    <dgm:cxn modelId="{629D0171-D027-4E7B-920A-ED950DF4B1FE}" srcId="{E8FAD0E7-1AE4-47EE-B3EF-0DBFDB5E20E4}" destId="{4DFC72F2-2FBE-4382-97FA-587D77674241}" srcOrd="1" destOrd="0" parTransId="{E3ABC883-3835-47D8-B2CE-EEC68EC12B96}" sibTransId="{0ED8C0BB-8AC6-42EC-8771-FA5196743B9E}"/>
    <dgm:cxn modelId="{92C30251-CF12-4F26-A717-50CA97B8AF22}" type="presOf" srcId="{EEE72BAC-E622-4AC5-A46D-1975C14BD983}" destId="{E3507B0B-6F08-4093-8EB7-5203F95CA33B}" srcOrd="0" destOrd="0" presId="urn:microsoft.com/office/officeart/2005/8/layout/hierarchy4"/>
    <dgm:cxn modelId="{3C0D2673-4541-469D-B4CC-0DCF72526416}" type="presOf" srcId="{6476933A-4E92-45EB-9828-D45DC6E6658A}" destId="{3C7180BB-EC12-4C25-AFA0-525A766B8852}" srcOrd="0" destOrd="0" presId="urn:microsoft.com/office/officeart/2005/8/layout/hierarchy4"/>
    <dgm:cxn modelId="{61FC5373-6044-4EA6-AA82-4E40D79EA3F7}" srcId="{798DD35C-9EFA-4CF5-BB02-C66EFD219F7C}" destId="{2D9EB319-3F8F-42B9-AB09-7CE0A3C62C24}" srcOrd="1" destOrd="0" parTransId="{3F20D8C5-A7B5-4F27-B3CD-B8CD9610DCC2}" sibTransId="{9F178B9F-FE4D-4BF9-9EF4-079C2B124E8E}"/>
    <dgm:cxn modelId="{B7114874-C96B-404B-A770-7F6884BF6963}" type="presOf" srcId="{4291439C-4246-4D5A-886A-D4F3683B3DC9}" destId="{095CF223-C14D-4950-9FC3-5D4226CF38CF}" srcOrd="0" destOrd="0" presId="urn:microsoft.com/office/officeart/2005/8/layout/hierarchy4"/>
    <dgm:cxn modelId="{3BC1EC54-A3FF-4A4F-AEE9-893D2873AE9B}" srcId="{653CACFB-25EB-4404-BA84-5813854EC85A}" destId="{41036C0B-99AE-4294-8032-488BCB7F102D}" srcOrd="0" destOrd="0" parTransId="{73A46024-2139-4BCE-AA10-E0D1C639810E}" sibTransId="{C46B5FDD-3B17-4ADD-A0C9-260F03B51F24}"/>
    <dgm:cxn modelId="{1CC75B57-42D2-449E-B0FF-A7985474A349}" srcId="{18CD3777-7822-4EDF-B504-D9F1C8CE9421}" destId="{D00DC4E2-FF7F-4D49-A9C0-36BA709FFFBA}" srcOrd="1" destOrd="0" parTransId="{F23418F2-3237-4E23-9214-D5F410F86C03}" sibTransId="{73CAFF51-A7B8-4D23-8EDC-13C14AEACA05}"/>
    <dgm:cxn modelId="{17EA2E59-FE91-4C15-95B4-C5347503F0AA}" type="presOf" srcId="{18CD3777-7822-4EDF-B504-D9F1C8CE9421}" destId="{20DB72B6-3E0A-4D5D-A7C3-01975ACE50D6}" srcOrd="0" destOrd="0" presId="urn:microsoft.com/office/officeart/2005/8/layout/hierarchy4"/>
    <dgm:cxn modelId="{12EE5379-B716-4378-807A-4DD0E4489B30}" type="presOf" srcId="{F00F9E45-FAE4-41E5-92FD-259D6778E790}" destId="{8298F585-7371-478F-BB1C-C95885983C88}" srcOrd="0" destOrd="0" presId="urn:microsoft.com/office/officeart/2005/8/layout/hierarchy4"/>
    <dgm:cxn modelId="{1AF7A88B-3223-4CBD-A396-79164B1B7144}" type="presOf" srcId="{798DD35C-9EFA-4CF5-BB02-C66EFD219F7C}" destId="{E8AA21BD-F5A6-4E2B-9F08-7246782628BC}" srcOrd="0" destOrd="0" presId="urn:microsoft.com/office/officeart/2005/8/layout/hierarchy4"/>
    <dgm:cxn modelId="{BD111190-E27C-4C90-859A-E05C9F05459E}" srcId="{DCE131BF-F279-4AF0-81A4-13F0BE60EA7A}" destId="{83403D0B-E88D-46BC-93FE-CF4C50F67E30}" srcOrd="1" destOrd="0" parTransId="{D99F95D3-A4E3-4633-BD51-61C08515C93E}" sibTransId="{0823DC14-6E64-4F84-A8C6-CA42B25DD983}"/>
    <dgm:cxn modelId="{87894799-5294-4A58-BF4F-8FF22B0CDA5F}" srcId="{1B03E5A0-3B66-46EF-A734-D74A7C8EC3D7}" destId="{4291439C-4246-4D5A-886A-D4F3683B3DC9}" srcOrd="1" destOrd="0" parTransId="{3512F389-9132-4CE0-8497-00B8BC7757ED}" sibTransId="{9E1436F7-F11F-4904-9141-9ECE60E57E88}"/>
    <dgm:cxn modelId="{0180AB9B-8AB8-4C5D-BF6F-4E0137B4357D}" srcId="{F00F9E45-FAE4-41E5-92FD-259D6778E790}" destId="{24484F68-F0E5-48FB-9A8A-3655CB99090D}" srcOrd="0" destOrd="0" parTransId="{870575EF-2FE8-4655-AB66-17D1B7744D8A}" sibTransId="{9507ADC2-69EF-4982-B34A-B200AA6AFF7D}"/>
    <dgm:cxn modelId="{0AAED4A0-B84C-451F-A406-BA12CB08CC64}" srcId="{F00F9E45-FAE4-41E5-92FD-259D6778E790}" destId="{C489D580-276B-4D44-9440-61EDB14F4513}" srcOrd="1" destOrd="0" parTransId="{E1AD4890-AC1F-4B54-9DB4-8CDB088AA388}" sibTransId="{51D27881-6FAF-45F8-A22B-9413B85D8924}"/>
    <dgm:cxn modelId="{F59DDBA0-1CE3-4556-9743-6A3E7904AE90}" srcId="{1B03E5A0-3B66-46EF-A734-D74A7C8EC3D7}" destId="{054EBA6C-4D98-4B14-8345-92E707CAA11B}" srcOrd="0" destOrd="0" parTransId="{A9280546-EFE0-41FD-918A-96BA30799E8B}" sibTransId="{FCD7E778-35D9-43E6-AC0A-87994BB37E2C}"/>
    <dgm:cxn modelId="{D2455FA1-09BE-4DCA-A1C3-E1E8C4E18599}" type="presOf" srcId="{93BC29C8-0C09-45A8-8F1A-E6883C0974A9}" destId="{347E87E5-C3CA-4AE7-9FDE-ECF65CBA6F24}" srcOrd="0" destOrd="0" presId="urn:microsoft.com/office/officeart/2005/8/layout/hierarchy4"/>
    <dgm:cxn modelId="{CCC96EA5-80AB-43A3-A39B-1DAB599104F4}" type="presOf" srcId="{C489D580-276B-4D44-9440-61EDB14F4513}" destId="{7679C881-8416-40FD-BB68-F77314DDAA86}" srcOrd="0" destOrd="0" presId="urn:microsoft.com/office/officeart/2005/8/layout/hierarchy4"/>
    <dgm:cxn modelId="{5BAA42A8-3B84-4114-A87E-AAB7B51D3930}" type="presOf" srcId="{BF3EE9A9-B472-42F4-AF37-BFE71DD92D92}" destId="{6444E48A-FE55-4441-8CCD-6524A02F4B89}" srcOrd="0" destOrd="0" presId="urn:microsoft.com/office/officeart/2005/8/layout/hierarchy4"/>
    <dgm:cxn modelId="{B2EBB8B3-79C6-49B8-993A-274276D567D7}" srcId="{23CA6420-ECAE-40B4-B592-0E8301F21114}" destId="{EA19A016-3A26-4090-B53A-0679FC092D14}" srcOrd="0" destOrd="0" parTransId="{A5A11BD9-0F72-453C-8E9B-CF839CF33C58}" sibTransId="{DECF7EFD-63AE-43E5-B018-506FD6A3DFD2}"/>
    <dgm:cxn modelId="{7721A0B5-20CD-431D-A6EF-5C2E5659F1D5}" type="presOf" srcId="{4DFC72F2-2FBE-4382-97FA-587D77674241}" destId="{A2707248-38DB-481C-848F-29BD28A555DD}" srcOrd="0" destOrd="0" presId="urn:microsoft.com/office/officeart/2005/8/layout/hierarchy4"/>
    <dgm:cxn modelId="{04A6FAB8-6ED4-4BD7-86FA-C324491218CD}" type="presOf" srcId="{C09F1963-98F1-4639-B832-7DFC7E39DC83}" destId="{1D3EC8D3-9439-4D58-B6D1-D36AD57317A3}" srcOrd="0" destOrd="0" presId="urn:microsoft.com/office/officeart/2005/8/layout/hierarchy4"/>
    <dgm:cxn modelId="{CBA1F8BA-338F-4A2C-A7CC-6352B32974EC}" type="presOf" srcId="{2D9EB319-3F8F-42B9-AB09-7CE0A3C62C24}" destId="{71529826-A5ED-4404-8CC7-9B9C974A0452}" srcOrd="0" destOrd="0" presId="urn:microsoft.com/office/officeart/2005/8/layout/hierarchy4"/>
    <dgm:cxn modelId="{6DD4FCC3-F608-4F89-B2E8-053BAB38C13A}" type="presOf" srcId="{653CACFB-25EB-4404-BA84-5813854EC85A}" destId="{C650BCBF-F860-49EB-87EC-3EEAF55BB081}" srcOrd="0" destOrd="0" presId="urn:microsoft.com/office/officeart/2005/8/layout/hierarchy4"/>
    <dgm:cxn modelId="{C82524C5-3099-4605-8D1A-513710C2D91E}" srcId="{229D1F5E-F0F6-4DF0-BDF7-AD8F2FB33E6D}" destId="{1B03E5A0-3B66-46EF-A734-D74A7C8EC3D7}" srcOrd="1" destOrd="0" parTransId="{83A28F51-4B6F-40E4-9544-A2CCA8A78B8E}" sibTransId="{5743BEBB-C3A8-4876-A5E2-FEB36AFBB45D}"/>
    <dgm:cxn modelId="{BBB2DBC6-3279-4507-9F71-FF06D3686E6E}" type="presOf" srcId="{83403D0B-E88D-46BC-93FE-CF4C50F67E30}" destId="{BCC95EF8-28B1-4BBE-A78C-F1CFE71CEC9E}" srcOrd="0" destOrd="0" presId="urn:microsoft.com/office/officeart/2005/8/layout/hierarchy4"/>
    <dgm:cxn modelId="{D590F8C8-BECC-4E91-9C5F-2AA797D1E804}" srcId="{DCE131BF-F279-4AF0-81A4-13F0BE60EA7A}" destId="{5C2DC30A-1F28-4FA7-AB6E-980B78F98AD2}" srcOrd="0" destOrd="0" parTransId="{EE4EDE08-4983-4DF1-84EE-3609976C44CB}" sibTransId="{E064AE5C-08FA-457B-B845-53CF589BBF2E}"/>
    <dgm:cxn modelId="{691806CA-24BD-47F8-93DB-A0DE219752CD}" type="presOf" srcId="{229D1F5E-F0F6-4DF0-BDF7-AD8F2FB33E6D}" destId="{0B94FDF5-25C0-44C0-84F1-6AE257C63AAB}" srcOrd="0" destOrd="0" presId="urn:microsoft.com/office/officeart/2005/8/layout/hierarchy4"/>
    <dgm:cxn modelId="{800FCCCC-E6E7-4D19-A2DF-73C0119108A3}" srcId="{A3F0E3E9-059B-483B-AA91-6BAECEDF583B}" destId="{798DD35C-9EFA-4CF5-BB02-C66EFD219F7C}" srcOrd="1" destOrd="0" parTransId="{11905A60-18BB-4768-8610-0382A7A25E1A}" sibTransId="{B62237B3-C296-4F9A-A973-C38B6B47954A}"/>
    <dgm:cxn modelId="{9E1C84CF-A19D-46FF-9F4C-BF97B66B1A7C}" srcId="{9653D18D-7564-4C2B-A19C-168DD0293E08}" destId="{C09F1963-98F1-4639-B832-7DFC7E39DC83}" srcOrd="0" destOrd="0" parTransId="{78AA3A8F-2157-45C4-A19F-66BC3AE61EEA}" sibTransId="{ED720A2A-C612-4117-83BD-72ACD9808A53}"/>
    <dgm:cxn modelId="{8BE7D5D7-E559-4B6C-8346-67CA8548C6BF}" srcId="{EA19A016-3A26-4090-B53A-0679FC092D14}" destId="{9653D18D-7564-4C2B-A19C-168DD0293E08}" srcOrd="0" destOrd="0" parTransId="{8FB1136F-FC8A-411D-B082-6BE8F9610536}" sibTransId="{38CE4F20-02CB-4DBB-AC51-F3681D585D29}"/>
    <dgm:cxn modelId="{663AE8D8-7A60-4B5A-8F63-313D9D71105A}" srcId="{798DD35C-9EFA-4CF5-BB02-C66EFD219F7C}" destId="{EEE72BAC-E622-4AC5-A46D-1975C14BD983}" srcOrd="0" destOrd="0" parTransId="{F3E7F967-E93B-44A1-82FF-FE08A998181A}" sibTransId="{6147EEF3-D983-48D9-9B3A-EF7BFFD838AE}"/>
    <dgm:cxn modelId="{7B32F3DC-E43D-4046-A3A3-9B181E7D0F56}" type="presOf" srcId="{F12D1EA7-D7B9-44C4-8197-7C461EB09B65}" destId="{9A6DFF0F-39EB-424A-83EF-0AAC3F391030}" srcOrd="0" destOrd="0" presId="urn:microsoft.com/office/officeart/2005/8/layout/hierarchy4"/>
    <dgm:cxn modelId="{2CA1D7E7-B696-49FA-BAD9-1CC1A6423606}" type="presOf" srcId="{F4D79ADA-BEED-4250-8551-B9F85413D22B}" destId="{59BAF61C-9BE2-48A3-9148-F2E5CFFAAA6A}" srcOrd="0" destOrd="0" presId="urn:microsoft.com/office/officeart/2005/8/layout/hierarchy4"/>
    <dgm:cxn modelId="{EC19DAE9-B83A-42A3-8643-295AC9D0462A}" type="presOf" srcId="{5C2DC30A-1F28-4FA7-AB6E-980B78F98AD2}" destId="{D9295390-B979-46B9-9E37-9BF85434BAB5}" srcOrd="0" destOrd="0" presId="urn:microsoft.com/office/officeart/2005/8/layout/hierarchy4"/>
    <dgm:cxn modelId="{4B1A1AEE-339E-4B08-885F-0A396D268D37}" type="presOf" srcId="{1B03E5A0-3B66-46EF-A734-D74A7C8EC3D7}" destId="{BDAAC878-149B-4853-B2AC-EA2A394AB10D}" srcOrd="0" destOrd="0" presId="urn:microsoft.com/office/officeart/2005/8/layout/hierarchy4"/>
    <dgm:cxn modelId="{DDD92AF3-B6A6-491A-9421-9C3B690FF6ED}" type="presOf" srcId="{8E50F8F5-7C8E-471E-A31E-438709A2D021}" destId="{74FDCB19-2CB6-416E-A6EB-AA8169C8D656}" srcOrd="0" destOrd="0" presId="urn:microsoft.com/office/officeart/2005/8/layout/hierarchy4"/>
    <dgm:cxn modelId="{524C97F9-7D8D-4945-AEB0-E82F00E77BB3}" type="presOf" srcId="{E8FAD0E7-1AE4-47EE-B3EF-0DBFDB5E20E4}" destId="{D49ED117-5C8D-4BB0-AA7F-4477CB368989}" srcOrd="0" destOrd="0" presId="urn:microsoft.com/office/officeart/2005/8/layout/hierarchy4"/>
    <dgm:cxn modelId="{7AF431FF-E59C-4174-8B90-52DD1EAC0367}" srcId="{4DFC72F2-2FBE-4382-97FA-587D77674241}" destId="{7FA680BD-9304-4880-860C-6C53F8846B50}" srcOrd="1" destOrd="0" parTransId="{9D6C50B3-0105-43F4-9DE1-CDEADE0C1B5E}" sibTransId="{B07CF290-9295-42CD-A621-59417B3BEEBF}"/>
    <dgm:cxn modelId="{FEB9E0E6-656F-4485-8766-BFD7A7EF3735}" type="presParOf" srcId="{F0DDED7C-2727-41E2-8308-C58345DA291E}" destId="{C0576FFB-613E-4036-B1CB-3A9F29BBD813}" srcOrd="0" destOrd="0" presId="urn:microsoft.com/office/officeart/2005/8/layout/hierarchy4"/>
    <dgm:cxn modelId="{4D86C50E-9906-4198-BA5D-9EC0C51447EF}" type="presParOf" srcId="{C0576FFB-613E-4036-B1CB-3A9F29BBD813}" destId="{4527C3C8-AD04-42D0-9828-4D3D835CF5E8}" srcOrd="0" destOrd="0" presId="urn:microsoft.com/office/officeart/2005/8/layout/hierarchy4"/>
    <dgm:cxn modelId="{38A6093D-457C-40AC-9FE1-8A6A72E6C433}" type="presParOf" srcId="{C0576FFB-613E-4036-B1CB-3A9F29BBD813}" destId="{2FB7B19D-E91A-4505-A98C-177A93ECAE4B}" srcOrd="1" destOrd="0" presId="urn:microsoft.com/office/officeart/2005/8/layout/hierarchy4"/>
    <dgm:cxn modelId="{F7B6BF20-29D6-4962-BD09-C3E11BEBB9A5}" type="presParOf" srcId="{C0576FFB-613E-4036-B1CB-3A9F29BBD813}" destId="{D225A1D6-765A-4A2F-8A77-CF4B644BB5F5}" srcOrd="2" destOrd="0" presId="urn:microsoft.com/office/officeart/2005/8/layout/hierarchy4"/>
    <dgm:cxn modelId="{42438D0E-31BB-443F-A038-93D86CE503DE}" type="presParOf" srcId="{D225A1D6-765A-4A2F-8A77-CF4B644BB5F5}" destId="{43B63A0E-57AD-4985-86F1-EC8F8B4B5CAC}" srcOrd="0" destOrd="0" presId="urn:microsoft.com/office/officeart/2005/8/layout/hierarchy4"/>
    <dgm:cxn modelId="{1B60D769-1C0C-459E-8263-7407429CB1B6}" type="presParOf" srcId="{43B63A0E-57AD-4985-86F1-EC8F8B4B5CAC}" destId="{317AB2BC-2537-4358-953D-C54495E75D32}" srcOrd="0" destOrd="0" presId="urn:microsoft.com/office/officeart/2005/8/layout/hierarchy4"/>
    <dgm:cxn modelId="{6E6A1271-7516-41D8-B793-28D5D988FF22}" type="presParOf" srcId="{43B63A0E-57AD-4985-86F1-EC8F8B4B5CAC}" destId="{97E73F94-8554-44CD-B8A2-D39D911216A9}" srcOrd="1" destOrd="0" presId="urn:microsoft.com/office/officeart/2005/8/layout/hierarchy4"/>
    <dgm:cxn modelId="{C233C1CB-B95A-4720-9083-A4B02C338173}" type="presParOf" srcId="{43B63A0E-57AD-4985-86F1-EC8F8B4B5CAC}" destId="{B7C89EF9-06C3-4D0E-A8E0-964848313065}" srcOrd="2" destOrd="0" presId="urn:microsoft.com/office/officeart/2005/8/layout/hierarchy4"/>
    <dgm:cxn modelId="{67FF3362-683B-41F8-A297-228BF51377C1}" type="presParOf" srcId="{B7C89EF9-06C3-4D0E-A8E0-964848313065}" destId="{8AE6B826-28C6-4D17-B4C4-326E7A415C51}" srcOrd="0" destOrd="0" presId="urn:microsoft.com/office/officeart/2005/8/layout/hierarchy4"/>
    <dgm:cxn modelId="{076890CE-8B44-46B9-88BF-CA6377179D26}" type="presParOf" srcId="{8AE6B826-28C6-4D17-B4C4-326E7A415C51}" destId="{1D3EC8D3-9439-4D58-B6D1-D36AD57317A3}" srcOrd="0" destOrd="0" presId="urn:microsoft.com/office/officeart/2005/8/layout/hierarchy4"/>
    <dgm:cxn modelId="{EC061277-175B-4659-BE18-DDFF894790D6}" type="presParOf" srcId="{8AE6B826-28C6-4D17-B4C4-326E7A415C51}" destId="{6DA5B699-92A8-40E5-A6B0-0FBAD2CF8CE8}" srcOrd="1" destOrd="0" presId="urn:microsoft.com/office/officeart/2005/8/layout/hierarchy4"/>
    <dgm:cxn modelId="{AB357EFA-85E5-4215-96E5-7B5A5ED43146}" type="presParOf" srcId="{8AE6B826-28C6-4D17-B4C4-326E7A415C51}" destId="{6FE6329A-30DA-4BCB-90B3-C5D1550F1AE8}" srcOrd="2" destOrd="0" presId="urn:microsoft.com/office/officeart/2005/8/layout/hierarchy4"/>
    <dgm:cxn modelId="{125BDCB8-B35D-4C9A-8DEB-307311589D0B}" type="presParOf" srcId="{6FE6329A-30DA-4BCB-90B3-C5D1550F1AE8}" destId="{0356AFD8-C6BD-4524-B838-F5160AA8C8CA}" srcOrd="0" destOrd="0" presId="urn:microsoft.com/office/officeart/2005/8/layout/hierarchy4"/>
    <dgm:cxn modelId="{7CA96548-CFF8-4492-9063-0BD870F5C6A3}" type="presParOf" srcId="{0356AFD8-C6BD-4524-B838-F5160AA8C8CA}" destId="{D49ED117-5C8D-4BB0-AA7F-4477CB368989}" srcOrd="0" destOrd="0" presId="urn:microsoft.com/office/officeart/2005/8/layout/hierarchy4"/>
    <dgm:cxn modelId="{99B3FEEA-B093-4782-8C1D-6C5D825B0F27}" type="presParOf" srcId="{0356AFD8-C6BD-4524-B838-F5160AA8C8CA}" destId="{7A6705CE-B44F-4E1F-A3CB-A5630FF549C8}" srcOrd="1" destOrd="0" presId="urn:microsoft.com/office/officeart/2005/8/layout/hierarchy4"/>
    <dgm:cxn modelId="{549A79E5-79F8-4B9A-8D54-F08732B47ACC}" type="presParOf" srcId="{0356AFD8-C6BD-4524-B838-F5160AA8C8CA}" destId="{1F2BBF4E-DDA2-44BB-9F9A-1AEF93FD52EE}" srcOrd="2" destOrd="0" presId="urn:microsoft.com/office/officeart/2005/8/layout/hierarchy4"/>
    <dgm:cxn modelId="{20C8B582-082A-4334-B144-10CD22EA737B}" type="presParOf" srcId="{1F2BBF4E-DDA2-44BB-9F9A-1AEF93FD52EE}" destId="{13EDAEB0-C023-4076-9C77-B527CB767364}" srcOrd="0" destOrd="0" presId="urn:microsoft.com/office/officeart/2005/8/layout/hierarchy4"/>
    <dgm:cxn modelId="{E1822917-742B-466D-9118-436F63E87237}" type="presParOf" srcId="{13EDAEB0-C023-4076-9C77-B527CB767364}" destId="{8298F585-7371-478F-BB1C-C95885983C88}" srcOrd="0" destOrd="0" presId="urn:microsoft.com/office/officeart/2005/8/layout/hierarchy4"/>
    <dgm:cxn modelId="{08FABB55-1FD5-4D83-A562-D211E7919A8A}" type="presParOf" srcId="{13EDAEB0-C023-4076-9C77-B527CB767364}" destId="{2D69B5B1-3641-4638-9F8D-A0C2530867C6}" srcOrd="1" destOrd="0" presId="urn:microsoft.com/office/officeart/2005/8/layout/hierarchy4"/>
    <dgm:cxn modelId="{7972D83E-115A-4398-BE5B-259B7017461E}" type="presParOf" srcId="{13EDAEB0-C023-4076-9C77-B527CB767364}" destId="{DA0D6AA8-A246-4177-9648-AA34D371FD8E}" srcOrd="2" destOrd="0" presId="urn:microsoft.com/office/officeart/2005/8/layout/hierarchy4"/>
    <dgm:cxn modelId="{DB942805-D70F-45C4-BA3A-C246930694DC}" type="presParOf" srcId="{DA0D6AA8-A246-4177-9648-AA34D371FD8E}" destId="{F6C839C5-623F-4C60-8719-D21A5CDFE4CE}" srcOrd="0" destOrd="0" presId="urn:microsoft.com/office/officeart/2005/8/layout/hierarchy4"/>
    <dgm:cxn modelId="{58D5207D-ABDD-4751-8809-92BE7A683E10}" type="presParOf" srcId="{F6C839C5-623F-4C60-8719-D21A5CDFE4CE}" destId="{B41DB2EC-BC46-40D6-BDD6-62B24D5FDC6F}" srcOrd="0" destOrd="0" presId="urn:microsoft.com/office/officeart/2005/8/layout/hierarchy4"/>
    <dgm:cxn modelId="{5E88A27C-75FC-4DD9-94A1-F445CADFBD64}" type="presParOf" srcId="{F6C839C5-623F-4C60-8719-D21A5CDFE4CE}" destId="{184DDF19-11F5-4541-9F3B-FFD40DC2479F}" srcOrd="1" destOrd="0" presId="urn:microsoft.com/office/officeart/2005/8/layout/hierarchy4"/>
    <dgm:cxn modelId="{D544F1B9-929B-4713-85FE-6955B54DED1C}" type="presParOf" srcId="{DA0D6AA8-A246-4177-9648-AA34D371FD8E}" destId="{6E6E9999-AA27-4DE8-A31C-2E9AB701A78D}" srcOrd="1" destOrd="0" presId="urn:microsoft.com/office/officeart/2005/8/layout/hierarchy4"/>
    <dgm:cxn modelId="{95884FA9-EFE9-4361-9FDA-4170BFE51838}" type="presParOf" srcId="{DA0D6AA8-A246-4177-9648-AA34D371FD8E}" destId="{7E202344-D205-48B9-98FA-9E481A3A3B5A}" srcOrd="2" destOrd="0" presId="urn:microsoft.com/office/officeart/2005/8/layout/hierarchy4"/>
    <dgm:cxn modelId="{1A9FE889-0E62-44E8-A2FF-BD47FEE9AFF3}" type="presParOf" srcId="{7E202344-D205-48B9-98FA-9E481A3A3B5A}" destId="{7679C881-8416-40FD-BB68-F77314DDAA86}" srcOrd="0" destOrd="0" presId="urn:microsoft.com/office/officeart/2005/8/layout/hierarchy4"/>
    <dgm:cxn modelId="{5597971A-0AE2-4A10-BFB5-9E0D72009A11}" type="presParOf" srcId="{7E202344-D205-48B9-98FA-9E481A3A3B5A}" destId="{EEC5298A-F146-4594-8D15-63D815602513}" srcOrd="1" destOrd="0" presId="urn:microsoft.com/office/officeart/2005/8/layout/hierarchy4"/>
    <dgm:cxn modelId="{8ED2E1B5-1C1E-4BC4-BBD8-49568D08E0A6}" type="presParOf" srcId="{1F2BBF4E-DDA2-44BB-9F9A-1AEF93FD52EE}" destId="{8ECCD0EF-B323-402F-8CCF-2BAC0CC40365}" srcOrd="1" destOrd="0" presId="urn:microsoft.com/office/officeart/2005/8/layout/hierarchy4"/>
    <dgm:cxn modelId="{1189FBC2-1693-4386-A8E5-EDC8D048D09A}" type="presParOf" srcId="{1F2BBF4E-DDA2-44BB-9F9A-1AEF93FD52EE}" destId="{55351788-8010-4EE9-AF46-3C2C88EE74D7}" srcOrd="2" destOrd="0" presId="urn:microsoft.com/office/officeart/2005/8/layout/hierarchy4"/>
    <dgm:cxn modelId="{ABB7CD25-4FDB-41BA-906B-16A4208D4B7B}" type="presParOf" srcId="{55351788-8010-4EE9-AF46-3C2C88EE74D7}" destId="{A2707248-38DB-481C-848F-29BD28A555DD}" srcOrd="0" destOrd="0" presId="urn:microsoft.com/office/officeart/2005/8/layout/hierarchy4"/>
    <dgm:cxn modelId="{ECEE9F9E-57AE-49B4-B503-A2DD07C3B8A9}" type="presParOf" srcId="{55351788-8010-4EE9-AF46-3C2C88EE74D7}" destId="{E1C1AB78-F1B0-48CC-A7AC-AE171EB733CF}" srcOrd="1" destOrd="0" presId="urn:microsoft.com/office/officeart/2005/8/layout/hierarchy4"/>
    <dgm:cxn modelId="{2D15E5D6-3DE7-4120-9E9E-4177D4BA6901}" type="presParOf" srcId="{55351788-8010-4EE9-AF46-3C2C88EE74D7}" destId="{9A45DED6-C10B-4067-B456-52531A632F1D}" srcOrd="2" destOrd="0" presId="urn:microsoft.com/office/officeart/2005/8/layout/hierarchy4"/>
    <dgm:cxn modelId="{22A91E5E-E1F0-43B5-8566-41C37FECBADE}" type="presParOf" srcId="{9A45DED6-C10B-4067-B456-52531A632F1D}" destId="{BCBAA0AE-9FAB-42B4-A530-76CFA1951087}" srcOrd="0" destOrd="0" presId="urn:microsoft.com/office/officeart/2005/8/layout/hierarchy4"/>
    <dgm:cxn modelId="{4E80D6F5-C623-47BE-BA53-73F3511A44B8}" type="presParOf" srcId="{BCBAA0AE-9FAB-42B4-A530-76CFA1951087}" destId="{59BAF61C-9BE2-48A3-9148-F2E5CFFAAA6A}" srcOrd="0" destOrd="0" presId="urn:microsoft.com/office/officeart/2005/8/layout/hierarchy4"/>
    <dgm:cxn modelId="{4E2383A4-057F-4FC1-99B4-5E0EBAFDAE03}" type="presParOf" srcId="{BCBAA0AE-9FAB-42B4-A530-76CFA1951087}" destId="{C65A685E-21A2-42B0-83CB-488FC40C5F86}" srcOrd="1" destOrd="0" presId="urn:microsoft.com/office/officeart/2005/8/layout/hierarchy4"/>
    <dgm:cxn modelId="{B9E51056-694F-4400-9DA6-E8504E070471}" type="presParOf" srcId="{9A45DED6-C10B-4067-B456-52531A632F1D}" destId="{C852F7C1-A7DD-465D-9DF5-AD32BF25ED0E}" srcOrd="1" destOrd="0" presId="urn:microsoft.com/office/officeart/2005/8/layout/hierarchy4"/>
    <dgm:cxn modelId="{C78B994A-5570-417D-94E5-1FDBE2972C91}" type="presParOf" srcId="{9A45DED6-C10B-4067-B456-52531A632F1D}" destId="{68E8785F-3665-4A93-A1F0-2CC13748E295}" srcOrd="2" destOrd="0" presId="urn:microsoft.com/office/officeart/2005/8/layout/hierarchy4"/>
    <dgm:cxn modelId="{E232BDF8-16D1-4EED-BF59-1F949F6ADDE0}" type="presParOf" srcId="{68E8785F-3665-4A93-A1F0-2CC13748E295}" destId="{F98BF43E-3ED1-4745-A540-E4F203045202}" srcOrd="0" destOrd="0" presId="urn:microsoft.com/office/officeart/2005/8/layout/hierarchy4"/>
    <dgm:cxn modelId="{30F8B1E7-516A-43E4-941E-30C699AD43D6}" type="presParOf" srcId="{68E8785F-3665-4A93-A1F0-2CC13748E295}" destId="{55AD8095-689B-4BE5-88DE-203FF3BA1F2D}" srcOrd="1" destOrd="0" presId="urn:microsoft.com/office/officeart/2005/8/layout/hierarchy4"/>
    <dgm:cxn modelId="{CB29FF87-D18C-47E7-8DAA-3BAE5A34E6FC}" type="presParOf" srcId="{6FE6329A-30DA-4BCB-90B3-C5D1550F1AE8}" destId="{1A967566-B80A-4768-A4B2-15C5D5ADAEBB}" srcOrd="1" destOrd="0" presId="urn:microsoft.com/office/officeart/2005/8/layout/hierarchy4"/>
    <dgm:cxn modelId="{E94C9BE8-EC10-48D6-8685-44214D395950}" type="presParOf" srcId="{6FE6329A-30DA-4BCB-90B3-C5D1550F1AE8}" destId="{B41B0C91-EF9C-4C9A-B3D2-B35EBE6786BD}" srcOrd="2" destOrd="0" presId="urn:microsoft.com/office/officeart/2005/8/layout/hierarchy4"/>
    <dgm:cxn modelId="{30890FD3-209A-40C3-8F04-6254FABF1F0C}" type="presParOf" srcId="{B41B0C91-EF9C-4C9A-B3D2-B35EBE6786BD}" destId="{A25F5C04-0B4B-4A11-ADD3-87CC1C5A64EC}" srcOrd="0" destOrd="0" presId="urn:microsoft.com/office/officeart/2005/8/layout/hierarchy4"/>
    <dgm:cxn modelId="{061B0BCB-8BC3-4247-8DDB-BFFAA90E9970}" type="presParOf" srcId="{B41B0C91-EF9C-4C9A-B3D2-B35EBE6786BD}" destId="{65825579-56F9-4A03-B2AE-64E49CE1D094}" srcOrd="1" destOrd="0" presId="urn:microsoft.com/office/officeart/2005/8/layout/hierarchy4"/>
    <dgm:cxn modelId="{C14BA6C2-A55B-4DD9-81A5-EF6612718CC4}" type="presParOf" srcId="{B41B0C91-EF9C-4C9A-B3D2-B35EBE6786BD}" destId="{1E75D267-8CA6-45F7-8F5C-B10F962CD70E}" srcOrd="2" destOrd="0" presId="urn:microsoft.com/office/officeart/2005/8/layout/hierarchy4"/>
    <dgm:cxn modelId="{231E6F3C-8C41-4560-9984-C15E328EDDD8}" type="presParOf" srcId="{1E75D267-8CA6-45F7-8F5C-B10F962CD70E}" destId="{3820CB51-91C7-430A-9DF9-8D02DB633659}" srcOrd="0" destOrd="0" presId="urn:microsoft.com/office/officeart/2005/8/layout/hierarchy4"/>
    <dgm:cxn modelId="{C33EBCC4-5B84-4F11-A005-2DFA793615BA}" type="presParOf" srcId="{3820CB51-91C7-430A-9DF9-8D02DB633659}" destId="{C650BCBF-F860-49EB-87EC-3EEAF55BB081}" srcOrd="0" destOrd="0" presId="urn:microsoft.com/office/officeart/2005/8/layout/hierarchy4"/>
    <dgm:cxn modelId="{1E85A5F4-7C74-4487-B6C3-A891600A23E6}" type="presParOf" srcId="{3820CB51-91C7-430A-9DF9-8D02DB633659}" destId="{6854D0AF-91B2-4392-9D53-43C6BE40C13A}" srcOrd="1" destOrd="0" presId="urn:microsoft.com/office/officeart/2005/8/layout/hierarchy4"/>
    <dgm:cxn modelId="{E41244CD-6D2E-4D04-8E5E-232C4D9E6A04}" type="presParOf" srcId="{3820CB51-91C7-430A-9DF9-8D02DB633659}" destId="{46DB4315-1E39-46BC-922D-AB2C48F72D3E}" srcOrd="2" destOrd="0" presId="urn:microsoft.com/office/officeart/2005/8/layout/hierarchy4"/>
    <dgm:cxn modelId="{F8269552-EEF2-4A3B-A11E-D4307E670147}" type="presParOf" srcId="{46DB4315-1E39-46BC-922D-AB2C48F72D3E}" destId="{FFA01B55-69A1-476B-A6A2-9C6740BAF395}" srcOrd="0" destOrd="0" presId="urn:microsoft.com/office/officeart/2005/8/layout/hierarchy4"/>
    <dgm:cxn modelId="{1E930419-9765-4DB1-9F93-C480C143208E}" type="presParOf" srcId="{FFA01B55-69A1-476B-A6A2-9C6740BAF395}" destId="{8DA116CE-C389-4586-80B8-B0B7C353E1EE}" srcOrd="0" destOrd="0" presId="urn:microsoft.com/office/officeart/2005/8/layout/hierarchy4"/>
    <dgm:cxn modelId="{A10843FF-DF6E-4F22-BB2E-8FE414693E50}" type="presParOf" srcId="{FFA01B55-69A1-476B-A6A2-9C6740BAF395}" destId="{6A8D7510-00FA-4775-8FE3-41CB96F20189}" srcOrd="1" destOrd="0" presId="urn:microsoft.com/office/officeart/2005/8/layout/hierarchy4"/>
    <dgm:cxn modelId="{8814D264-FD44-48E5-8F23-9406C518E1A3}" type="presParOf" srcId="{46DB4315-1E39-46BC-922D-AB2C48F72D3E}" destId="{0375E30A-34B8-4E3C-AB89-5CBF20337FBE}" srcOrd="1" destOrd="0" presId="urn:microsoft.com/office/officeart/2005/8/layout/hierarchy4"/>
    <dgm:cxn modelId="{6CD5BE31-0E03-49FC-8FFA-D161D14FA4AB}" type="presParOf" srcId="{46DB4315-1E39-46BC-922D-AB2C48F72D3E}" destId="{0EE659C1-8130-4186-B26E-0ADC0EEA6E43}" srcOrd="2" destOrd="0" presId="urn:microsoft.com/office/officeart/2005/8/layout/hierarchy4"/>
    <dgm:cxn modelId="{E755FB2E-A421-4AC4-8746-D13B7BB0C64C}" type="presParOf" srcId="{0EE659C1-8130-4186-B26E-0ADC0EEA6E43}" destId="{74FDCB19-2CB6-416E-A6EB-AA8169C8D656}" srcOrd="0" destOrd="0" presId="urn:microsoft.com/office/officeart/2005/8/layout/hierarchy4"/>
    <dgm:cxn modelId="{F7A43DE6-8496-4D59-B3D8-7860FBDA52BC}" type="presParOf" srcId="{0EE659C1-8130-4186-B26E-0ADC0EEA6E43}" destId="{E236513C-91CB-4EE4-97AA-5D2E687EFA6E}" srcOrd="1" destOrd="0" presId="urn:microsoft.com/office/officeart/2005/8/layout/hierarchy4"/>
    <dgm:cxn modelId="{928B7F7A-0317-4A1D-83AA-7858EC7C17EC}" type="presParOf" srcId="{1E75D267-8CA6-45F7-8F5C-B10F962CD70E}" destId="{5B1209C4-59F3-4F17-A179-20B7D730CFCC}" srcOrd="1" destOrd="0" presId="urn:microsoft.com/office/officeart/2005/8/layout/hierarchy4"/>
    <dgm:cxn modelId="{BAA7D436-0A3A-4455-BAD3-3A2F2D2CC1A2}" type="presParOf" srcId="{1E75D267-8CA6-45F7-8F5C-B10F962CD70E}" destId="{FF831402-C26F-4055-8EFF-27A9EAE467C8}" srcOrd="2" destOrd="0" presId="urn:microsoft.com/office/officeart/2005/8/layout/hierarchy4"/>
    <dgm:cxn modelId="{2EDA7FD0-6CA2-4400-9996-F6B9333C2A14}" type="presParOf" srcId="{FF831402-C26F-4055-8EFF-27A9EAE467C8}" destId="{DA194CF8-B5AA-4E6C-A81A-E2C885790914}" srcOrd="0" destOrd="0" presId="urn:microsoft.com/office/officeart/2005/8/layout/hierarchy4"/>
    <dgm:cxn modelId="{D0160BF0-3FD1-47A4-9FDA-0F5F41945560}" type="presParOf" srcId="{FF831402-C26F-4055-8EFF-27A9EAE467C8}" destId="{9F39129E-6706-434E-98D1-58F10A98F965}" srcOrd="1" destOrd="0" presId="urn:microsoft.com/office/officeart/2005/8/layout/hierarchy4"/>
    <dgm:cxn modelId="{0E962063-A139-4160-BA6F-FB2DFB11A68D}" type="presParOf" srcId="{FF831402-C26F-4055-8EFF-27A9EAE467C8}" destId="{4B147868-865F-47DC-A4B0-B9863DB28BA9}" srcOrd="2" destOrd="0" presId="urn:microsoft.com/office/officeart/2005/8/layout/hierarchy4"/>
    <dgm:cxn modelId="{A87C7EFC-04BF-4C56-B54F-EC54E1FE8B30}" type="presParOf" srcId="{4B147868-865F-47DC-A4B0-B9863DB28BA9}" destId="{AE2EA4B5-E45E-4261-8B0E-8C2114AD6C69}" srcOrd="0" destOrd="0" presId="urn:microsoft.com/office/officeart/2005/8/layout/hierarchy4"/>
    <dgm:cxn modelId="{D46618EC-4F03-46A2-93F6-CD5D57F3E564}" type="presParOf" srcId="{AE2EA4B5-E45E-4261-8B0E-8C2114AD6C69}" destId="{D9295390-B979-46B9-9E37-9BF85434BAB5}" srcOrd="0" destOrd="0" presId="urn:microsoft.com/office/officeart/2005/8/layout/hierarchy4"/>
    <dgm:cxn modelId="{665DA0A2-4622-4FF7-98E6-3055F9CDEF01}" type="presParOf" srcId="{AE2EA4B5-E45E-4261-8B0E-8C2114AD6C69}" destId="{9E445B7A-4964-4271-A420-1B90846CC67F}" srcOrd="1" destOrd="0" presId="urn:microsoft.com/office/officeart/2005/8/layout/hierarchy4"/>
    <dgm:cxn modelId="{37C1CAC8-9BBF-4744-857A-F3FD2050F2F1}" type="presParOf" srcId="{4B147868-865F-47DC-A4B0-B9863DB28BA9}" destId="{B0C3CB63-EE0C-4D91-A9F6-A88FBD80F87D}" srcOrd="1" destOrd="0" presId="urn:microsoft.com/office/officeart/2005/8/layout/hierarchy4"/>
    <dgm:cxn modelId="{5DD6770C-D3A8-40EE-83B9-FD1FCBCC8692}" type="presParOf" srcId="{4B147868-865F-47DC-A4B0-B9863DB28BA9}" destId="{CA0EF637-D7DB-4D5D-BEC5-9A79E5C032F5}" srcOrd="2" destOrd="0" presId="urn:microsoft.com/office/officeart/2005/8/layout/hierarchy4"/>
    <dgm:cxn modelId="{5A691A76-F3DB-4EBE-9084-0DB75195AA3E}" type="presParOf" srcId="{CA0EF637-D7DB-4D5D-BEC5-9A79E5C032F5}" destId="{BCC95EF8-28B1-4BBE-A78C-F1CFE71CEC9E}" srcOrd="0" destOrd="0" presId="urn:microsoft.com/office/officeart/2005/8/layout/hierarchy4"/>
    <dgm:cxn modelId="{D72CF1FF-1163-4310-89C5-CBD6A8122D83}" type="presParOf" srcId="{CA0EF637-D7DB-4D5D-BEC5-9A79E5C032F5}" destId="{9BC0BEF8-2A14-4D97-B8DD-AC27278DD1FC}" srcOrd="1" destOrd="0" presId="urn:microsoft.com/office/officeart/2005/8/layout/hierarchy4"/>
    <dgm:cxn modelId="{D0D60BA6-EA37-42FF-95BB-9AD5D197E642}" type="presParOf" srcId="{B7C89EF9-06C3-4D0E-A8E0-964848313065}" destId="{2825C144-E66E-4053-B9C9-AA95D07015C6}" srcOrd="1" destOrd="0" presId="urn:microsoft.com/office/officeart/2005/8/layout/hierarchy4"/>
    <dgm:cxn modelId="{96EDF021-6481-403E-98E5-89596C582B7F}" type="presParOf" srcId="{B7C89EF9-06C3-4D0E-A8E0-964848313065}" destId="{18815C02-825E-4C98-8F58-FEB46AD7A777}" srcOrd="2" destOrd="0" presId="urn:microsoft.com/office/officeart/2005/8/layout/hierarchy4"/>
    <dgm:cxn modelId="{E9BE52C4-C718-4011-9D0D-8FC751CC64A1}" type="presParOf" srcId="{18815C02-825E-4C98-8F58-FEB46AD7A777}" destId="{6DCECA5A-31BB-4F4D-B330-4652E907BD32}" srcOrd="0" destOrd="0" presId="urn:microsoft.com/office/officeart/2005/8/layout/hierarchy4"/>
    <dgm:cxn modelId="{B77ED326-0D39-476B-8882-316E2AF0162D}" type="presParOf" srcId="{18815C02-825E-4C98-8F58-FEB46AD7A777}" destId="{10B6BA3A-935A-4804-B530-F02D8B97D59F}" srcOrd="1" destOrd="0" presId="urn:microsoft.com/office/officeart/2005/8/layout/hierarchy4"/>
    <dgm:cxn modelId="{BADA5CDD-6486-402D-8403-DE16B92C3B49}" type="presParOf" srcId="{18815C02-825E-4C98-8F58-FEB46AD7A777}" destId="{B6006FDB-9AF4-493C-A74F-8F4823AE328C}" srcOrd="2" destOrd="0" presId="urn:microsoft.com/office/officeart/2005/8/layout/hierarchy4"/>
    <dgm:cxn modelId="{BDFC0873-E2EC-4775-BC69-AEC4601530B2}" type="presParOf" srcId="{B6006FDB-9AF4-493C-A74F-8F4823AE328C}" destId="{D1B5ECCE-8BAE-486A-8511-C7301A79FCDE}" srcOrd="0" destOrd="0" presId="urn:microsoft.com/office/officeart/2005/8/layout/hierarchy4"/>
    <dgm:cxn modelId="{EC14EF95-861D-42B7-99E5-AE196C775203}" type="presParOf" srcId="{D1B5ECCE-8BAE-486A-8511-C7301A79FCDE}" destId="{0B94FDF5-25C0-44C0-84F1-6AE257C63AAB}" srcOrd="0" destOrd="0" presId="urn:microsoft.com/office/officeart/2005/8/layout/hierarchy4"/>
    <dgm:cxn modelId="{C45428EF-6FE6-4A6F-BACD-26F0F2B6EB8F}" type="presParOf" srcId="{D1B5ECCE-8BAE-486A-8511-C7301A79FCDE}" destId="{F4BF61EB-A32A-43DB-B6BA-591146D02A2B}" srcOrd="1" destOrd="0" presId="urn:microsoft.com/office/officeart/2005/8/layout/hierarchy4"/>
    <dgm:cxn modelId="{3C51B46B-6F29-408A-B519-1FB44D4087D4}" type="presParOf" srcId="{D1B5ECCE-8BAE-486A-8511-C7301A79FCDE}" destId="{71416C6C-1883-4666-99EF-D1B1534FE93B}" srcOrd="2" destOrd="0" presId="urn:microsoft.com/office/officeart/2005/8/layout/hierarchy4"/>
    <dgm:cxn modelId="{47888E06-566E-4BC6-8532-F22A5BB357C4}" type="presParOf" srcId="{71416C6C-1883-4666-99EF-D1B1534FE93B}" destId="{2E08779E-491A-48E5-898C-A1E10FC294CE}" srcOrd="0" destOrd="0" presId="urn:microsoft.com/office/officeart/2005/8/layout/hierarchy4"/>
    <dgm:cxn modelId="{0798994C-7359-4195-8C52-E4B31CEE4B6A}" type="presParOf" srcId="{2E08779E-491A-48E5-898C-A1E10FC294CE}" destId="{20DB72B6-3E0A-4D5D-A7C3-01975ACE50D6}" srcOrd="0" destOrd="0" presId="urn:microsoft.com/office/officeart/2005/8/layout/hierarchy4"/>
    <dgm:cxn modelId="{D0205F22-FAF3-48EF-98A3-7A5435A36428}" type="presParOf" srcId="{2E08779E-491A-48E5-898C-A1E10FC294CE}" destId="{BE276B7F-5104-4815-8547-9BB6407864C3}" srcOrd="1" destOrd="0" presId="urn:microsoft.com/office/officeart/2005/8/layout/hierarchy4"/>
    <dgm:cxn modelId="{E8753A5F-5A32-4BAF-AC7E-7E1A58BB95C9}" type="presParOf" srcId="{2E08779E-491A-48E5-898C-A1E10FC294CE}" destId="{92EEE30E-FB63-44DC-9A70-32F9FAA2A64D}" srcOrd="2" destOrd="0" presId="urn:microsoft.com/office/officeart/2005/8/layout/hierarchy4"/>
    <dgm:cxn modelId="{7CB3ED4C-DDEC-4700-A171-911F996A2898}" type="presParOf" srcId="{92EEE30E-FB63-44DC-9A70-32F9FAA2A64D}" destId="{7BE5992E-A643-4A49-86F4-6691D94FF28E}" srcOrd="0" destOrd="0" presId="urn:microsoft.com/office/officeart/2005/8/layout/hierarchy4"/>
    <dgm:cxn modelId="{5C0A0A2C-49F0-4CFB-8756-75CEAA523E73}" type="presParOf" srcId="{7BE5992E-A643-4A49-86F4-6691D94FF28E}" destId="{3C7180BB-EC12-4C25-AFA0-525A766B8852}" srcOrd="0" destOrd="0" presId="urn:microsoft.com/office/officeart/2005/8/layout/hierarchy4"/>
    <dgm:cxn modelId="{EE717FA9-E836-4952-BF27-CA5F50C4CFB9}" type="presParOf" srcId="{7BE5992E-A643-4A49-86F4-6691D94FF28E}" destId="{6CAC269C-4950-407D-B802-2E404FAB1867}" srcOrd="1" destOrd="0" presId="urn:microsoft.com/office/officeart/2005/8/layout/hierarchy4"/>
    <dgm:cxn modelId="{78120269-540E-436C-A9DB-EF8E7E9EEDD4}" type="presParOf" srcId="{92EEE30E-FB63-44DC-9A70-32F9FAA2A64D}" destId="{4215E6BF-1D2E-4F64-9C22-C23D734AFD54}" srcOrd="1" destOrd="0" presId="urn:microsoft.com/office/officeart/2005/8/layout/hierarchy4"/>
    <dgm:cxn modelId="{9A60C0BF-3BBB-4120-A3EB-E852E0DDFF24}" type="presParOf" srcId="{92EEE30E-FB63-44DC-9A70-32F9FAA2A64D}" destId="{CDD4D198-4A87-464D-BB5D-EA92E60CF8BA}" srcOrd="2" destOrd="0" presId="urn:microsoft.com/office/officeart/2005/8/layout/hierarchy4"/>
    <dgm:cxn modelId="{E79A3D9E-3536-45A3-8A0F-A7082A7BE12F}" type="presParOf" srcId="{CDD4D198-4A87-464D-BB5D-EA92E60CF8BA}" destId="{0F64BA6D-48FD-4C87-8601-3B1A28BF4B2D}" srcOrd="0" destOrd="0" presId="urn:microsoft.com/office/officeart/2005/8/layout/hierarchy4"/>
    <dgm:cxn modelId="{14266090-3051-4FA1-BC0A-7052237799A0}" type="presParOf" srcId="{CDD4D198-4A87-464D-BB5D-EA92E60CF8BA}" destId="{0DCEC7F0-A240-45DB-8DFF-E825923FFEA4}" srcOrd="1" destOrd="0" presId="urn:microsoft.com/office/officeart/2005/8/layout/hierarchy4"/>
    <dgm:cxn modelId="{886B0749-452A-4CAB-B182-0AA91CF49EA0}" type="presParOf" srcId="{71416C6C-1883-4666-99EF-D1B1534FE93B}" destId="{DA285DCB-02CA-4C26-B88A-5012ACB51EA7}" srcOrd="1" destOrd="0" presId="urn:microsoft.com/office/officeart/2005/8/layout/hierarchy4"/>
    <dgm:cxn modelId="{B922C700-8F06-487E-BD66-76C36781597B}" type="presParOf" srcId="{71416C6C-1883-4666-99EF-D1B1534FE93B}" destId="{29F1C786-6EA1-4359-BE9B-620B43A7EDF8}" srcOrd="2" destOrd="0" presId="urn:microsoft.com/office/officeart/2005/8/layout/hierarchy4"/>
    <dgm:cxn modelId="{30722E96-A128-4A6E-A4D8-860D4BD9547A}" type="presParOf" srcId="{29F1C786-6EA1-4359-BE9B-620B43A7EDF8}" destId="{BDAAC878-149B-4853-B2AC-EA2A394AB10D}" srcOrd="0" destOrd="0" presId="urn:microsoft.com/office/officeart/2005/8/layout/hierarchy4"/>
    <dgm:cxn modelId="{F483755C-7B9F-432D-9CD7-4EDCDEE4E51E}" type="presParOf" srcId="{29F1C786-6EA1-4359-BE9B-620B43A7EDF8}" destId="{8F682ABB-223F-43B5-BF4A-4EBE25ABF645}" srcOrd="1" destOrd="0" presId="urn:microsoft.com/office/officeart/2005/8/layout/hierarchy4"/>
    <dgm:cxn modelId="{B5C1F70A-5F51-4CF6-A2ED-7E4DF49082C2}" type="presParOf" srcId="{29F1C786-6EA1-4359-BE9B-620B43A7EDF8}" destId="{99169DD0-9219-459A-93E2-89E09F9E1FEB}" srcOrd="2" destOrd="0" presId="urn:microsoft.com/office/officeart/2005/8/layout/hierarchy4"/>
    <dgm:cxn modelId="{2E9ECCA9-94AD-47A6-9599-C37C9D68344C}" type="presParOf" srcId="{99169DD0-9219-459A-93E2-89E09F9E1FEB}" destId="{6038F528-60C4-4962-AE14-27F1D9568C88}" srcOrd="0" destOrd="0" presId="urn:microsoft.com/office/officeart/2005/8/layout/hierarchy4"/>
    <dgm:cxn modelId="{2EE04E05-CC57-4A2F-A6E0-ACE939803F73}" type="presParOf" srcId="{6038F528-60C4-4962-AE14-27F1D9568C88}" destId="{E402818F-BCD3-4BA1-BA36-115EC028D028}" srcOrd="0" destOrd="0" presId="urn:microsoft.com/office/officeart/2005/8/layout/hierarchy4"/>
    <dgm:cxn modelId="{910215BC-BC36-4F67-8C51-848BF4493D36}" type="presParOf" srcId="{6038F528-60C4-4962-AE14-27F1D9568C88}" destId="{319BC02A-5942-4764-B28B-174106A3CBC5}" srcOrd="1" destOrd="0" presId="urn:microsoft.com/office/officeart/2005/8/layout/hierarchy4"/>
    <dgm:cxn modelId="{6582F596-308D-4DD8-88AC-ED37CA446A22}" type="presParOf" srcId="{99169DD0-9219-459A-93E2-89E09F9E1FEB}" destId="{4B212944-4FF2-4819-A64A-E265CC14F3A2}" srcOrd="1" destOrd="0" presId="urn:microsoft.com/office/officeart/2005/8/layout/hierarchy4"/>
    <dgm:cxn modelId="{E47E0E5C-DCFA-4421-AF36-75D897982593}" type="presParOf" srcId="{99169DD0-9219-459A-93E2-89E09F9E1FEB}" destId="{ED6AF417-88B0-4018-B170-3EC28C7F8EC3}" srcOrd="2" destOrd="0" presId="urn:microsoft.com/office/officeart/2005/8/layout/hierarchy4"/>
    <dgm:cxn modelId="{A8DC0BFD-E435-4FF2-89F9-EB710CB2C206}" type="presParOf" srcId="{ED6AF417-88B0-4018-B170-3EC28C7F8EC3}" destId="{095CF223-C14D-4950-9FC3-5D4226CF38CF}" srcOrd="0" destOrd="0" presId="urn:microsoft.com/office/officeart/2005/8/layout/hierarchy4"/>
    <dgm:cxn modelId="{B5D8B972-057D-4ECD-9E9A-39E1066FEF11}" type="presParOf" srcId="{ED6AF417-88B0-4018-B170-3EC28C7F8EC3}" destId="{CF49A3D0-6035-4984-A4B1-B9E2A81B63A3}" srcOrd="1" destOrd="0" presId="urn:microsoft.com/office/officeart/2005/8/layout/hierarchy4"/>
    <dgm:cxn modelId="{6E185CA0-6451-46E6-A594-C4B3AD12E2F4}" type="presParOf" srcId="{B6006FDB-9AF4-493C-A74F-8F4823AE328C}" destId="{4D57B38C-02FE-4D02-A765-8DC8E2772D07}" srcOrd="1" destOrd="0" presId="urn:microsoft.com/office/officeart/2005/8/layout/hierarchy4"/>
    <dgm:cxn modelId="{53B64A2E-2605-4ACC-948E-FD6C0419A841}" type="presParOf" srcId="{B6006FDB-9AF4-493C-A74F-8F4823AE328C}" destId="{887AC133-0F0A-4243-98CE-810244CA25F9}" srcOrd="2" destOrd="0" presId="urn:microsoft.com/office/officeart/2005/8/layout/hierarchy4"/>
    <dgm:cxn modelId="{0DCEB8E3-0B64-4557-9A57-FE3A1E0FB51A}" type="presParOf" srcId="{887AC133-0F0A-4243-98CE-810244CA25F9}" destId="{E8AA21BD-F5A6-4E2B-9F08-7246782628BC}" srcOrd="0" destOrd="0" presId="urn:microsoft.com/office/officeart/2005/8/layout/hierarchy4"/>
    <dgm:cxn modelId="{97B35320-A86D-4D14-8FDE-89A25013758A}" type="presParOf" srcId="{887AC133-0F0A-4243-98CE-810244CA25F9}" destId="{417C1EE3-2069-4250-9B41-A590DCB94751}" srcOrd="1" destOrd="0" presId="urn:microsoft.com/office/officeart/2005/8/layout/hierarchy4"/>
    <dgm:cxn modelId="{A006AA3D-167F-4FC4-9BF0-23BAC8D76DE4}" type="presParOf" srcId="{887AC133-0F0A-4243-98CE-810244CA25F9}" destId="{2DD38D50-90E9-4D73-8B20-6F75AF523FA3}" srcOrd="2" destOrd="0" presId="urn:microsoft.com/office/officeart/2005/8/layout/hierarchy4"/>
    <dgm:cxn modelId="{A4CD64DC-F3DD-4A47-99D7-4E271DCACCBF}" type="presParOf" srcId="{2DD38D50-90E9-4D73-8B20-6F75AF523FA3}" destId="{DBE67014-6168-4C4F-B088-18B22465B908}" srcOrd="0" destOrd="0" presId="urn:microsoft.com/office/officeart/2005/8/layout/hierarchy4"/>
    <dgm:cxn modelId="{2DCDC039-735E-4E15-B193-D56CBEDAC5A5}" type="presParOf" srcId="{DBE67014-6168-4C4F-B088-18B22465B908}" destId="{E3507B0B-6F08-4093-8EB7-5203F95CA33B}" srcOrd="0" destOrd="0" presId="urn:microsoft.com/office/officeart/2005/8/layout/hierarchy4"/>
    <dgm:cxn modelId="{FF8D53CA-EC74-485A-B02F-14FBE6306F5C}" type="presParOf" srcId="{DBE67014-6168-4C4F-B088-18B22465B908}" destId="{2289F1C4-E1C5-4562-89B3-0212998618CB}" srcOrd="1" destOrd="0" presId="urn:microsoft.com/office/officeart/2005/8/layout/hierarchy4"/>
    <dgm:cxn modelId="{11A7CAE0-F7DB-4ECB-83C7-661B77A9A3CB}" type="presParOf" srcId="{DBE67014-6168-4C4F-B088-18B22465B908}" destId="{96058FA3-1ECB-4938-948D-A2D1E5CA4E9F}" srcOrd="2" destOrd="0" presId="urn:microsoft.com/office/officeart/2005/8/layout/hierarchy4"/>
    <dgm:cxn modelId="{011D5A40-EE3B-46BF-B52B-1374EE85EBEE}" type="presParOf" srcId="{96058FA3-1ECB-4938-948D-A2D1E5CA4E9F}" destId="{3CDBBB54-520F-46DD-80CC-35738702F7B2}" srcOrd="0" destOrd="0" presId="urn:microsoft.com/office/officeart/2005/8/layout/hierarchy4"/>
    <dgm:cxn modelId="{52463356-057E-424E-8B6B-041DAFC2A514}" type="presParOf" srcId="{3CDBBB54-520F-46DD-80CC-35738702F7B2}" destId="{9A6DFF0F-39EB-424A-83EF-0AAC3F391030}" srcOrd="0" destOrd="0" presId="urn:microsoft.com/office/officeart/2005/8/layout/hierarchy4"/>
    <dgm:cxn modelId="{752DF240-0D5F-448B-BC84-C83E02745172}" type="presParOf" srcId="{3CDBBB54-520F-46DD-80CC-35738702F7B2}" destId="{96FEFD98-1D78-4BF6-9313-3D843A1BD3D0}" srcOrd="1" destOrd="0" presId="urn:microsoft.com/office/officeart/2005/8/layout/hierarchy4"/>
    <dgm:cxn modelId="{4B20B25A-C7AF-4396-9E77-60AF0720C22D}" type="presParOf" srcId="{96058FA3-1ECB-4938-948D-A2D1E5CA4E9F}" destId="{1A075770-77E4-4D86-B1E1-641710B3C636}" srcOrd="1" destOrd="0" presId="urn:microsoft.com/office/officeart/2005/8/layout/hierarchy4"/>
    <dgm:cxn modelId="{133D0C16-5001-49CA-97C0-411A76A3A86E}" type="presParOf" srcId="{96058FA3-1ECB-4938-948D-A2D1E5CA4E9F}" destId="{C8116145-0FFC-473E-8BA6-0F9DDC9B63C0}" srcOrd="2" destOrd="0" presId="urn:microsoft.com/office/officeart/2005/8/layout/hierarchy4"/>
    <dgm:cxn modelId="{7181AFAA-9E0D-49BD-9DBB-E01677634691}" type="presParOf" srcId="{C8116145-0FFC-473E-8BA6-0F9DDC9B63C0}" destId="{6444E48A-FE55-4441-8CCD-6524A02F4B89}" srcOrd="0" destOrd="0" presId="urn:microsoft.com/office/officeart/2005/8/layout/hierarchy4"/>
    <dgm:cxn modelId="{A0790D44-65BD-4392-89AA-B464479B6F00}" type="presParOf" srcId="{C8116145-0FFC-473E-8BA6-0F9DDC9B63C0}" destId="{F2E19991-29A4-49DB-AEC1-52353AF83261}" srcOrd="1" destOrd="0" presId="urn:microsoft.com/office/officeart/2005/8/layout/hierarchy4"/>
    <dgm:cxn modelId="{8BDEB301-EEDB-4A2E-A1DB-A2CD98C7028C}" type="presParOf" srcId="{2DD38D50-90E9-4D73-8B20-6F75AF523FA3}" destId="{EB0961A9-EC16-43B5-AA79-1800D1E375B0}" srcOrd="1" destOrd="0" presId="urn:microsoft.com/office/officeart/2005/8/layout/hierarchy4"/>
    <dgm:cxn modelId="{5E44FDCB-737B-4AF5-9374-6411A8D22C7D}" type="presParOf" srcId="{2DD38D50-90E9-4D73-8B20-6F75AF523FA3}" destId="{9308CB6C-3292-4251-B355-55BB71D69687}" srcOrd="2" destOrd="0" presId="urn:microsoft.com/office/officeart/2005/8/layout/hierarchy4"/>
    <dgm:cxn modelId="{19C066C7-54ED-46CF-B4AA-B1EBECEA8956}" type="presParOf" srcId="{9308CB6C-3292-4251-B355-55BB71D69687}" destId="{71529826-A5ED-4404-8CC7-9B9C974A0452}" srcOrd="0" destOrd="0" presId="urn:microsoft.com/office/officeart/2005/8/layout/hierarchy4"/>
    <dgm:cxn modelId="{C688080B-A4F2-4961-89FA-0F5A9010EE74}" type="presParOf" srcId="{9308CB6C-3292-4251-B355-55BB71D69687}" destId="{0DAE81CE-83A5-4657-BB5D-9F27616978BD}" srcOrd="1" destOrd="0" presId="urn:microsoft.com/office/officeart/2005/8/layout/hierarchy4"/>
    <dgm:cxn modelId="{BFFB59D7-5619-475D-AD67-77027B7A3B5B}" type="presParOf" srcId="{9308CB6C-3292-4251-B355-55BB71D69687}" destId="{A3EDC45E-6AE0-48F8-A510-173F9C481730}" srcOrd="2" destOrd="0" presId="urn:microsoft.com/office/officeart/2005/8/layout/hierarchy4"/>
    <dgm:cxn modelId="{5D595A19-4D49-44D9-9B28-52D9CED89918}" type="presParOf" srcId="{A3EDC45E-6AE0-48F8-A510-173F9C481730}" destId="{A37A71DC-9C9D-4908-BE04-E72B6C258F90}" srcOrd="0" destOrd="0" presId="urn:microsoft.com/office/officeart/2005/8/layout/hierarchy4"/>
    <dgm:cxn modelId="{E6849626-559A-452D-AE97-579E34702A3C}" type="presParOf" srcId="{A37A71DC-9C9D-4908-BE04-E72B6C258F90}" destId="{B05F6EB6-C360-463A-BFEA-723F6CA1B8BB}" srcOrd="0" destOrd="0" presId="urn:microsoft.com/office/officeart/2005/8/layout/hierarchy4"/>
    <dgm:cxn modelId="{C94C7C92-40CD-4C09-9382-FE9C52B35E5C}" type="presParOf" srcId="{A37A71DC-9C9D-4908-BE04-E72B6C258F90}" destId="{B7151C43-48A7-4AAB-8423-E3C531A78332}" srcOrd="1" destOrd="0" presId="urn:microsoft.com/office/officeart/2005/8/layout/hierarchy4"/>
    <dgm:cxn modelId="{D306E6AC-EF7A-495B-A153-1A773D3A84AD}" type="presParOf" srcId="{A3EDC45E-6AE0-48F8-A510-173F9C481730}" destId="{8DA4E669-F670-4375-A509-43C284D180E1}" srcOrd="1" destOrd="0" presId="urn:microsoft.com/office/officeart/2005/8/layout/hierarchy4"/>
    <dgm:cxn modelId="{14CEFAD3-376C-469B-B382-BA994DCA098D}" type="presParOf" srcId="{A3EDC45E-6AE0-48F8-A510-173F9C481730}" destId="{16AB3931-A9F2-4A1D-BD15-FB413FD6E14C}" srcOrd="2" destOrd="0" presId="urn:microsoft.com/office/officeart/2005/8/layout/hierarchy4"/>
    <dgm:cxn modelId="{6B823F07-8FC2-48B6-9098-B93D08B6DA14}" type="presParOf" srcId="{16AB3931-A9F2-4A1D-BD15-FB413FD6E14C}" destId="{347E87E5-C3CA-4AE7-9FDE-ECF65CBA6F24}" srcOrd="0" destOrd="0" presId="urn:microsoft.com/office/officeart/2005/8/layout/hierarchy4"/>
    <dgm:cxn modelId="{FD699B65-2395-4738-AFEE-6A374BCAE69F}" type="presParOf" srcId="{16AB3931-A9F2-4A1D-BD15-FB413FD6E14C}" destId="{D5AD3B95-D44A-4987-817E-25351DF21CE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2483EF3-909C-4227-B024-FD06B2740C6E}" type="doc">
      <dgm:prSet loTypeId="urn:microsoft.com/office/officeart/2005/8/layout/hList1" loCatId="list" qsTypeId="urn:microsoft.com/office/officeart/2005/8/quickstyle/simple1#15" qsCatId="simple" csTypeId="urn:microsoft.com/office/officeart/2005/8/colors/accent6_2#4" csCatId="accent6" phldr="1"/>
      <dgm:spPr/>
      <dgm:t>
        <a:bodyPr/>
        <a:lstStyle/>
        <a:p>
          <a:endParaRPr lang="en-US"/>
        </a:p>
      </dgm:t>
    </dgm:pt>
    <dgm:pt modelId="{CDAFC55E-BDA6-49EE-9F37-BBB2691CA991}">
      <dgm:prSet/>
      <dgm:spPr>
        <a:solidFill>
          <a:srgbClr val="065D8C"/>
        </a:solidFill>
      </dgm:spPr>
      <dgm:t>
        <a:bodyPr/>
        <a:lstStyle/>
        <a:p>
          <a:r>
            <a:rPr lang="en-US" dirty="0">
              <a:latin typeface="Source Sans Pro" panose="020B0503030403020204" pitchFamily="34" charset="0"/>
              <a:ea typeface="Source Sans Pro" panose="020B0503030403020204" pitchFamily="34" charset="0"/>
            </a:rPr>
            <a:t>Position Description (PD)</a:t>
          </a:r>
        </a:p>
      </dgm:t>
    </dgm:pt>
    <dgm:pt modelId="{EC29AA0E-3509-47E5-B70F-4AD5904B757F}" type="parTrans" cxnId="{4C8B0A7B-5A9F-4530-8FF8-41620FE8EA26}">
      <dgm:prSet/>
      <dgm:spPr/>
      <dgm:t>
        <a:bodyPr/>
        <a:lstStyle/>
        <a:p>
          <a:endParaRPr lang="en-US"/>
        </a:p>
      </dgm:t>
    </dgm:pt>
    <dgm:pt modelId="{6663A8C2-444E-453C-B06E-5220AAD8834B}" type="sibTrans" cxnId="{4C8B0A7B-5A9F-4530-8FF8-41620FE8EA26}">
      <dgm:prSet/>
      <dgm:spPr/>
      <dgm:t>
        <a:bodyPr/>
        <a:lstStyle/>
        <a:p>
          <a:endParaRPr lang="en-US"/>
        </a:p>
      </dgm:t>
    </dgm:pt>
    <dgm:pt modelId="{FB047B5B-6615-4F65-BF13-29F13B2F0135}">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Duties &amp; responsibility</a:t>
          </a:r>
        </a:p>
      </dgm:t>
    </dgm:pt>
    <dgm:pt modelId="{6B2CB42F-5668-458E-ADD5-243FC480844C}" type="parTrans" cxnId="{A4C2282A-97CF-4855-8C1A-F335C0E460C1}">
      <dgm:prSet/>
      <dgm:spPr/>
      <dgm:t>
        <a:bodyPr/>
        <a:lstStyle/>
        <a:p>
          <a:endParaRPr lang="en-US"/>
        </a:p>
      </dgm:t>
    </dgm:pt>
    <dgm:pt modelId="{3093E9E7-6BFF-470D-B2D0-75E709AF5B02}" type="sibTrans" cxnId="{A4C2282A-97CF-4855-8C1A-F335C0E460C1}">
      <dgm:prSet/>
      <dgm:spPr/>
      <dgm:t>
        <a:bodyPr/>
        <a:lstStyle/>
        <a:p>
          <a:endParaRPr lang="en-US"/>
        </a:p>
      </dgm:t>
    </dgm:pt>
    <dgm:pt modelId="{B13E87E7-1F94-45A1-8D3E-2C60F26B3513}">
      <dgm:prSet phldrT="[Text]"/>
      <dgm:spPr>
        <a:solidFill>
          <a:srgbClr val="065D8C"/>
        </a:solidFill>
      </dgm:spPr>
      <dgm:t>
        <a:bodyPr/>
        <a:lstStyle/>
        <a:p>
          <a:r>
            <a:rPr lang="en-US" dirty="0">
              <a:latin typeface="Source Sans Pro" panose="020B0503030403020204" pitchFamily="34" charset="0"/>
              <a:ea typeface="Source Sans Pro" panose="020B0503030403020204" pitchFamily="34" charset="0"/>
            </a:rPr>
            <a:t>Classification Specification </a:t>
          </a:r>
          <a:br>
            <a:rPr lang="en-US" dirty="0">
              <a:latin typeface="Source Sans Pro" panose="020B0503030403020204" pitchFamily="34" charset="0"/>
              <a:ea typeface="Source Sans Pro" panose="020B0503030403020204" pitchFamily="34" charset="0"/>
            </a:rPr>
          </a:br>
          <a:r>
            <a:rPr lang="en-US" dirty="0">
              <a:latin typeface="Source Sans Pro" panose="020B0503030403020204" pitchFamily="34" charset="0"/>
              <a:ea typeface="Source Sans Pro" panose="020B0503030403020204" pitchFamily="34" charset="0"/>
            </a:rPr>
            <a:t>(Class Spec)</a:t>
          </a:r>
        </a:p>
      </dgm:t>
    </dgm:pt>
    <dgm:pt modelId="{66E8BFE1-1304-428C-B2BC-50BF38CEA2A6}" type="parTrans" cxnId="{2BFA7F7A-A02C-415D-BE1E-4C240AF993AB}">
      <dgm:prSet/>
      <dgm:spPr/>
      <dgm:t>
        <a:bodyPr/>
        <a:lstStyle/>
        <a:p>
          <a:endParaRPr lang="en-US"/>
        </a:p>
      </dgm:t>
    </dgm:pt>
    <dgm:pt modelId="{2FF52163-6AA8-4E4E-8CC1-4AFDA709FBDA}" type="sibTrans" cxnId="{2BFA7F7A-A02C-415D-BE1E-4C240AF993AB}">
      <dgm:prSet/>
      <dgm:spPr/>
      <dgm:t>
        <a:bodyPr/>
        <a:lstStyle/>
        <a:p>
          <a:endParaRPr lang="en-US"/>
        </a:p>
      </dgm:t>
    </dgm:pt>
    <dgm:pt modelId="{1A31ADF3-D9A2-4325-8BBE-AAAA87530679}">
      <dgm:prSet phldrT="[Tex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General description of all positions within a classification</a:t>
          </a:r>
        </a:p>
      </dgm:t>
    </dgm:pt>
    <dgm:pt modelId="{0A309EAA-4E1E-4079-A041-A17C49D08479}" type="parTrans" cxnId="{F56A6BD9-D7E4-41D7-AF67-7576398E84B7}">
      <dgm:prSet/>
      <dgm:spPr/>
      <dgm:t>
        <a:bodyPr/>
        <a:lstStyle/>
        <a:p>
          <a:endParaRPr lang="en-US"/>
        </a:p>
      </dgm:t>
    </dgm:pt>
    <dgm:pt modelId="{43C83511-319A-4650-9E29-02AF26B4048D}" type="sibTrans" cxnId="{F56A6BD9-D7E4-41D7-AF67-7576398E84B7}">
      <dgm:prSet/>
      <dgm:spPr/>
      <dgm:t>
        <a:bodyPr/>
        <a:lstStyle/>
        <a:p>
          <a:endParaRPr lang="en-US"/>
        </a:p>
      </dgm:t>
    </dgm:pt>
    <dgm:pt modelId="{076A33FA-CF95-4F50-9F33-A6B9C60388F3}">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Does not assign percentages</a:t>
          </a:r>
        </a:p>
      </dgm:t>
    </dgm:pt>
    <dgm:pt modelId="{83855B17-4262-4A1B-8634-46A6ED1D2EEB}" type="parTrans" cxnId="{471F8428-10C8-450A-BC21-18E7095F9B8B}">
      <dgm:prSet/>
      <dgm:spPr/>
      <dgm:t>
        <a:bodyPr/>
        <a:lstStyle/>
        <a:p>
          <a:endParaRPr lang="en-US"/>
        </a:p>
      </dgm:t>
    </dgm:pt>
    <dgm:pt modelId="{0D45D1D3-BBD8-42C5-9715-AC89ADAA087A}" type="sibTrans" cxnId="{471F8428-10C8-450A-BC21-18E7095F9B8B}">
      <dgm:prSet/>
      <dgm:spPr/>
      <dgm:t>
        <a:bodyPr/>
        <a:lstStyle/>
        <a:p>
          <a:endParaRPr lang="en-US"/>
        </a:p>
      </dgm:t>
    </dgm:pt>
    <dgm:pt modelId="{26183BEE-33BC-4518-A454-A71259F78B4E}">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Not a substitute for PD</a:t>
          </a:r>
        </a:p>
      </dgm:t>
    </dgm:pt>
    <dgm:pt modelId="{03596BB8-82BE-4A85-8E4C-5EE9C2892D28}" type="parTrans" cxnId="{9E3EEBB1-5460-4587-92D2-F8EA2C3053EF}">
      <dgm:prSet/>
      <dgm:spPr/>
      <dgm:t>
        <a:bodyPr/>
        <a:lstStyle/>
        <a:p>
          <a:endParaRPr lang="en-US"/>
        </a:p>
      </dgm:t>
    </dgm:pt>
    <dgm:pt modelId="{93D5C76B-E0DF-4A0A-BA2E-2F723B2638AA}" type="sibTrans" cxnId="{9E3EEBB1-5460-4587-92D2-F8EA2C3053EF}">
      <dgm:prSet/>
      <dgm:spPr/>
      <dgm:t>
        <a:bodyPr/>
        <a:lstStyle/>
        <a:p>
          <a:endParaRPr lang="en-US"/>
        </a:p>
      </dgm:t>
    </dgm:pt>
    <dgm:pt modelId="{2A45F7F4-0853-4D0A-B328-F90B5D793238}">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May have multiple, varied PDs within the same classification</a:t>
          </a:r>
        </a:p>
      </dgm:t>
    </dgm:pt>
    <dgm:pt modelId="{3BA75AED-A710-4945-A163-A6C6CA1232C0}" type="parTrans" cxnId="{7769EF51-84DD-4C28-8484-4AD230D13E63}">
      <dgm:prSet/>
      <dgm:spPr/>
      <dgm:t>
        <a:bodyPr/>
        <a:lstStyle/>
        <a:p>
          <a:endParaRPr lang="en-US"/>
        </a:p>
      </dgm:t>
    </dgm:pt>
    <dgm:pt modelId="{566DABB7-F621-44E0-9BF2-19C1385B1DA1}" type="sibTrans" cxnId="{7769EF51-84DD-4C28-8484-4AD230D13E63}">
      <dgm:prSet/>
      <dgm:spPr/>
      <dgm:t>
        <a:bodyPr/>
        <a:lstStyle/>
        <a:p>
          <a:endParaRPr lang="en-US"/>
        </a:p>
      </dgm:t>
    </dgm:pt>
    <dgm:pt modelId="{5FDEF4BE-B450-482F-866A-2D8FD15EDA14}">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Created and updated by Human Resources</a:t>
          </a:r>
        </a:p>
      </dgm:t>
    </dgm:pt>
    <dgm:pt modelId="{676087AB-5FA8-4289-808F-E9263B8333F9}" type="parTrans" cxnId="{6B3C4896-3943-4784-AC25-178BB930008D}">
      <dgm:prSet/>
      <dgm:spPr/>
      <dgm:t>
        <a:bodyPr/>
        <a:lstStyle/>
        <a:p>
          <a:endParaRPr lang="en-US"/>
        </a:p>
      </dgm:t>
    </dgm:pt>
    <dgm:pt modelId="{6F98F7A7-1348-4695-8860-9CD316EB650C}" type="sibTrans" cxnId="{6B3C4896-3943-4784-AC25-178BB930008D}">
      <dgm:prSet/>
      <dgm:spPr/>
      <dgm:t>
        <a:bodyPr/>
        <a:lstStyle/>
        <a:p>
          <a:endParaRPr lang="en-US"/>
        </a:p>
      </dgm:t>
    </dgm:pt>
    <dgm:pt modelId="{8D628172-A822-4A55-B544-4E6C165F374E}">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Created and updated by direct supervisor</a:t>
          </a:r>
        </a:p>
      </dgm:t>
    </dgm:pt>
    <dgm:pt modelId="{099B6198-EE1A-48CC-BDD6-76DD3D3231D2}" type="sibTrans" cxnId="{63E94AE3-2F18-42BA-B371-5E6CCBD4780D}">
      <dgm:prSet/>
      <dgm:spPr/>
      <dgm:t>
        <a:bodyPr/>
        <a:lstStyle/>
        <a:p>
          <a:endParaRPr lang="en-US"/>
        </a:p>
      </dgm:t>
    </dgm:pt>
    <dgm:pt modelId="{2E7DEF73-C670-46B4-A581-7C5FF4647EF8}" type="parTrans" cxnId="{63E94AE3-2F18-42BA-B371-5E6CCBD4780D}">
      <dgm:prSet/>
      <dgm:spPr/>
      <dgm:t>
        <a:bodyPr/>
        <a:lstStyle/>
        <a:p>
          <a:endParaRPr lang="en-US"/>
        </a:p>
      </dgm:t>
    </dgm:pt>
    <dgm:pt modelId="{C0B1FD4C-63C6-4408-A341-53D298948F80}">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Assigns percentages</a:t>
          </a:r>
        </a:p>
      </dgm:t>
    </dgm:pt>
    <dgm:pt modelId="{60C6B10E-923A-47F8-BE6E-466A3E02A47D}" type="sibTrans" cxnId="{73335560-9C92-4798-9EDC-532269022F51}">
      <dgm:prSet/>
      <dgm:spPr/>
      <dgm:t>
        <a:bodyPr/>
        <a:lstStyle/>
        <a:p>
          <a:endParaRPr lang="en-US"/>
        </a:p>
      </dgm:t>
    </dgm:pt>
    <dgm:pt modelId="{09662129-366D-49E0-B197-88DCA0BEC4FF}" type="parTrans" cxnId="{73335560-9C92-4798-9EDC-532269022F51}">
      <dgm:prSet/>
      <dgm:spPr/>
      <dgm:t>
        <a:bodyPr/>
        <a:lstStyle/>
        <a:p>
          <a:endParaRPr lang="en-US"/>
        </a:p>
      </dgm:t>
    </dgm:pt>
    <dgm:pt modelId="{1ABA16B8-669D-4136-8988-BDD81EE1D4E8}">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Linked to Salary Schedules</a:t>
          </a:r>
        </a:p>
      </dgm:t>
    </dgm:pt>
    <dgm:pt modelId="{81EB9B91-CFBD-41E2-AC38-893B18F43865}" type="parTrans" cxnId="{3913CBFA-F82F-47F3-8F75-621ADE97899A}">
      <dgm:prSet/>
      <dgm:spPr/>
      <dgm:t>
        <a:bodyPr/>
        <a:lstStyle/>
        <a:p>
          <a:endParaRPr lang="en-US"/>
        </a:p>
      </dgm:t>
    </dgm:pt>
    <dgm:pt modelId="{80E288DA-1A4B-40E2-80AC-C87F337F9D92}" type="sibTrans" cxnId="{3913CBFA-F82F-47F3-8F75-621ADE97899A}">
      <dgm:prSet/>
      <dgm:spPr/>
      <dgm:t>
        <a:bodyPr/>
        <a:lstStyle/>
        <a:p>
          <a:endParaRPr lang="en-US"/>
        </a:p>
      </dgm:t>
    </dgm:pt>
    <dgm:pt modelId="{07B603ED-581B-4E88-BF44-BE0632D8D4B0}">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Linked to Classification Plan</a:t>
          </a:r>
        </a:p>
      </dgm:t>
    </dgm:pt>
    <dgm:pt modelId="{E1AF1A8A-60ED-4BE7-B787-B2D5816B2FB1}" type="parTrans" cxnId="{844E6945-E6BD-4485-978A-A10F65C7ED78}">
      <dgm:prSet/>
      <dgm:spPr/>
      <dgm:t>
        <a:bodyPr/>
        <a:lstStyle/>
        <a:p>
          <a:endParaRPr lang="en-US"/>
        </a:p>
      </dgm:t>
    </dgm:pt>
    <dgm:pt modelId="{92A8F235-BD20-4030-A294-ED2DA3F3C2D5}" type="sibTrans" cxnId="{844E6945-E6BD-4485-978A-A10F65C7ED78}">
      <dgm:prSet/>
      <dgm:spPr/>
      <dgm:t>
        <a:bodyPr/>
        <a:lstStyle/>
        <a:p>
          <a:endParaRPr lang="en-US"/>
        </a:p>
      </dgm:t>
    </dgm:pt>
    <dgm:pt modelId="{09D5F67E-FA7A-4104-86E9-7108F427F186}">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Identify key KSAs</a:t>
          </a:r>
        </a:p>
      </dgm:t>
    </dgm:pt>
    <dgm:pt modelId="{C0726053-CC73-4D74-B081-E9106B927DA9}" type="parTrans" cxnId="{9883783D-4A33-4550-B069-DE5E77B2F048}">
      <dgm:prSet/>
      <dgm:spPr/>
      <dgm:t>
        <a:bodyPr/>
        <a:lstStyle/>
        <a:p>
          <a:endParaRPr lang="en-US"/>
        </a:p>
      </dgm:t>
    </dgm:pt>
    <dgm:pt modelId="{A70072D8-9817-4210-BE29-54294BC46A61}" type="sibTrans" cxnId="{9883783D-4A33-4550-B069-DE5E77B2F048}">
      <dgm:prSet/>
      <dgm:spPr/>
      <dgm:t>
        <a:bodyPr/>
        <a:lstStyle/>
        <a:p>
          <a:endParaRPr lang="en-US"/>
        </a:p>
      </dgm:t>
    </dgm:pt>
    <dgm:pt modelId="{2862D94D-CCC6-46EB-B393-414ACF9F2C7F}">
      <dgm:prSet/>
      <dgm:spPr>
        <a:solidFill>
          <a:srgbClr val="A2D7E8">
            <a:alpha val="90000"/>
          </a:srgbClr>
        </a:solidFill>
      </dgm:spPr>
      <dgm:t>
        <a:bodyPr/>
        <a:lstStyle/>
        <a:p>
          <a:r>
            <a:rPr lang="en-US" dirty="0">
              <a:latin typeface="Source Sans Pro" panose="020B0503030403020204" pitchFamily="34" charset="0"/>
              <a:ea typeface="Source Sans Pro" panose="020B0503030403020204" pitchFamily="34" charset="0"/>
            </a:rPr>
            <a:t>Identifies training &amp; experience</a:t>
          </a:r>
        </a:p>
      </dgm:t>
    </dgm:pt>
    <dgm:pt modelId="{C295850F-18D3-47A2-915F-A83B3263CBF2}" type="parTrans" cxnId="{59876208-EAE7-4692-85D3-3B8F9164CC27}">
      <dgm:prSet/>
      <dgm:spPr/>
      <dgm:t>
        <a:bodyPr/>
        <a:lstStyle/>
        <a:p>
          <a:endParaRPr lang="en-US"/>
        </a:p>
      </dgm:t>
    </dgm:pt>
    <dgm:pt modelId="{697A0DF5-DDB8-4DD7-A217-3DD02DC803EB}" type="sibTrans" cxnId="{59876208-EAE7-4692-85D3-3B8F9164CC27}">
      <dgm:prSet/>
      <dgm:spPr/>
      <dgm:t>
        <a:bodyPr/>
        <a:lstStyle/>
        <a:p>
          <a:endParaRPr lang="en-US"/>
        </a:p>
      </dgm:t>
    </dgm:pt>
    <dgm:pt modelId="{435526C0-5E64-4481-A7D3-386F20438723}" type="pres">
      <dgm:prSet presAssocID="{82483EF3-909C-4227-B024-FD06B2740C6E}" presName="Name0" presStyleCnt="0">
        <dgm:presLayoutVars>
          <dgm:dir/>
          <dgm:animLvl val="lvl"/>
          <dgm:resizeHandles val="exact"/>
        </dgm:presLayoutVars>
      </dgm:prSet>
      <dgm:spPr/>
    </dgm:pt>
    <dgm:pt modelId="{9C2A0C7C-8116-4666-9CB9-E14D3E3BDCD5}" type="pres">
      <dgm:prSet presAssocID="{CDAFC55E-BDA6-49EE-9F37-BBB2691CA991}" presName="composite" presStyleCnt="0"/>
      <dgm:spPr/>
    </dgm:pt>
    <dgm:pt modelId="{4EC61F8F-D302-406F-976B-2996C56672EF}" type="pres">
      <dgm:prSet presAssocID="{CDAFC55E-BDA6-49EE-9F37-BBB2691CA991}" presName="parTx" presStyleLbl="alignNode1" presStyleIdx="0" presStyleCnt="2" custLinFactNeighborY="-2349">
        <dgm:presLayoutVars>
          <dgm:chMax val="0"/>
          <dgm:chPref val="0"/>
          <dgm:bulletEnabled val="1"/>
        </dgm:presLayoutVars>
      </dgm:prSet>
      <dgm:spPr/>
    </dgm:pt>
    <dgm:pt modelId="{56D101C6-C760-44E7-8DB3-0F2C033A68DA}" type="pres">
      <dgm:prSet presAssocID="{CDAFC55E-BDA6-49EE-9F37-BBB2691CA991}" presName="desTx" presStyleLbl="alignAccFollowNode1" presStyleIdx="0" presStyleCnt="2">
        <dgm:presLayoutVars>
          <dgm:bulletEnabled val="1"/>
        </dgm:presLayoutVars>
      </dgm:prSet>
      <dgm:spPr/>
    </dgm:pt>
    <dgm:pt modelId="{0EA43863-84F4-44AE-801C-741F0A86AA19}" type="pres">
      <dgm:prSet presAssocID="{6663A8C2-444E-453C-B06E-5220AAD8834B}" presName="space" presStyleCnt="0"/>
      <dgm:spPr/>
    </dgm:pt>
    <dgm:pt modelId="{0D4BFCFA-8891-45B7-BB79-28E15086FEDC}" type="pres">
      <dgm:prSet presAssocID="{B13E87E7-1F94-45A1-8D3E-2C60F26B3513}" presName="composite" presStyleCnt="0"/>
      <dgm:spPr/>
    </dgm:pt>
    <dgm:pt modelId="{7787C4E7-C8DD-4D94-A6F8-730AF6D427A1}" type="pres">
      <dgm:prSet presAssocID="{B13E87E7-1F94-45A1-8D3E-2C60F26B3513}" presName="parTx" presStyleLbl="alignNode1" presStyleIdx="1" presStyleCnt="2">
        <dgm:presLayoutVars>
          <dgm:chMax val="0"/>
          <dgm:chPref val="0"/>
          <dgm:bulletEnabled val="1"/>
        </dgm:presLayoutVars>
      </dgm:prSet>
      <dgm:spPr/>
    </dgm:pt>
    <dgm:pt modelId="{BCE4EA7D-0FB6-4891-965D-0BE0EBFF76CD}" type="pres">
      <dgm:prSet presAssocID="{B13E87E7-1F94-45A1-8D3E-2C60F26B3513}" presName="desTx" presStyleLbl="alignAccFollowNode1" presStyleIdx="1" presStyleCnt="2">
        <dgm:presLayoutVars>
          <dgm:bulletEnabled val="1"/>
        </dgm:presLayoutVars>
      </dgm:prSet>
      <dgm:spPr/>
    </dgm:pt>
  </dgm:ptLst>
  <dgm:cxnLst>
    <dgm:cxn modelId="{77D5D903-BB7B-423F-9C20-CDD5412DCF37}" type="presOf" srcId="{2862D94D-CCC6-46EB-B393-414ACF9F2C7F}" destId="{BCE4EA7D-0FB6-4891-965D-0BE0EBFF76CD}" srcOrd="0" destOrd="4" presId="urn:microsoft.com/office/officeart/2005/8/layout/hList1"/>
    <dgm:cxn modelId="{59876208-EAE7-4692-85D3-3B8F9164CC27}" srcId="{B13E87E7-1F94-45A1-8D3E-2C60F26B3513}" destId="{2862D94D-CCC6-46EB-B393-414ACF9F2C7F}" srcOrd="4" destOrd="0" parTransId="{C295850F-18D3-47A2-915F-A83B3263CBF2}" sibTransId="{697A0DF5-DDB8-4DD7-A217-3DD02DC803EB}"/>
    <dgm:cxn modelId="{471F8428-10C8-450A-BC21-18E7095F9B8B}" srcId="{B13E87E7-1F94-45A1-8D3E-2C60F26B3513}" destId="{076A33FA-CF95-4F50-9F33-A6B9C60388F3}" srcOrd="1" destOrd="0" parTransId="{83855B17-4262-4A1B-8634-46A6ED1D2EEB}" sibTransId="{0D45D1D3-BBD8-42C5-9715-AC89ADAA087A}"/>
    <dgm:cxn modelId="{A4C2282A-97CF-4855-8C1A-F335C0E460C1}" srcId="{CDAFC55E-BDA6-49EE-9F37-BBB2691CA991}" destId="{FB047B5B-6615-4F65-BF13-29F13B2F0135}" srcOrd="0" destOrd="0" parTransId="{6B2CB42F-5668-458E-ADD5-243FC480844C}" sibTransId="{3093E9E7-6BFF-470D-B2D0-75E709AF5B02}"/>
    <dgm:cxn modelId="{9883783D-4A33-4550-B069-DE5E77B2F048}" srcId="{CDAFC55E-BDA6-49EE-9F37-BBB2691CA991}" destId="{09D5F67E-FA7A-4104-86E9-7108F427F186}" srcOrd="4" destOrd="0" parTransId="{C0726053-CC73-4D74-B081-E9106B927DA9}" sibTransId="{A70072D8-9817-4210-BE29-54294BC46A61}"/>
    <dgm:cxn modelId="{73335560-9C92-4798-9EDC-532269022F51}" srcId="{CDAFC55E-BDA6-49EE-9F37-BBB2691CA991}" destId="{C0B1FD4C-63C6-4408-A341-53D298948F80}" srcOrd="1" destOrd="0" parTransId="{09662129-366D-49E0-B197-88DCA0BEC4FF}" sibTransId="{60C6B10E-923A-47F8-BE6E-466A3E02A47D}"/>
    <dgm:cxn modelId="{26D65E43-CDF6-4158-9B3C-1080CC6FA0A7}" type="presOf" srcId="{09D5F67E-FA7A-4104-86E9-7108F427F186}" destId="{56D101C6-C760-44E7-8DB3-0F2C033A68DA}" srcOrd="0" destOrd="4" presId="urn:microsoft.com/office/officeart/2005/8/layout/hList1"/>
    <dgm:cxn modelId="{844E6945-E6BD-4485-978A-A10F65C7ED78}" srcId="{CDAFC55E-BDA6-49EE-9F37-BBB2691CA991}" destId="{07B603ED-581B-4E88-BF44-BE0632D8D4B0}" srcOrd="5" destOrd="0" parTransId="{E1AF1A8A-60ED-4BE7-B787-B2D5816B2FB1}" sibTransId="{92A8F235-BD20-4030-A294-ED2DA3F3C2D5}"/>
    <dgm:cxn modelId="{E7E1A266-2BDA-4E15-A18A-6EDBE09F46AA}" type="presOf" srcId="{5FDEF4BE-B450-482F-866A-2D8FD15EDA14}" destId="{BCE4EA7D-0FB6-4891-965D-0BE0EBFF76CD}" srcOrd="0" destOrd="2" presId="urn:microsoft.com/office/officeart/2005/8/layout/hList1"/>
    <dgm:cxn modelId="{7EF9B246-82CE-4356-B4BE-ACD8C803145F}" type="presOf" srcId="{B13E87E7-1F94-45A1-8D3E-2C60F26B3513}" destId="{7787C4E7-C8DD-4D94-A6F8-730AF6D427A1}" srcOrd="0" destOrd="0" presId="urn:microsoft.com/office/officeart/2005/8/layout/hList1"/>
    <dgm:cxn modelId="{7769EF51-84DD-4C28-8484-4AD230D13E63}" srcId="{CDAFC55E-BDA6-49EE-9F37-BBB2691CA991}" destId="{2A45F7F4-0853-4D0A-B328-F90B5D793238}" srcOrd="3" destOrd="0" parTransId="{3BA75AED-A710-4945-A163-A6C6CA1232C0}" sibTransId="{566DABB7-F621-44E0-9BF2-19C1385B1DA1}"/>
    <dgm:cxn modelId="{84DD6A52-64B1-4009-98B4-EFF7631C59E1}" type="presOf" srcId="{26183BEE-33BC-4518-A454-A71259F78B4E}" destId="{BCE4EA7D-0FB6-4891-965D-0BE0EBFF76CD}" srcOrd="0" destOrd="3" presId="urn:microsoft.com/office/officeart/2005/8/layout/hList1"/>
    <dgm:cxn modelId="{2BFA7F7A-A02C-415D-BE1E-4C240AF993AB}" srcId="{82483EF3-909C-4227-B024-FD06B2740C6E}" destId="{B13E87E7-1F94-45A1-8D3E-2C60F26B3513}" srcOrd="1" destOrd="0" parTransId="{66E8BFE1-1304-428C-B2BC-50BF38CEA2A6}" sibTransId="{2FF52163-6AA8-4E4E-8CC1-4AFDA709FBDA}"/>
    <dgm:cxn modelId="{4C8B0A7B-5A9F-4530-8FF8-41620FE8EA26}" srcId="{82483EF3-909C-4227-B024-FD06B2740C6E}" destId="{CDAFC55E-BDA6-49EE-9F37-BBB2691CA991}" srcOrd="0" destOrd="0" parTransId="{EC29AA0E-3509-47E5-B70F-4AD5904B757F}" sibTransId="{6663A8C2-444E-453C-B06E-5220AAD8834B}"/>
    <dgm:cxn modelId="{4E05FC85-25C7-4824-B2C5-1036EA0089C4}" type="presOf" srcId="{1A31ADF3-D9A2-4325-8BBE-AAAA87530679}" destId="{BCE4EA7D-0FB6-4891-965D-0BE0EBFF76CD}" srcOrd="0" destOrd="0" presId="urn:microsoft.com/office/officeart/2005/8/layout/hList1"/>
    <dgm:cxn modelId="{84D5A58E-D67A-47D6-A1CB-F05F738F810A}" type="presOf" srcId="{076A33FA-CF95-4F50-9F33-A6B9C60388F3}" destId="{BCE4EA7D-0FB6-4891-965D-0BE0EBFF76CD}" srcOrd="0" destOrd="1" presId="urn:microsoft.com/office/officeart/2005/8/layout/hList1"/>
    <dgm:cxn modelId="{6B3C4896-3943-4784-AC25-178BB930008D}" srcId="{B13E87E7-1F94-45A1-8D3E-2C60F26B3513}" destId="{5FDEF4BE-B450-482F-866A-2D8FD15EDA14}" srcOrd="2" destOrd="0" parTransId="{676087AB-5FA8-4289-808F-E9263B8333F9}" sibTransId="{6F98F7A7-1348-4695-8860-9CD316EB650C}"/>
    <dgm:cxn modelId="{9E3EEBB1-5460-4587-92D2-F8EA2C3053EF}" srcId="{B13E87E7-1F94-45A1-8D3E-2C60F26B3513}" destId="{26183BEE-33BC-4518-A454-A71259F78B4E}" srcOrd="3" destOrd="0" parTransId="{03596BB8-82BE-4A85-8E4C-5EE9C2892D28}" sibTransId="{93D5C76B-E0DF-4A0A-BA2E-2F723B2638AA}"/>
    <dgm:cxn modelId="{1CC3F3B2-D363-4363-A937-4FCDCC81C48F}" type="presOf" srcId="{1ABA16B8-669D-4136-8988-BDD81EE1D4E8}" destId="{BCE4EA7D-0FB6-4891-965D-0BE0EBFF76CD}" srcOrd="0" destOrd="5" presId="urn:microsoft.com/office/officeart/2005/8/layout/hList1"/>
    <dgm:cxn modelId="{F58CEBB5-3475-471D-A290-4299CDD14909}" type="presOf" srcId="{CDAFC55E-BDA6-49EE-9F37-BBB2691CA991}" destId="{4EC61F8F-D302-406F-976B-2996C56672EF}" srcOrd="0" destOrd="0" presId="urn:microsoft.com/office/officeart/2005/8/layout/hList1"/>
    <dgm:cxn modelId="{C67C1ABB-50F1-4F39-B7E0-58BBAD4B840F}" type="presOf" srcId="{07B603ED-581B-4E88-BF44-BE0632D8D4B0}" destId="{56D101C6-C760-44E7-8DB3-0F2C033A68DA}" srcOrd="0" destOrd="5" presId="urn:microsoft.com/office/officeart/2005/8/layout/hList1"/>
    <dgm:cxn modelId="{2890F6CF-BEFB-41B4-8446-E93DBA35F70D}" type="presOf" srcId="{2A45F7F4-0853-4D0A-B328-F90B5D793238}" destId="{56D101C6-C760-44E7-8DB3-0F2C033A68DA}" srcOrd="0" destOrd="3" presId="urn:microsoft.com/office/officeart/2005/8/layout/hList1"/>
    <dgm:cxn modelId="{F56A6BD9-D7E4-41D7-AF67-7576398E84B7}" srcId="{B13E87E7-1F94-45A1-8D3E-2C60F26B3513}" destId="{1A31ADF3-D9A2-4325-8BBE-AAAA87530679}" srcOrd="0" destOrd="0" parTransId="{0A309EAA-4E1E-4079-A041-A17C49D08479}" sibTransId="{43C83511-319A-4650-9E29-02AF26B4048D}"/>
    <dgm:cxn modelId="{63E94AE3-2F18-42BA-B371-5E6CCBD4780D}" srcId="{CDAFC55E-BDA6-49EE-9F37-BBB2691CA991}" destId="{8D628172-A822-4A55-B544-4E6C165F374E}" srcOrd="2" destOrd="0" parTransId="{2E7DEF73-C670-46B4-A581-7C5FF4647EF8}" sibTransId="{099B6198-EE1A-48CC-BDD6-76DD3D3231D2}"/>
    <dgm:cxn modelId="{6DA739E4-B258-4EA5-BABB-E883BC58B31C}" type="presOf" srcId="{FB047B5B-6615-4F65-BF13-29F13B2F0135}" destId="{56D101C6-C760-44E7-8DB3-0F2C033A68DA}" srcOrd="0" destOrd="0" presId="urn:microsoft.com/office/officeart/2005/8/layout/hList1"/>
    <dgm:cxn modelId="{020C88E7-32E3-4B37-BB0A-56A5AFD97B24}" type="presOf" srcId="{C0B1FD4C-63C6-4408-A341-53D298948F80}" destId="{56D101C6-C760-44E7-8DB3-0F2C033A68DA}" srcOrd="0" destOrd="1" presId="urn:microsoft.com/office/officeart/2005/8/layout/hList1"/>
    <dgm:cxn modelId="{0FDFC3EA-09F3-49E3-8547-DA494DF9F33E}" type="presOf" srcId="{82483EF3-909C-4227-B024-FD06B2740C6E}" destId="{435526C0-5E64-4481-A7D3-386F20438723}" srcOrd="0" destOrd="0" presId="urn:microsoft.com/office/officeart/2005/8/layout/hList1"/>
    <dgm:cxn modelId="{5D16BBEB-1766-4E89-84DD-1679DC725BCC}" type="presOf" srcId="{8D628172-A822-4A55-B544-4E6C165F374E}" destId="{56D101C6-C760-44E7-8DB3-0F2C033A68DA}" srcOrd="0" destOrd="2" presId="urn:microsoft.com/office/officeart/2005/8/layout/hList1"/>
    <dgm:cxn modelId="{3913CBFA-F82F-47F3-8F75-621ADE97899A}" srcId="{B13E87E7-1F94-45A1-8D3E-2C60F26B3513}" destId="{1ABA16B8-669D-4136-8988-BDD81EE1D4E8}" srcOrd="5" destOrd="0" parTransId="{81EB9B91-CFBD-41E2-AC38-893B18F43865}" sibTransId="{80E288DA-1A4B-40E2-80AC-C87F337F9D92}"/>
    <dgm:cxn modelId="{0A8C44CB-72D3-4AA1-804C-839CAA3DE50C}" type="presParOf" srcId="{435526C0-5E64-4481-A7D3-386F20438723}" destId="{9C2A0C7C-8116-4666-9CB9-E14D3E3BDCD5}" srcOrd="0" destOrd="0" presId="urn:microsoft.com/office/officeart/2005/8/layout/hList1"/>
    <dgm:cxn modelId="{92FE6568-27DC-4EEC-8865-70017A430C4D}" type="presParOf" srcId="{9C2A0C7C-8116-4666-9CB9-E14D3E3BDCD5}" destId="{4EC61F8F-D302-406F-976B-2996C56672EF}" srcOrd="0" destOrd="0" presId="urn:microsoft.com/office/officeart/2005/8/layout/hList1"/>
    <dgm:cxn modelId="{F022C372-3E3A-4DCC-A8CE-4B779693210F}" type="presParOf" srcId="{9C2A0C7C-8116-4666-9CB9-E14D3E3BDCD5}" destId="{56D101C6-C760-44E7-8DB3-0F2C033A68DA}" srcOrd="1" destOrd="0" presId="urn:microsoft.com/office/officeart/2005/8/layout/hList1"/>
    <dgm:cxn modelId="{D15A6AD0-7D1A-49EE-8C30-5C9B5FA4D135}" type="presParOf" srcId="{435526C0-5E64-4481-A7D3-386F20438723}" destId="{0EA43863-84F4-44AE-801C-741F0A86AA19}" srcOrd="1" destOrd="0" presId="urn:microsoft.com/office/officeart/2005/8/layout/hList1"/>
    <dgm:cxn modelId="{5C247008-2E90-4188-BCC8-2E8B3DD9956E}" type="presParOf" srcId="{435526C0-5E64-4481-A7D3-386F20438723}" destId="{0D4BFCFA-8891-45B7-BB79-28E15086FEDC}" srcOrd="2" destOrd="0" presId="urn:microsoft.com/office/officeart/2005/8/layout/hList1"/>
    <dgm:cxn modelId="{EA438503-2EBA-472F-8A6F-EF81E327F0C4}" type="presParOf" srcId="{0D4BFCFA-8891-45B7-BB79-28E15086FEDC}" destId="{7787C4E7-C8DD-4D94-A6F8-730AF6D427A1}" srcOrd="0" destOrd="0" presId="urn:microsoft.com/office/officeart/2005/8/layout/hList1"/>
    <dgm:cxn modelId="{FE6411C0-EE60-4FC7-B17F-428E81F25A03}" type="presParOf" srcId="{0D4BFCFA-8891-45B7-BB79-28E15086FEDC}" destId="{BCE4EA7D-0FB6-4891-965D-0BE0EBFF76C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DCE362-5AB9-429B-9681-551BD019D40D}" type="doc">
      <dgm:prSet loTypeId="urn:microsoft.com/office/officeart/2005/8/layout/vList5" loCatId="list" qsTypeId="urn:microsoft.com/office/officeart/2005/8/quickstyle/simple3#5" qsCatId="simple" csTypeId="urn:microsoft.com/office/officeart/2005/8/colors/accent6_2#5" csCatId="accent6" phldr="1"/>
      <dgm:spPr/>
      <dgm:t>
        <a:bodyPr/>
        <a:lstStyle/>
        <a:p>
          <a:endParaRPr lang="en-US"/>
        </a:p>
      </dgm:t>
    </dgm:pt>
    <dgm:pt modelId="{87C6C1B0-BE88-4683-8EDC-7F00A9751D72}">
      <dgm:prSet/>
      <dgm:spPr>
        <a:solidFill>
          <a:schemeClr val="accent6">
            <a:lumMod val="60000"/>
            <a:lumOff val="40000"/>
          </a:schemeClr>
        </a:solidFill>
      </dgm:spPr>
      <dgm:t>
        <a:bodyPr/>
        <a:lstStyle/>
        <a:p>
          <a:pPr rtl="0"/>
          <a:r>
            <a:rPr lang="en-US" b="1" dirty="0">
              <a:latin typeface="Source Sans Pro" panose="020B0503030403020204" pitchFamily="34" charset="0"/>
              <a:ea typeface="Source Sans Pro" panose="020B0503030403020204" pitchFamily="34" charset="0"/>
            </a:rPr>
            <a:t>Position Description template</a:t>
          </a:r>
        </a:p>
      </dgm:t>
    </dgm:pt>
    <dgm:pt modelId="{1B47F233-7BF1-4395-863A-2DBB68652F1A}" type="parTrans" cxnId="{7A998E13-695E-4574-8E62-747107EE099B}">
      <dgm:prSet/>
      <dgm:spPr/>
      <dgm:t>
        <a:bodyPr/>
        <a:lstStyle/>
        <a:p>
          <a:endParaRPr lang="en-US"/>
        </a:p>
      </dgm:t>
    </dgm:pt>
    <dgm:pt modelId="{14D932DB-0D5D-45EE-88AB-C9B870B14D51}" type="sibTrans" cxnId="{7A998E13-695E-4574-8E62-747107EE099B}">
      <dgm:prSet/>
      <dgm:spPr/>
      <dgm:t>
        <a:bodyPr/>
        <a:lstStyle/>
        <a:p>
          <a:endParaRPr lang="en-US"/>
        </a:p>
      </dgm:t>
    </dgm:pt>
    <dgm:pt modelId="{F8AE1DEF-26B2-4ADC-BB0D-46A452D98239}">
      <dgm:prSet/>
      <dgm:spPr>
        <a:solidFill>
          <a:schemeClr val="accent6">
            <a:lumMod val="60000"/>
            <a:lumOff val="40000"/>
          </a:schemeClr>
        </a:solidFill>
      </dgm:spPr>
      <dgm:t>
        <a:bodyPr/>
        <a:lstStyle/>
        <a:p>
          <a:pPr rtl="0"/>
          <a:r>
            <a:rPr lang="en-US" b="1" dirty="0">
              <a:latin typeface="Source Sans Pro" panose="020B0503030403020204" pitchFamily="34" charset="0"/>
              <a:ea typeface="Source Sans Pro" panose="020B0503030403020204" pitchFamily="34" charset="0"/>
            </a:rPr>
            <a:t>Instructions</a:t>
          </a:r>
        </a:p>
      </dgm:t>
    </dgm:pt>
    <dgm:pt modelId="{4EF19A37-89CF-4CF0-AB9C-3782EE7E77DB}" type="parTrans" cxnId="{5E1104A5-5940-420A-9975-97FC835DD0F2}">
      <dgm:prSet/>
      <dgm:spPr/>
      <dgm:t>
        <a:bodyPr/>
        <a:lstStyle/>
        <a:p>
          <a:endParaRPr lang="en-US"/>
        </a:p>
      </dgm:t>
    </dgm:pt>
    <dgm:pt modelId="{57DE5A0D-AE7D-4AB8-BCFB-8C918FA7CDB3}" type="sibTrans" cxnId="{5E1104A5-5940-420A-9975-97FC835DD0F2}">
      <dgm:prSet/>
      <dgm:spPr/>
      <dgm:t>
        <a:bodyPr/>
        <a:lstStyle/>
        <a:p>
          <a:endParaRPr lang="en-US"/>
        </a:p>
      </dgm:t>
    </dgm:pt>
    <dgm:pt modelId="{5E0A9110-16E4-4227-81B9-EA472F176CAA}">
      <dgm:prSet/>
      <dgm:spPr>
        <a:solidFill>
          <a:schemeClr val="accent6">
            <a:lumMod val="60000"/>
            <a:lumOff val="40000"/>
          </a:schemeClr>
        </a:solidFill>
      </dgm:spPr>
      <dgm:t>
        <a:bodyPr/>
        <a:lstStyle/>
        <a:p>
          <a:pPr rtl="0"/>
          <a:r>
            <a:rPr lang="en-US" b="1" dirty="0">
              <a:latin typeface="Source Sans Pro" panose="020B0503030403020204" pitchFamily="34" charset="0"/>
              <a:ea typeface="Source Sans Pro" panose="020B0503030403020204" pitchFamily="34" charset="0"/>
            </a:rPr>
            <a:t>Supervisory Analysis form</a:t>
          </a:r>
        </a:p>
      </dgm:t>
    </dgm:pt>
    <dgm:pt modelId="{327FC3B2-3FD5-4C32-BAEF-4DDBDD60059D}" type="parTrans" cxnId="{19D3E54C-4074-4DE2-848E-7FBA8C82FEF2}">
      <dgm:prSet/>
      <dgm:spPr/>
      <dgm:t>
        <a:bodyPr/>
        <a:lstStyle/>
        <a:p>
          <a:endParaRPr lang="en-US"/>
        </a:p>
      </dgm:t>
    </dgm:pt>
    <dgm:pt modelId="{7B89BFE0-1A22-4746-848B-A24B7312921A}" type="sibTrans" cxnId="{19D3E54C-4074-4DE2-848E-7FBA8C82FEF2}">
      <dgm:prSet/>
      <dgm:spPr/>
      <dgm:t>
        <a:bodyPr/>
        <a:lstStyle/>
        <a:p>
          <a:endParaRPr lang="en-US"/>
        </a:p>
      </dgm:t>
    </dgm:pt>
    <dgm:pt modelId="{A92E23EE-B19B-4A93-B0B1-416F04105520}" type="pres">
      <dgm:prSet presAssocID="{8DDCE362-5AB9-429B-9681-551BD019D40D}" presName="Name0" presStyleCnt="0">
        <dgm:presLayoutVars>
          <dgm:dir/>
          <dgm:animLvl val="lvl"/>
          <dgm:resizeHandles val="exact"/>
        </dgm:presLayoutVars>
      </dgm:prSet>
      <dgm:spPr/>
    </dgm:pt>
    <dgm:pt modelId="{7A3E84FF-22E5-4C04-8C49-BA99010ECA21}" type="pres">
      <dgm:prSet presAssocID="{87C6C1B0-BE88-4683-8EDC-7F00A9751D72}" presName="linNode" presStyleCnt="0"/>
      <dgm:spPr/>
    </dgm:pt>
    <dgm:pt modelId="{A5DD3DF0-393D-4D09-A720-E941329EF0E3}" type="pres">
      <dgm:prSet presAssocID="{87C6C1B0-BE88-4683-8EDC-7F00A9751D72}" presName="parentText" presStyleLbl="node1" presStyleIdx="0" presStyleCnt="3" custScaleX="165153">
        <dgm:presLayoutVars>
          <dgm:chMax val="1"/>
          <dgm:bulletEnabled val="1"/>
        </dgm:presLayoutVars>
      </dgm:prSet>
      <dgm:spPr/>
    </dgm:pt>
    <dgm:pt modelId="{BC6D7DF1-BBA1-47B0-A3EB-CD0D0047EF28}" type="pres">
      <dgm:prSet presAssocID="{14D932DB-0D5D-45EE-88AB-C9B870B14D51}" presName="sp" presStyleCnt="0"/>
      <dgm:spPr/>
    </dgm:pt>
    <dgm:pt modelId="{1B167B41-0F24-47BE-BC68-2B2ACF548506}" type="pres">
      <dgm:prSet presAssocID="{F8AE1DEF-26B2-4ADC-BB0D-46A452D98239}" presName="linNode" presStyleCnt="0"/>
      <dgm:spPr/>
    </dgm:pt>
    <dgm:pt modelId="{77C42EDA-41A4-486E-A875-DB002B69DA03}" type="pres">
      <dgm:prSet presAssocID="{F8AE1DEF-26B2-4ADC-BB0D-46A452D98239}" presName="parentText" presStyleLbl="node1" presStyleIdx="1" presStyleCnt="3" custScaleX="165533">
        <dgm:presLayoutVars>
          <dgm:chMax val="1"/>
          <dgm:bulletEnabled val="1"/>
        </dgm:presLayoutVars>
      </dgm:prSet>
      <dgm:spPr/>
    </dgm:pt>
    <dgm:pt modelId="{854EED59-CAAF-4542-9AEF-60137203837D}" type="pres">
      <dgm:prSet presAssocID="{57DE5A0D-AE7D-4AB8-BCFB-8C918FA7CDB3}" presName="sp" presStyleCnt="0"/>
      <dgm:spPr/>
    </dgm:pt>
    <dgm:pt modelId="{3CFDB8EF-33FE-4FA9-BD35-62A62992209B}" type="pres">
      <dgm:prSet presAssocID="{5E0A9110-16E4-4227-81B9-EA472F176CAA}" presName="linNode" presStyleCnt="0"/>
      <dgm:spPr/>
    </dgm:pt>
    <dgm:pt modelId="{D7847E69-BA86-4B64-AC79-BDE5E4A5C89E}" type="pres">
      <dgm:prSet presAssocID="{5E0A9110-16E4-4227-81B9-EA472F176CAA}" presName="parentText" presStyleLbl="node1" presStyleIdx="2" presStyleCnt="3" custScaleX="165533">
        <dgm:presLayoutVars>
          <dgm:chMax val="1"/>
          <dgm:bulletEnabled val="1"/>
        </dgm:presLayoutVars>
      </dgm:prSet>
      <dgm:spPr/>
    </dgm:pt>
  </dgm:ptLst>
  <dgm:cxnLst>
    <dgm:cxn modelId="{7A998E13-695E-4574-8E62-747107EE099B}" srcId="{8DDCE362-5AB9-429B-9681-551BD019D40D}" destId="{87C6C1B0-BE88-4683-8EDC-7F00A9751D72}" srcOrd="0" destOrd="0" parTransId="{1B47F233-7BF1-4395-863A-2DBB68652F1A}" sibTransId="{14D932DB-0D5D-45EE-88AB-C9B870B14D51}"/>
    <dgm:cxn modelId="{C2785320-C6AC-4E53-8804-DB31DE86C81B}" type="presOf" srcId="{8DDCE362-5AB9-429B-9681-551BD019D40D}" destId="{A92E23EE-B19B-4A93-B0B1-416F04105520}" srcOrd="0" destOrd="0" presId="urn:microsoft.com/office/officeart/2005/8/layout/vList5"/>
    <dgm:cxn modelId="{313FA823-40AA-4351-83A3-CA5B3FFA76D6}" type="presOf" srcId="{F8AE1DEF-26B2-4ADC-BB0D-46A452D98239}" destId="{77C42EDA-41A4-486E-A875-DB002B69DA03}" srcOrd="0" destOrd="0" presId="urn:microsoft.com/office/officeart/2005/8/layout/vList5"/>
    <dgm:cxn modelId="{19D3E54C-4074-4DE2-848E-7FBA8C82FEF2}" srcId="{8DDCE362-5AB9-429B-9681-551BD019D40D}" destId="{5E0A9110-16E4-4227-81B9-EA472F176CAA}" srcOrd="2" destOrd="0" parTransId="{327FC3B2-3FD5-4C32-BAEF-4DDBDD60059D}" sibTransId="{7B89BFE0-1A22-4746-848B-A24B7312921A}"/>
    <dgm:cxn modelId="{5E1104A5-5940-420A-9975-97FC835DD0F2}" srcId="{8DDCE362-5AB9-429B-9681-551BD019D40D}" destId="{F8AE1DEF-26B2-4ADC-BB0D-46A452D98239}" srcOrd="1" destOrd="0" parTransId="{4EF19A37-89CF-4CF0-AB9C-3782EE7E77DB}" sibTransId="{57DE5A0D-AE7D-4AB8-BCFB-8C918FA7CDB3}"/>
    <dgm:cxn modelId="{F5E956C8-7204-4FC7-8E37-68D1BCB4A3DA}" type="presOf" srcId="{5E0A9110-16E4-4227-81B9-EA472F176CAA}" destId="{D7847E69-BA86-4B64-AC79-BDE5E4A5C89E}" srcOrd="0" destOrd="0" presId="urn:microsoft.com/office/officeart/2005/8/layout/vList5"/>
    <dgm:cxn modelId="{C3197FDD-5059-4E60-B4E4-0D4960EB1F6E}" type="presOf" srcId="{87C6C1B0-BE88-4683-8EDC-7F00A9751D72}" destId="{A5DD3DF0-393D-4D09-A720-E941329EF0E3}" srcOrd="0" destOrd="0" presId="urn:microsoft.com/office/officeart/2005/8/layout/vList5"/>
    <dgm:cxn modelId="{EA9F85A7-6C23-4C96-BB7F-58097B04F1D8}" type="presParOf" srcId="{A92E23EE-B19B-4A93-B0B1-416F04105520}" destId="{7A3E84FF-22E5-4C04-8C49-BA99010ECA21}" srcOrd="0" destOrd="0" presId="urn:microsoft.com/office/officeart/2005/8/layout/vList5"/>
    <dgm:cxn modelId="{03444111-0120-4A97-8318-CC68B1B655B9}" type="presParOf" srcId="{7A3E84FF-22E5-4C04-8C49-BA99010ECA21}" destId="{A5DD3DF0-393D-4D09-A720-E941329EF0E3}" srcOrd="0" destOrd="0" presId="urn:microsoft.com/office/officeart/2005/8/layout/vList5"/>
    <dgm:cxn modelId="{0B7E1011-F7A9-4309-B33C-71AD56CB7E15}" type="presParOf" srcId="{A92E23EE-B19B-4A93-B0B1-416F04105520}" destId="{BC6D7DF1-BBA1-47B0-A3EB-CD0D0047EF28}" srcOrd="1" destOrd="0" presId="urn:microsoft.com/office/officeart/2005/8/layout/vList5"/>
    <dgm:cxn modelId="{11568508-3FA0-4766-8B2A-905FDF75001D}" type="presParOf" srcId="{A92E23EE-B19B-4A93-B0B1-416F04105520}" destId="{1B167B41-0F24-47BE-BC68-2B2ACF548506}" srcOrd="2" destOrd="0" presId="urn:microsoft.com/office/officeart/2005/8/layout/vList5"/>
    <dgm:cxn modelId="{2B08BCFC-B582-4B62-AA98-386044BD78EF}" type="presParOf" srcId="{1B167B41-0F24-47BE-BC68-2B2ACF548506}" destId="{77C42EDA-41A4-486E-A875-DB002B69DA03}" srcOrd="0" destOrd="0" presId="urn:microsoft.com/office/officeart/2005/8/layout/vList5"/>
    <dgm:cxn modelId="{56B52B29-2773-4226-83C4-0C7E3EB2FFE6}" type="presParOf" srcId="{A92E23EE-B19B-4A93-B0B1-416F04105520}" destId="{854EED59-CAAF-4542-9AEF-60137203837D}" srcOrd="3" destOrd="0" presId="urn:microsoft.com/office/officeart/2005/8/layout/vList5"/>
    <dgm:cxn modelId="{6A62F2F0-6108-486C-A1E9-ADA1906D87A6}" type="presParOf" srcId="{A92E23EE-B19B-4A93-B0B1-416F04105520}" destId="{3CFDB8EF-33FE-4FA9-BD35-62A62992209B}" srcOrd="4" destOrd="0" presId="urn:microsoft.com/office/officeart/2005/8/layout/vList5"/>
    <dgm:cxn modelId="{676BC15E-0F74-4E4B-8EA9-7344E1686BD1}" type="presParOf" srcId="{3CFDB8EF-33FE-4FA9-BD35-62A62992209B}" destId="{D7847E69-BA86-4B64-AC79-BDE5E4A5C89E}"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2483EF3-909C-4227-B024-FD06B2740C6E}" type="doc">
      <dgm:prSet loTypeId="urn:microsoft.com/office/officeart/2005/8/layout/hList1" loCatId="list" qsTypeId="urn:microsoft.com/office/officeart/2005/8/quickstyle/simple1#16" qsCatId="simple" csTypeId="urn:microsoft.com/office/officeart/2005/8/colors/colorful3#7" csCatId="colorful" phldr="1"/>
      <dgm:spPr/>
      <dgm:t>
        <a:bodyPr/>
        <a:lstStyle/>
        <a:p>
          <a:endParaRPr lang="en-US"/>
        </a:p>
      </dgm:t>
    </dgm:pt>
    <dgm:pt modelId="{CDAFC55E-BDA6-49EE-9F37-BBB2691CA991}">
      <dgm:prSet/>
      <dgm:spPr>
        <a:solidFill>
          <a:srgbClr val="CF94D8"/>
        </a:solidFill>
      </dgm:spPr>
      <dgm:t>
        <a:bodyPr/>
        <a:lstStyle/>
        <a:p>
          <a:r>
            <a:rPr lang="en-US" dirty="0">
              <a:latin typeface="Source Sans Pro" panose="020B0503030403020204" pitchFamily="34" charset="0"/>
              <a:ea typeface="Source Sans Pro" panose="020B0503030403020204" pitchFamily="34" charset="0"/>
            </a:rPr>
            <a:t>Administrative Clerk</a:t>
          </a:r>
        </a:p>
      </dgm:t>
    </dgm:pt>
    <dgm:pt modelId="{EC29AA0E-3509-47E5-B70F-4AD5904B757F}" type="parTrans" cxnId="{4C8B0A7B-5A9F-4530-8FF8-41620FE8EA26}">
      <dgm:prSet/>
      <dgm:spPr/>
      <dgm:t>
        <a:bodyPr/>
        <a:lstStyle/>
        <a:p>
          <a:endParaRPr lang="en-US"/>
        </a:p>
      </dgm:t>
    </dgm:pt>
    <dgm:pt modelId="{6663A8C2-444E-453C-B06E-5220AAD8834B}" type="sibTrans" cxnId="{4C8B0A7B-5A9F-4530-8FF8-41620FE8EA26}">
      <dgm:prSet/>
      <dgm:spPr/>
      <dgm:t>
        <a:bodyPr/>
        <a:lstStyle/>
        <a:p>
          <a:endParaRPr lang="en-US"/>
        </a:p>
      </dgm:t>
    </dgm:pt>
    <dgm:pt modelId="{FB047B5B-6615-4F65-BF13-29F13B2F0135}">
      <dgm:prSet/>
      <dgm:spPr>
        <a:solidFill>
          <a:srgbClr val="EDD7F1">
            <a:alpha val="90000"/>
          </a:srgbClr>
        </a:solidFill>
      </dgm:spPr>
      <dgm:t>
        <a:bodyPr/>
        <a:lstStyle/>
        <a:p>
          <a:endParaRPr lang="en-US" dirty="0">
            <a:latin typeface="Source Sans Pro" panose="020B0503030403020204" pitchFamily="34" charset="0"/>
            <a:ea typeface="Source Sans Pro" panose="020B0503030403020204" pitchFamily="34" charset="0"/>
          </a:endParaRPr>
        </a:p>
      </dgm:t>
    </dgm:pt>
    <dgm:pt modelId="{6B2CB42F-5668-458E-ADD5-243FC480844C}" type="parTrans" cxnId="{A4C2282A-97CF-4855-8C1A-F335C0E460C1}">
      <dgm:prSet/>
      <dgm:spPr/>
      <dgm:t>
        <a:bodyPr/>
        <a:lstStyle/>
        <a:p>
          <a:endParaRPr lang="en-US"/>
        </a:p>
      </dgm:t>
    </dgm:pt>
    <dgm:pt modelId="{3093E9E7-6BFF-470D-B2D0-75E709AF5B02}" type="sibTrans" cxnId="{A4C2282A-97CF-4855-8C1A-F335C0E460C1}">
      <dgm:prSet/>
      <dgm:spPr/>
      <dgm:t>
        <a:bodyPr/>
        <a:lstStyle/>
        <a:p>
          <a:endParaRPr lang="en-US"/>
        </a:p>
      </dgm:t>
    </dgm:pt>
    <dgm:pt modelId="{435526C0-5E64-4481-A7D3-386F20438723}" type="pres">
      <dgm:prSet presAssocID="{82483EF3-909C-4227-B024-FD06B2740C6E}" presName="Name0" presStyleCnt="0">
        <dgm:presLayoutVars>
          <dgm:dir/>
          <dgm:animLvl val="lvl"/>
          <dgm:resizeHandles val="exact"/>
        </dgm:presLayoutVars>
      </dgm:prSet>
      <dgm:spPr/>
    </dgm:pt>
    <dgm:pt modelId="{9C2A0C7C-8116-4666-9CB9-E14D3E3BDCD5}" type="pres">
      <dgm:prSet presAssocID="{CDAFC55E-BDA6-49EE-9F37-BBB2691CA991}" presName="composite" presStyleCnt="0"/>
      <dgm:spPr/>
    </dgm:pt>
    <dgm:pt modelId="{4EC61F8F-D302-406F-976B-2996C56672EF}" type="pres">
      <dgm:prSet presAssocID="{CDAFC55E-BDA6-49EE-9F37-BBB2691CA991}" presName="parTx" presStyleLbl="alignNode1" presStyleIdx="0" presStyleCnt="1" custLinFactNeighborX="-7716" custLinFactNeighborY="-1517">
        <dgm:presLayoutVars>
          <dgm:chMax val="0"/>
          <dgm:chPref val="0"/>
          <dgm:bulletEnabled val="1"/>
        </dgm:presLayoutVars>
      </dgm:prSet>
      <dgm:spPr/>
    </dgm:pt>
    <dgm:pt modelId="{56D101C6-C760-44E7-8DB3-0F2C033A68DA}" type="pres">
      <dgm:prSet presAssocID="{CDAFC55E-BDA6-49EE-9F37-BBB2691CA991}" presName="desTx" presStyleLbl="alignAccFollowNode1" presStyleIdx="0" presStyleCnt="1" custLinFactNeighborX="3043" custLinFactNeighborY="1844">
        <dgm:presLayoutVars>
          <dgm:bulletEnabled val="1"/>
        </dgm:presLayoutVars>
      </dgm:prSet>
      <dgm:spPr/>
    </dgm:pt>
  </dgm:ptLst>
  <dgm:cxnLst>
    <dgm:cxn modelId="{A4C2282A-97CF-4855-8C1A-F335C0E460C1}" srcId="{CDAFC55E-BDA6-49EE-9F37-BBB2691CA991}" destId="{FB047B5B-6615-4F65-BF13-29F13B2F0135}" srcOrd="0" destOrd="0" parTransId="{6B2CB42F-5668-458E-ADD5-243FC480844C}" sibTransId="{3093E9E7-6BFF-470D-B2D0-75E709AF5B02}"/>
    <dgm:cxn modelId="{4C8B0A7B-5A9F-4530-8FF8-41620FE8EA26}" srcId="{82483EF3-909C-4227-B024-FD06B2740C6E}" destId="{CDAFC55E-BDA6-49EE-9F37-BBB2691CA991}" srcOrd="0" destOrd="0" parTransId="{EC29AA0E-3509-47E5-B70F-4AD5904B757F}" sibTransId="{6663A8C2-444E-453C-B06E-5220AAD8834B}"/>
    <dgm:cxn modelId="{F58CEBB5-3475-471D-A290-4299CDD14909}" type="presOf" srcId="{CDAFC55E-BDA6-49EE-9F37-BBB2691CA991}" destId="{4EC61F8F-D302-406F-976B-2996C56672EF}" srcOrd="0" destOrd="0" presId="urn:microsoft.com/office/officeart/2005/8/layout/hList1"/>
    <dgm:cxn modelId="{6DA739E4-B258-4EA5-BABB-E883BC58B31C}" type="presOf" srcId="{FB047B5B-6615-4F65-BF13-29F13B2F0135}" destId="{56D101C6-C760-44E7-8DB3-0F2C033A68DA}" srcOrd="0" destOrd="0" presId="urn:microsoft.com/office/officeart/2005/8/layout/hList1"/>
    <dgm:cxn modelId="{0FDFC3EA-09F3-49E3-8547-DA494DF9F33E}" type="presOf" srcId="{82483EF3-909C-4227-B024-FD06B2740C6E}" destId="{435526C0-5E64-4481-A7D3-386F20438723}" srcOrd="0" destOrd="0" presId="urn:microsoft.com/office/officeart/2005/8/layout/hList1"/>
    <dgm:cxn modelId="{0A8C44CB-72D3-4AA1-804C-839CAA3DE50C}" type="presParOf" srcId="{435526C0-5E64-4481-A7D3-386F20438723}" destId="{9C2A0C7C-8116-4666-9CB9-E14D3E3BDCD5}" srcOrd="0" destOrd="0" presId="urn:microsoft.com/office/officeart/2005/8/layout/hList1"/>
    <dgm:cxn modelId="{92FE6568-27DC-4EEC-8865-70017A430C4D}" type="presParOf" srcId="{9C2A0C7C-8116-4666-9CB9-E14D3E3BDCD5}" destId="{4EC61F8F-D302-406F-976B-2996C56672EF}" srcOrd="0" destOrd="0" presId="urn:microsoft.com/office/officeart/2005/8/layout/hList1"/>
    <dgm:cxn modelId="{F022C372-3E3A-4DCC-A8CE-4B779693210F}" type="presParOf" srcId="{9C2A0C7C-8116-4666-9CB9-E14D3E3BDCD5}" destId="{56D101C6-C760-44E7-8DB3-0F2C033A68D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A9D893B-CB2B-4803-965D-69440BAA5F35}" type="doc">
      <dgm:prSet loTypeId="urn:microsoft.com/office/officeart/2005/8/layout/vList2" loCatId="list" qsTypeId="urn:microsoft.com/office/officeart/2005/8/quickstyle/simple1#17" qsCatId="simple" csTypeId="urn:microsoft.com/office/officeart/2005/8/colors/accent4_2#6" csCatId="accent4" phldr="1"/>
      <dgm:spPr/>
      <dgm:t>
        <a:bodyPr/>
        <a:lstStyle/>
        <a:p>
          <a:endParaRPr lang="en-US"/>
        </a:p>
      </dgm:t>
    </dgm:pt>
    <dgm:pt modelId="{DE69A386-F4D7-413F-ACCD-A5B1EADA8CC9}">
      <dgm:prSet custT="1"/>
      <dgm:spPr>
        <a:solidFill>
          <a:srgbClr val="065D8C"/>
        </a:solidFill>
      </dgm:spPr>
      <dgm:t>
        <a:bodyPr/>
        <a:lstStyle/>
        <a:p>
          <a:pPr rtl="0"/>
          <a:r>
            <a:rPr lang="en-US" sz="2400" dirty="0">
              <a:latin typeface="Source Sans Pro" panose="020B0503030403020204" pitchFamily="34" charset="0"/>
              <a:ea typeface="Source Sans Pro" panose="020B0503030403020204" pitchFamily="34" charset="0"/>
            </a:rPr>
            <a:t>Provides employees an expectation of the position and its requirements</a:t>
          </a:r>
        </a:p>
      </dgm:t>
    </dgm:pt>
    <dgm:pt modelId="{DA486F57-A992-4710-8E86-65DC189163DF}" type="parTrans" cxnId="{E615B0E2-3A98-454B-B586-54FA09AD31FC}">
      <dgm:prSet/>
      <dgm:spPr/>
      <dgm:t>
        <a:bodyPr/>
        <a:lstStyle/>
        <a:p>
          <a:endParaRPr lang="en-US"/>
        </a:p>
      </dgm:t>
    </dgm:pt>
    <dgm:pt modelId="{F449B1D1-419C-4B15-91D1-9567B952BC9A}" type="sibTrans" cxnId="{E615B0E2-3A98-454B-B586-54FA09AD31FC}">
      <dgm:prSet/>
      <dgm:spPr/>
      <dgm:t>
        <a:bodyPr/>
        <a:lstStyle/>
        <a:p>
          <a:endParaRPr lang="en-US"/>
        </a:p>
      </dgm:t>
    </dgm:pt>
    <dgm:pt modelId="{6B881AE6-B436-4F2D-BC92-6C9509E390B8}">
      <dgm:prSet custT="1"/>
      <dgm:spPr>
        <a:solidFill>
          <a:srgbClr val="065D8C"/>
        </a:solidFill>
      </dgm:spPr>
      <dgm:t>
        <a:bodyPr/>
        <a:lstStyle/>
        <a:p>
          <a:pPr>
            <a:buNone/>
          </a:pPr>
          <a:r>
            <a:rPr lang="en-US" sz="2400" dirty="0">
              <a:latin typeface="Source Sans Pro" panose="020B0503030403020204" pitchFamily="34" charset="0"/>
              <a:ea typeface="Source Sans Pro" panose="020B0503030403020204" pitchFamily="34" charset="0"/>
            </a:rPr>
            <a:t>Assists in establishing minimum qualifications and determining exam process</a:t>
          </a:r>
        </a:p>
      </dgm:t>
    </dgm:pt>
    <dgm:pt modelId="{0C35433A-BA49-49C2-97D4-A456C0870B37}" type="parTrans" cxnId="{4DF981E9-9BCF-450A-B7C6-DEC7BAF41AF3}">
      <dgm:prSet/>
      <dgm:spPr/>
      <dgm:t>
        <a:bodyPr/>
        <a:lstStyle/>
        <a:p>
          <a:endParaRPr lang="en-US"/>
        </a:p>
      </dgm:t>
    </dgm:pt>
    <dgm:pt modelId="{49F1963C-410A-41A3-84D5-ED967D858681}" type="sibTrans" cxnId="{4DF981E9-9BCF-450A-B7C6-DEC7BAF41AF3}">
      <dgm:prSet/>
      <dgm:spPr/>
      <dgm:t>
        <a:bodyPr/>
        <a:lstStyle/>
        <a:p>
          <a:endParaRPr lang="en-US"/>
        </a:p>
      </dgm:t>
    </dgm:pt>
    <dgm:pt modelId="{16EE605E-ACFC-475B-83A9-8C29F92F39C4}">
      <dgm:prSet custT="1"/>
      <dgm:spPr>
        <a:solidFill>
          <a:srgbClr val="065D8C"/>
        </a:solidFill>
      </dgm:spPr>
      <dgm:t>
        <a:bodyPr/>
        <a:lstStyle/>
        <a:p>
          <a:pPr>
            <a:buNone/>
          </a:pPr>
          <a:r>
            <a:rPr lang="en-US" sz="2400" dirty="0">
              <a:latin typeface="Source Sans Pro" panose="020B0503030403020204" pitchFamily="34" charset="0"/>
              <a:ea typeface="Source Sans Pro" panose="020B0503030403020204" pitchFamily="34" charset="0"/>
            </a:rPr>
            <a:t>Supports the creation of new class specifications and level of pay</a:t>
          </a:r>
        </a:p>
      </dgm:t>
    </dgm:pt>
    <dgm:pt modelId="{D29693CC-5D0D-421D-B606-F180FA360C3D}" type="parTrans" cxnId="{4CEC32ED-1832-4C78-B60D-56C9DDD17C8C}">
      <dgm:prSet/>
      <dgm:spPr/>
      <dgm:t>
        <a:bodyPr/>
        <a:lstStyle/>
        <a:p>
          <a:endParaRPr lang="en-US"/>
        </a:p>
      </dgm:t>
    </dgm:pt>
    <dgm:pt modelId="{455427EC-31F0-4F3E-9968-41C519C674C0}" type="sibTrans" cxnId="{4CEC32ED-1832-4C78-B60D-56C9DDD17C8C}">
      <dgm:prSet/>
      <dgm:spPr/>
      <dgm:t>
        <a:bodyPr/>
        <a:lstStyle/>
        <a:p>
          <a:endParaRPr lang="en-US"/>
        </a:p>
      </dgm:t>
    </dgm:pt>
    <dgm:pt modelId="{9B8C0FD6-6EB9-4528-AD2C-9C1B88581610}">
      <dgm:prSet custT="1"/>
      <dgm:spPr>
        <a:solidFill>
          <a:srgbClr val="065D8C"/>
        </a:solidFill>
      </dgm:spPr>
      <dgm:t>
        <a:bodyPr/>
        <a:lstStyle/>
        <a:p>
          <a:pPr>
            <a:buNone/>
          </a:pPr>
          <a:r>
            <a:rPr lang="en-US" sz="2400" dirty="0">
              <a:latin typeface="Source Sans Pro" panose="020B0503030403020204" pitchFamily="34" charset="0"/>
              <a:ea typeface="Source Sans Pro" panose="020B0503030403020204" pitchFamily="34" charset="0"/>
            </a:rPr>
            <a:t>Aids in tailoring the job posting around the vacant position</a:t>
          </a:r>
        </a:p>
      </dgm:t>
    </dgm:pt>
    <dgm:pt modelId="{E285901B-D55C-43A5-86BF-A922E76983CC}" type="sibTrans" cxnId="{A30B22D8-A6CC-4C6F-A54E-A2478336F0F2}">
      <dgm:prSet/>
      <dgm:spPr/>
      <dgm:t>
        <a:bodyPr/>
        <a:lstStyle/>
        <a:p>
          <a:endParaRPr lang="en-US"/>
        </a:p>
      </dgm:t>
    </dgm:pt>
    <dgm:pt modelId="{626703F4-C586-44EC-8AB2-FE5B7E47632F}" type="parTrans" cxnId="{A30B22D8-A6CC-4C6F-A54E-A2478336F0F2}">
      <dgm:prSet/>
      <dgm:spPr/>
      <dgm:t>
        <a:bodyPr/>
        <a:lstStyle/>
        <a:p>
          <a:endParaRPr lang="en-US"/>
        </a:p>
      </dgm:t>
    </dgm:pt>
    <dgm:pt modelId="{3AE4B1BB-09EA-444B-B6EC-FFF3E2808F5F}">
      <dgm:prSet phldrT="[Text]"/>
      <dgm:spPr/>
      <dgm:t>
        <a:bodyPr/>
        <a:lstStyle/>
        <a:p>
          <a:r>
            <a:rPr lang="en-US" dirty="0">
              <a:latin typeface="Source Sans Pro" panose="020B0503030403020204" pitchFamily="34" charset="0"/>
              <a:ea typeface="Source Sans Pro" panose="020B0503030403020204" pitchFamily="34" charset="0"/>
            </a:rPr>
            <a:t>Serves as documentation in disciplinary process following poor performance</a:t>
          </a:r>
          <a:endParaRPr lang="en-US" dirty="0"/>
        </a:p>
      </dgm:t>
    </dgm:pt>
    <dgm:pt modelId="{9CA8CEF3-F566-4BCB-A914-1ACC65502711}" type="parTrans" cxnId="{C2DEB621-8821-4BAF-B23D-4AE596B31509}">
      <dgm:prSet/>
      <dgm:spPr/>
      <dgm:t>
        <a:bodyPr/>
        <a:lstStyle/>
        <a:p>
          <a:endParaRPr lang="en-US"/>
        </a:p>
      </dgm:t>
    </dgm:pt>
    <dgm:pt modelId="{4B00B6D6-F791-458B-95E5-AD6922B7D0F5}" type="sibTrans" cxnId="{C2DEB621-8821-4BAF-B23D-4AE596B31509}">
      <dgm:prSet/>
      <dgm:spPr/>
      <dgm:t>
        <a:bodyPr/>
        <a:lstStyle/>
        <a:p>
          <a:endParaRPr lang="en-US"/>
        </a:p>
      </dgm:t>
    </dgm:pt>
    <dgm:pt modelId="{BA10B91D-3DC2-4648-9E23-C8D0D20B16DD}" type="pres">
      <dgm:prSet presAssocID="{8A9D893B-CB2B-4803-965D-69440BAA5F35}" presName="linear" presStyleCnt="0">
        <dgm:presLayoutVars>
          <dgm:animLvl val="lvl"/>
          <dgm:resizeHandles val="exact"/>
        </dgm:presLayoutVars>
      </dgm:prSet>
      <dgm:spPr/>
    </dgm:pt>
    <dgm:pt modelId="{80814625-E1A8-48D6-8FA1-EC6A71296FF5}" type="pres">
      <dgm:prSet presAssocID="{DE69A386-F4D7-413F-ACCD-A5B1EADA8CC9}" presName="parentText" presStyleLbl="node1" presStyleIdx="0" presStyleCnt="5">
        <dgm:presLayoutVars>
          <dgm:chMax val="0"/>
          <dgm:bulletEnabled val="1"/>
        </dgm:presLayoutVars>
      </dgm:prSet>
      <dgm:spPr/>
    </dgm:pt>
    <dgm:pt modelId="{8903FB14-DF32-42E0-B5C4-D7FEAB5FC997}" type="pres">
      <dgm:prSet presAssocID="{F449B1D1-419C-4B15-91D1-9567B952BC9A}" presName="spacer" presStyleCnt="0"/>
      <dgm:spPr/>
    </dgm:pt>
    <dgm:pt modelId="{2EBAA7F9-C059-4B8E-99F7-56E353F9ECF2}" type="pres">
      <dgm:prSet presAssocID="{9B8C0FD6-6EB9-4528-AD2C-9C1B88581610}" presName="parentText" presStyleLbl="node1" presStyleIdx="1" presStyleCnt="5">
        <dgm:presLayoutVars>
          <dgm:chMax val="0"/>
          <dgm:bulletEnabled val="1"/>
        </dgm:presLayoutVars>
      </dgm:prSet>
      <dgm:spPr/>
    </dgm:pt>
    <dgm:pt modelId="{F26419A2-0CDC-49BF-BE13-782B6B7FF463}" type="pres">
      <dgm:prSet presAssocID="{E285901B-D55C-43A5-86BF-A922E76983CC}" presName="spacer" presStyleCnt="0"/>
      <dgm:spPr/>
    </dgm:pt>
    <dgm:pt modelId="{98653F73-7F63-49E2-A16B-894AF96317DF}" type="pres">
      <dgm:prSet presAssocID="{16EE605E-ACFC-475B-83A9-8C29F92F39C4}" presName="parentText" presStyleLbl="node1" presStyleIdx="2" presStyleCnt="5" custLinFactNeighborX="192" custLinFactNeighborY="33434">
        <dgm:presLayoutVars>
          <dgm:chMax val="0"/>
          <dgm:bulletEnabled val="1"/>
        </dgm:presLayoutVars>
      </dgm:prSet>
      <dgm:spPr/>
    </dgm:pt>
    <dgm:pt modelId="{A8EDCD66-3E80-4D6F-8F21-6521D8A4FD8A}" type="pres">
      <dgm:prSet presAssocID="{455427EC-31F0-4F3E-9968-41C519C674C0}" presName="spacer" presStyleCnt="0"/>
      <dgm:spPr/>
    </dgm:pt>
    <dgm:pt modelId="{61D8AFD7-217F-439B-AB5B-0403BD5C1C70}" type="pres">
      <dgm:prSet presAssocID="{3AE4B1BB-09EA-444B-B6EC-FFF3E2808F5F}" presName="parentText" presStyleLbl="node1" presStyleIdx="3" presStyleCnt="5">
        <dgm:presLayoutVars>
          <dgm:chMax val="0"/>
          <dgm:bulletEnabled val="1"/>
        </dgm:presLayoutVars>
      </dgm:prSet>
      <dgm:spPr/>
    </dgm:pt>
    <dgm:pt modelId="{5E1DEDC3-3674-4B13-9567-C18A0197D9CC}" type="pres">
      <dgm:prSet presAssocID="{4B00B6D6-F791-458B-95E5-AD6922B7D0F5}" presName="spacer" presStyleCnt="0"/>
      <dgm:spPr/>
    </dgm:pt>
    <dgm:pt modelId="{993A4AC1-56E0-48F6-A81A-D11B9A40AA9C}" type="pres">
      <dgm:prSet presAssocID="{6B881AE6-B436-4F2D-BC92-6C9509E390B8}" presName="parentText" presStyleLbl="node1" presStyleIdx="4" presStyleCnt="5">
        <dgm:presLayoutVars>
          <dgm:chMax val="0"/>
          <dgm:bulletEnabled val="1"/>
        </dgm:presLayoutVars>
      </dgm:prSet>
      <dgm:spPr/>
    </dgm:pt>
  </dgm:ptLst>
  <dgm:cxnLst>
    <dgm:cxn modelId="{F787A611-BF25-462E-B414-86742EF07ED9}" type="presOf" srcId="{8A9D893B-CB2B-4803-965D-69440BAA5F35}" destId="{BA10B91D-3DC2-4648-9E23-C8D0D20B16DD}" srcOrd="0" destOrd="0" presId="urn:microsoft.com/office/officeart/2005/8/layout/vList2"/>
    <dgm:cxn modelId="{DE35401F-BD45-40B0-8960-04DABA48E2E7}" type="presOf" srcId="{9B8C0FD6-6EB9-4528-AD2C-9C1B88581610}" destId="{2EBAA7F9-C059-4B8E-99F7-56E353F9ECF2}" srcOrd="0" destOrd="0" presId="urn:microsoft.com/office/officeart/2005/8/layout/vList2"/>
    <dgm:cxn modelId="{C2DEB621-8821-4BAF-B23D-4AE596B31509}" srcId="{8A9D893B-CB2B-4803-965D-69440BAA5F35}" destId="{3AE4B1BB-09EA-444B-B6EC-FFF3E2808F5F}" srcOrd="3" destOrd="0" parTransId="{9CA8CEF3-F566-4BCB-A914-1ACC65502711}" sibTransId="{4B00B6D6-F791-458B-95E5-AD6922B7D0F5}"/>
    <dgm:cxn modelId="{0C1C337B-DBC5-435F-8F2E-7885C201C41A}" type="presOf" srcId="{3AE4B1BB-09EA-444B-B6EC-FFF3E2808F5F}" destId="{61D8AFD7-217F-439B-AB5B-0403BD5C1C70}" srcOrd="0" destOrd="0" presId="urn:microsoft.com/office/officeart/2005/8/layout/vList2"/>
    <dgm:cxn modelId="{14C4A3B0-D3C5-49A2-934F-5A494969BF31}" type="presOf" srcId="{6B881AE6-B436-4F2D-BC92-6C9509E390B8}" destId="{993A4AC1-56E0-48F6-A81A-D11B9A40AA9C}" srcOrd="0" destOrd="0" presId="urn:microsoft.com/office/officeart/2005/8/layout/vList2"/>
    <dgm:cxn modelId="{CB8E65C8-D269-4221-9C23-937E98809AB4}" type="presOf" srcId="{16EE605E-ACFC-475B-83A9-8C29F92F39C4}" destId="{98653F73-7F63-49E2-A16B-894AF96317DF}" srcOrd="0" destOrd="0" presId="urn:microsoft.com/office/officeart/2005/8/layout/vList2"/>
    <dgm:cxn modelId="{A30B22D8-A6CC-4C6F-A54E-A2478336F0F2}" srcId="{8A9D893B-CB2B-4803-965D-69440BAA5F35}" destId="{9B8C0FD6-6EB9-4528-AD2C-9C1B88581610}" srcOrd="1" destOrd="0" parTransId="{626703F4-C586-44EC-8AB2-FE5B7E47632F}" sibTransId="{E285901B-D55C-43A5-86BF-A922E76983CC}"/>
    <dgm:cxn modelId="{E615B0E2-3A98-454B-B586-54FA09AD31FC}" srcId="{8A9D893B-CB2B-4803-965D-69440BAA5F35}" destId="{DE69A386-F4D7-413F-ACCD-A5B1EADA8CC9}" srcOrd="0" destOrd="0" parTransId="{DA486F57-A992-4710-8E86-65DC189163DF}" sibTransId="{F449B1D1-419C-4B15-91D1-9567B952BC9A}"/>
    <dgm:cxn modelId="{4DF981E9-9BCF-450A-B7C6-DEC7BAF41AF3}" srcId="{8A9D893B-CB2B-4803-965D-69440BAA5F35}" destId="{6B881AE6-B436-4F2D-BC92-6C9509E390B8}" srcOrd="4" destOrd="0" parTransId="{0C35433A-BA49-49C2-97D4-A456C0870B37}" sibTransId="{49F1963C-410A-41A3-84D5-ED967D858681}"/>
    <dgm:cxn modelId="{3D5BCCE9-FD1C-4502-8450-6732C265D15D}" type="presOf" srcId="{DE69A386-F4D7-413F-ACCD-A5B1EADA8CC9}" destId="{80814625-E1A8-48D6-8FA1-EC6A71296FF5}" srcOrd="0" destOrd="0" presId="urn:microsoft.com/office/officeart/2005/8/layout/vList2"/>
    <dgm:cxn modelId="{4CEC32ED-1832-4C78-B60D-56C9DDD17C8C}" srcId="{8A9D893B-CB2B-4803-965D-69440BAA5F35}" destId="{16EE605E-ACFC-475B-83A9-8C29F92F39C4}" srcOrd="2" destOrd="0" parTransId="{D29693CC-5D0D-421D-B606-F180FA360C3D}" sibTransId="{455427EC-31F0-4F3E-9968-41C519C674C0}"/>
    <dgm:cxn modelId="{7552917F-FCAD-4F31-B33E-D71AD9E99A87}" type="presParOf" srcId="{BA10B91D-3DC2-4648-9E23-C8D0D20B16DD}" destId="{80814625-E1A8-48D6-8FA1-EC6A71296FF5}" srcOrd="0" destOrd="0" presId="urn:microsoft.com/office/officeart/2005/8/layout/vList2"/>
    <dgm:cxn modelId="{4D3AFD61-3B0E-402D-8910-0D349BB1A499}" type="presParOf" srcId="{BA10B91D-3DC2-4648-9E23-C8D0D20B16DD}" destId="{8903FB14-DF32-42E0-B5C4-D7FEAB5FC997}" srcOrd="1" destOrd="0" presId="urn:microsoft.com/office/officeart/2005/8/layout/vList2"/>
    <dgm:cxn modelId="{C94B2E8E-0A59-4BF9-BF2F-ABC3748AD892}" type="presParOf" srcId="{BA10B91D-3DC2-4648-9E23-C8D0D20B16DD}" destId="{2EBAA7F9-C059-4B8E-99F7-56E353F9ECF2}" srcOrd="2" destOrd="0" presId="urn:microsoft.com/office/officeart/2005/8/layout/vList2"/>
    <dgm:cxn modelId="{B94A43AE-8B50-4463-A8BF-9637BD51066F}" type="presParOf" srcId="{BA10B91D-3DC2-4648-9E23-C8D0D20B16DD}" destId="{F26419A2-0CDC-49BF-BE13-782B6B7FF463}" srcOrd="3" destOrd="0" presId="urn:microsoft.com/office/officeart/2005/8/layout/vList2"/>
    <dgm:cxn modelId="{7D31302F-2AEA-4C0A-9438-3849FB3612DF}" type="presParOf" srcId="{BA10B91D-3DC2-4648-9E23-C8D0D20B16DD}" destId="{98653F73-7F63-49E2-A16B-894AF96317DF}" srcOrd="4" destOrd="0" presId="urn:microsoft.com/office/officeart/2005/8/layout/vList2"/>
    <dgm:cxn modelId="{C8A27C8E-F85A-439B-859B-76F2FFC8BBA8}" type="presParOf" srcId="{BA10B91D-3DC2-4648-9E23-C8D0D20B16DD}" destId="{A8EDCD66-3E80-4D6F-8F21-6521D8A4FD8A}" srcOrd="5" destOrd="0" presId="urn:microsoft.com/office/officeart/2005/8/layout/vList2"/>
    <dgm:cxn modelId="{025EE9EA-7FF2-43B1-A25F-332771514C6D}" type="presParOf" srcId="{BA10B91D-3DC2-4648-9E23-C8D0D20B16DD}" destId="{61D8AFD7-217F-439B-AB5B-0403BD5C1C70}" srcOrd="6" destOrd="0" presId="urn:microsoft.com/office/officeart/2005/8/layout/vList2"/>
    <dgm:cxn modelId="{5763777B-1013-4715-908D-6825EC3537DC}" type="presParOf" srcId="{BA10B91D-3DC2-4648-9E23-C8D0D20B16DD}" destId="{5E1DEDC3-3674-4B13-9567-C18A0197D9CC}" srcOrd="7" destOrd="0" presId="urn:microsoft.com/office/officeart/2005/8/layout/vList2"/>
    <dgm:cxn modelId="{06C75A42-0049-42E1-B28E-D87F6E2C9799}" type="presParOf" srcId="{BA10B91D-3DC2-4648-9E23-C8D0D20B16DD}" destId="{993A4AC1-56E0-48F6-A81A-D11B9A40AA9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E1E0C74-8A0D-438C-951B-306D4CC1EDBA}" type="doc">
      <dgm:prSet loTypeId="urn:microsoft.com/office/officeart/2005/8/layout/hList1" loCatId="list" qsTypeId="urn:microsoft.com/office/officeart/2005/8/quickstyle/simple1#18" qsCatId="simple" csTypeId="urn:microsoft.com/office/officeart/2005/8/colors/colorful3#8" csCatId="colorful" phldr="1"/>
      <dgm:spPr/>
      <dgm:t>
        <a:bodyPr/>
        <a:lstStyle/>
        <a:p>
          <a:endParaRPr lang="en-US"/>
        </a:p>
      </dgm:t>
    </dgm:pt>
    <dgm:pt modelId="{694A128F-8AD1-49AD-8083-0A7795E45262}">
      <dgm:prSet phldrT="[Text]"/>
      <dgm:spPr>
        <a:solidFill>
          <a:srgbClr val="EDD7F1">
            <a:alpha val="90000"/>
          </a:srgbClr>
        </a:solidFill>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Source Sans Pro" panose="020B0503030403020204" pitchFamily="34" charset="0"/>
              <a:ea typeface="Source Sans Pro" panose="020B0503030403020204" pitchFamily="34" charset="0"/>
            </a:rPr>
            <a:t>Posting dates</a:t>
          </a:r>
        </a:p>
      </dgm:t>
    </dgm:pt>
    <dgm:pt modelId="{FD1B8357-4493-4A55-9E5A-A6F18290A387}" type="parTrans" cxnId="{D78582A8-EA9E-4D04-865A-632FB870C197}">
      <dgm:prSet/>
      <dgm:spPr/>
      <dgm:t>
        <a:bodyPr/>
        <a:lstStyle/>
        <a:p>
          <a:endParaRPr lang="en-US"/>
        </a:p>
      </dgm:t>
    </dgm:pt>
    <dgm:pt modelId="{4760880E-BA68-40AA-B790-C86F10106A6F}" type="sibTrans" cxnId="{D78582A8-EA9E-4D04-865A-632FB870C197}">
      <dgm:prSet/>
      <dgm:spPr/>
      <dgm:t>
        <a:bodyPr/>
        <a:lstStyle/>
        <a:p>
          <a:endParaRPr lang="en-US"/>
        </a:p>
      </dgm:t>
    </dgm:pt>
    <dgm:pt modelId="{B60CE698-20C6-4B36-9DFA-A85D88AB9C34}">
      <dgm:prSet phldrT="[Text]"/>
      <dgm:spPr>
        <a:solidFill>
          <a:srgbClr val="CF94D8"/>
        </a:solidFill>
      </dgm:spPr>
      <dgm:t>
        <a:bodyPr/>
        <a:lstStyle/>
        <a:p>
          <a:endParaRPr lang="en-US" dirty="0">
            <a:latin typeface="Source Sans Pro" panose="020B0503030403020204" pitchFamily="34" charset="0"/>
            <a:ea typeface="Source Sans Pro" panose="020B0503030403020204" pitchFamily="34" charset="0"/>
          </a:endParaRPr>
        </a:p>
      </dgm:t>
    </dgm:pt>
    <dgm:pt modelId="{9E5EED9F-E5EA-43F2-A69D-4A476FC71CA6}" type="sibTrans" cxnId="{A9EF91CD-7BA7-4E81-942C-C78E514AA325}">
      <dgm:prSet/>
      <dgm:spPr/>
      <dgm:t>
        <a:bodyPr/>
        <a:lstStyle/>
        <a:p>
          <a:endParaRPr lang="en-US"/>
        </a:p>
      </dgm:t>
    </dgm:pt>
    <dgm:pt modelId="{096FC3EA-533F-4DDC-9265-3AE170C2A9C8}" type="parTrans" cxnId="{A9EF91CD-7BA7-4E81-942C-C78E514AA325}">
      <dgm:prSet/>
      <dgm:spPr/>
      <dgm:t>
        <a:bodyPr/>
        <a:lstStyle/>
        <a:p>
          <a:endParaRPr lang="en-US"/>
        </a:p>
      </dgm:t>
    </dgm:pt>
    <dgm:pt modelId="{CB605004-77AF-4F2B-922D-CB4EF149F4E9}">
      <dgm:prSet phldrT="[Text]"/>
      <dgm:spPr>
        <a:solidFill>
          <a:srgbClr val="EDD7F1">
            <a:alpha val="90000"/>
          </a:srgbClr>
        </a:solidFill>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Source Sans Pro" panose="020B0503030403020204" pitchFamily="34" charset="0"/>
              <a:ea typeface="Source Sans Pro" panose="020B0503030403020204" pitchFamily="34" charset="0"/>
            </a:rPr>
            <a:t>Supplemental Questions (SQ)</a:t>
          </a:r>
        </a:p>
      </dgm:t>
    </dgm:pt>
    <dgm:pt modelId="{97B371EC-F485-4C5C-B4C9-114175830778}" type="parTrans" cxnId="{AD047FF6-9E08-4668-A70E-3D66FA0DF2A5}">
      <dgm:prSet/>
      <dgm:spPr/>
      <dgm:t>
        <a:bodyPr/>
        <a:lstStyle/>
        <a:p>
          <a:endParaRPr lang="en-US"/>
        </a:p>
      </dgm:t>
    </dgm:pt>
    <dgm:pt modelId="{27597C72-757A-453C-9D79-E788CDFE6417}" type="sibTrans" cxnId="{AD047FF6-9E08-4668-A70E-3D66FA0DF2A5}">
      <dgm:prSet/>
      <dgm:spPr/>
      <dgm:t>
        <a:bodyPr/>
        <a:lstStyle/>
        <a:p>
          <a:endParaRPr lang="en-US"/>
        </a:p>
      </dgm:t>
    </dgm:pt>
    <dgm:pt modelId="{721FF8B4-B3BC-4D97-AC12-CBE1DEEEDB14}">
      <dgm:prSet phldrT="[Text]"/>
      <dgm:spPr>
        <a:solidFill>
          <a:srgbClr val="EDD7F1">
            <a:alpha val="90000"/>
          </a:srgbClr>
        </a:solidFill>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Source Sans Pro" panose="020B0503030403020204" pitchFamily="34" charset="0"/>
              <a:ea typeface="Source Sans Pro" panose="020B0503030403020204" pitchFamily="34" charset="0"/>
            </a:rPr>
            <a:t>Minimum Qualifications</a:t>
          </a:r>
        </a:p>
      </dgm:t>
    </dgm:pt>
    <dgm:pt modelId="{07E4DDEA-77BC-418A-8B0B-D53625C92848}" type="parTrans" cxnId="{FD4539A3-8CE2-4F56-B010-10E5E4B49973}">
      <dgm:prSet/>
      <dgm:spPr/>
    </dgm:pt>
    <dgm:pt modelId="{A6057ED9-4FEC-4570-8E5D-4B53747DDD06}" type="sibTrans" cxnId="{FD4539A3-8CE2-4F56-B010-10E5E4B49973}">
      <dgm:prSet/>
      <dgm:spPr/>
    </dgm:pt>
    <dgm:pt modelId="{8D0ABA7A-C7FF-4BDD-B4B1-70267BF5905B}" type="pres">
      <dgm:prSet presAssocID="{5E1E0C74-8A0D-438C-951B-306D4CC1EDBA}" presName="Name0" presStyleCnt="0">
        <dgm:presLayoutVars>
          <dgm:dir/>
          <dgm:animLvl val="lvl"/>
          <dgm:resizeHandles val="exact"/>
        </dgm:presLayoutVars>
      </dgm:prSet>
      <dgm:spPr/>
    </dgm:pt>
    <dgm:pt modelId="{21096C25-5D55-439C-A452-EE5A0D5DCC09}" type="pres">
      <dgm:prSet presAssocID="{B60CE698-20C6-4B36-9DFA-A85D88AB9C34}" presName="composite" presStyleCnt="0"/>
      <dgm:spPr/>
    </dgm:pt>
    <dgm:pt modelId="{6576655B-F95D-45D2-ADBA-063B4BBD95B3}" type="pres">
      <dgm:prSet presAssocID="{B60CE698-20C6-4B36-9DFA-A85D88AB9C34}" presName="parTx" presStyleLbl="alignNode1" presStyleIdx="0" presStyleCnt="1">
        <dgm:presLayoutVars>
          <dgm:chMax val="0"/>
          <dgm:chPref val="0"/>
          <dgm:bulletEnabled val="1"/>
        </dgm:presLayoutVars>
      </dgm:prSet>
      <dgm:spPr/>
    </dgm:pt>
    <dgm:pt modelId="{B7782DCA-1137-4136-A162-502A5118610E}" type="pres">
      <dgm:prSet presAssocID="{B60CE698-20C6-4B36-9DFA-A85D88AB9C34}" presName="desTx" presStyleLbl="alignAccFollowNode1" presStyleIdx="0" presStyleCnt="1">
        <dgm:presLayoutVars>
          <dgm:bulletEnabled val="1"/>
        </dgm:presLayoutVars>
      </dgm:prSet>
      <dgm:spPr/>
    </dgm:pt>
  </dgm:ptLst>
  <dgm:cxnLst>
    <dgm:cxn modelId="{90DC4F15-F551-4F99-980A-BD455584DD19}" type="presOf" srcId="{CB605004-77AF-4F2B-922D-CB4EF149F4E9}" destId="{B7782DCA-1137-4136-A162-502A5118610E}" srcOrd="0" destOrd="2" presId="urn:microsoft.com/office/officeart/2005/8/layout/hList1"/>
    <dgm:cxn modelId="{54D5BB15-3301-4AF8-A2B0-11F25EC037FF}" type="presOf" srcId="{5E1E0C74-8A0D-438C-951B-306D4CC1EDBA}" destId="{8D0ABA7A-C7FF-4BDD-B4B1-70267BF5905B}" srcOrd="0" destOrd="0" presId="urn:microsoft.com/office/officeart/2005/8/layout/hList1"/>
    <dgm:cxn modelId="{06753737-5796-4B4F-B7C1-32F3882B6AFD}" type="presOf" srcId="{721FF8B4-B3BC-4D97-AC12-CBE1DEEEDB14}" destId="{B7782DCA-1137-4136-A162-502A5118610E}" srcOrd="0" destOrd="1" presId="urn:microsoft.com/office/officeart/2005/8/layout/hList1"/>
    <dgm:cxn modelId="{7AEAB298-6F83-4649-B0FB-96AA28BF6FFD}" type="presOf" srcId="{B60CE698-20C6-4B36-9DFA-A85D88AB9C34}" destId="{6576655B-F95D-45D2-ADBA-063B4BBD95B3}" srcOrd="0" destOrd="0" presId="urn:microsoft.com/office/officeart/2005/8/layout/hList1"/>
    <dgm:cxn modelId="{FD4539A3-8CE2-4F56-B010-10E5E4B49973}" srcId="{B60CE698-20C6-4B36-9DFA-A85D88AB9C34}" destId="{721FF8B4-B3BC-4D97-AC12-CBE1DEEEDB14}" srcOrd="1" destOrd="0" parTransId="{07E4DDEA-77BC-418A-8B0B-D53625C92848}" sibTransId="{A6057ED9-4FEC-4570-8E5D-4B53747DDD06}"/>
    <dgm:cxn modelId="{D78582A8-EA9E-4D04-865A-632FB870C197}" srcId="{B60CE698-20C6-4B36-9DFA-A85D88AB9C34}" destId="{694A128F-8AD1-49AD-8083-0A7795E45262}" srcOrd="0" destOrd="0" parTransId="{FD1B8357-4493-4A55-9E5A-A6F18290A387}" sibTransId="{4760880E-BA68-40AA-B790-C86F10106A6F}"/>
    <dgm:cxn modelId="{F4194AAB-A594-4113-9B4C-F96B0E8E5858}" type="presOf" srcId="{694A128F-8AD1-49AD-8083-0A7795E45262}" destId="{B7782DCA-1137-4136-A162-502A5118610E}" srcOrd="0" destOrd="0" presId="urn:microsoft.com/office/officeart/2005/8/layout/hList1"/>
    <dgm:cxn modelId="{A9EF91CD-7BA7-4E81-942C-C78E514AA325}" srcId="{5E1E0C74-8A0D-438C-951B-306D4CC1EDBA}" destId="{B60CE698-20C6-4B36-9DFA-A85D88AB9C34}" srcOrd="0" destOrd="0" parTransId="{096FC3EA-533F-4DDC-9265-3AE170C2A9C8}" sibTransId="{9E5EED9F-E5EA-43F2-A69D-4A476FC71CA6}"/>
    <dgm:cxn modelId="{AD047FF6-9E08-4668-A70E-3D66FA0DF2A5}" srcId="{B60CE698-20C6-4B36-9DFA-A85D88AB9C34}" destId="{CB605004-77AF-4F2B-922D-CB4EF149F4E9}" srcOrd="2" destOrd="0" parTransId="{97B371EC-F485-4C5C-B4C9-114175830778}" sibTransId="{27597C72-757A-453C-9D79-E788CDFE6417}"/>
    <dgm:cxn modelId="{14CB6120-E430-498E-8418-8B8CE7BDF7DD}" type="presParOf" srcId="{8D0ABA7A-C7FF-4BDD-B4B1-70267BF5905B}" destId="{21096C25-5D55-439C-A452-EE5A0D5DCC09}" srcOrd="0" destOrd="0" presId="urn:microsoft.com/office/officeart/2005/8/layout/hList1"/>
    <dgm:cxn modelId="{DFE40FC7-DEFA-43D1-9C66-5184724FFC18}" type="presParOf" srcId="{21096C25-5D55-439C-A452-EE5A0D5DCC09}" destId="{6576655B-F95D-45D2-ADBA-063B4BBD95B3}" srcOrd="0" destOrd="0" presId="urn:microsoft.com/office/officeart/2005/8/layout/hList1"/>
    <dgm:cxn modelId="{64DEAA96-A738-4D54-87E6-E29C182181AB}" type="presParOf" srcId="{21096C25-5D55-439C-A452-EE5A0D5DCC09}" destId="{B7782DCA-1137-4136-A162-502A5118610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DDCE362-5AB9-429B-9681-551BD019D40D}" type="doc">
      <dgm:prSet loTypeId="urn:microsoft.com/office/officeart/2005/8/layout/vList5" loCatId="list" qsTypeId="urn:microsoft.com/office/officeart/2005/8/quickstyle/simple3#6" qsCatId="simple" csTypeId="urn:microsoft.com/office/officeart/2005/8/colors/accent6_2#6" csCatId="accent6" phldr="1"/>
      <dgm:spPr/>
      <dgm:t>
        <a:bodyPr/>
        <a:lstStyle/>
        <a:p>
          <a:endParaRPr lang="en-US"/>
        </a:p>
      </dgm:t>
    </dgm:pt>
    <dgm:pt modelId="{87C6C1B0-BE88-4683-8EDC-7F00A9751D72}">
      <dgm:prSet/>
      <dgm:spPr>
        <a:solidFill>
          <a:schemeClr val="accent6">
            <a:lumMod val="60000"/>
            <a:lumOff val="40000"/>
          </a:schemeClr>
        </a:solidFill>
      </dgm:spPr>
      <dgm:t>
        <a:bodyPr/>
        <a:lstStyle/>
        <a:p>
          <a:pPr rtl="0"/>
          <a:r>
            <a:rPr lang="en-US" b="1" dirty="0">
              <a:latin typeface="Source Sans Pro" panose="020B0503030403020204" pitchFamily="34" charset="0"/>
              <a:ea typeface="Source Sans Pro" panose="020B0503030403020204" pitchFamily="34" charset="0"/>
            </a:rPr>
            <a:t>Bare minimum skills to perform the job duties</a:t>
          </a:r>
        </a:p>
      </dgm:t>
    </dgm:pt>
    <dgm:pt modelId="{1B47F233-7BF1-4395-863A-2DBB68652F1A}" type="parTrans" cxnId="{7A998E13-695E-4574-8E62-747107EE099B}">
      <dgm:prSet/>
      <dgm:spPr/>
      <dgm:t>
        <a:bodyPr/>
        <a:lstStyle/>
        <a:p>
          <a:endParaRPr lang="en-US"/>
        </a:p>
      </dgm:t>
    </dgm:pt>
    <dgm:pt modelId="{14D932DB-0D5D-45EE-88AB-C9B870B14D51}" type="sibTrans" cxnId="{7A998E13-695E-4574-8E62-747107EE099B}">
      <dgm:prSet/>
      <dgm:spPr/>
      <dgm:t>
        <a:bodyPr/>
        <a:lstStyle/>
        <a:p>
          <a:endParaRPr lang="en-US"/>
        </a:p>
      </dgm:t>
    </dgm:pt>
    <dgm:pt modelId="{F8AE1DEF-26B2-4ADC-BB0D-46A452D98239}">
      <dgm:prSet/>
      <dgm:spPr>
        <a:solidFill>
          <a:schemeClr val="accent6">
            <a:lumMod val="60000"/>
            <a:lumOff val="40000"/>
          </a:schemeClr>
        </a:solidFill>
      </dgm:spPr>
      <dgm:t>
        <a:bodyPr/>
        <a:lstStyle/>
        <a:p>
          <a:pPr rtl="0"/>
          <a:r>
            <a:rPr lang="en-US" b="1" dirty="0">
              <a:latin typeface="Source Sans Pro" panose="020B0503030403020204" pitchFamily="34" charset="0"/>
              <a:ea typeface="Source Sans Pro" panose="020B0503030403020204" pitchFamily="34" charset="0"/>
            </a:rPr>
            <a:t>Alternative ways to meet minimum qualifications</a:t>
          </a:r>
        </a:p>
      </dgm:t>
    </dgm:pt>
    <dgm:pt modelId="{4EF19A37-89CF-4CF0-AB9C-3782EE7E77DB}" type="parTrans" cxnId="{5E1104A5-5940-420A-9975-97FC835DD0F2}">
      <dgm:prSet/>
      <dgm:spPr/>
      <dgm:t>
        <a:bodyPr/>
        <a:lstStyle/>
        <a:p>
          <a:endParaRPr lang="en-US"/>
        </a:p>
      </dgm:t>
    </dgm:pt>
    <dgm:pt modelId="{57DE5A0D-AE7D-4AB8-BCFB-8C918FA7CDB3}" type="sibTrans" cxnId="{5E1104A5-5940-420A-9975-97FC835DD0F2}">
      <dgm:prSet/>
      <dgm:spPr/>
      <dgm:t>
        <a:bodyPr/>
        <a:lstStyle/>
        <a:p>
          <a:endParaRPr lang="en-US"/>
        </a:p>
      </dgm:t>
    </dgm:pt>
    <dgm:pt modelId="{5E0A9110-16E4-4227-81B9-EA472F176CAA}">
      <dgm:prSet/>
      <dgm:spPr>
        <a:solidFill>
          <a:schemeClr val="accent6">
            <a:lumMod val="60000"/>
            <a:lumOff val="40000"/>
          </a:schemeClr>
        </a:solidFill>
      </dgm:spPr>
      <dgm:t>
        <a:bodyPr/>
        <a:lstStyle/>
        <a:p>
          <a:pPr rtl="0"/>
          <a:r>
            <a:rPr lang="en-US" b="1" dirty="0">
              <a:latin typeface="Source Sans Pro" panose="020B0503030403020204" pitchFamily="34" charset="0"/>
              <a:ea typeface="Source Sans Pro" panose="020B0503030403020204" pitchFamily="34" charset="0"/>
            </a:rPr>
            <a:t>Factors to consider</a:t>
          </a:r>
        </a:p>
      </dgm:t>
    </dgm:pt>
    <dgm:pt modelId="{327FC3B2-3FD5-4C32-BAEF-4DDBDD60059D}" type="parTrans" cxnId="{19D3E54C-4074-4DE2-848E-7FBA8C82FEF2}">
      <dgm:prSet/>
      <dgm:spPr/>
      <dgm:t>
        <a:bodyPr/>
        <a:lstStyle/>
        <a:p>
          <a:endParaRPr lang="en-US"/>
        </a:p>
      </dgm:t>
    </dgm:pt>
    <dgm:pt modelId="{7B89BFE0-1A22-4746-848B-A24B7312921A}" type="sibTrans" cxnId="{19D3E54C-4074-4DE2-848E-7FBA8C82FEF2}">
      <dgm:prSet/>
      <dgm:spPr/>
      <dgm:t>
        <a:bodyPr/>
        <a:lstStyle/>
        <a:p>
          <a:endParaRPr lang="en-US"/>
        </a:p>
      </dgm:t>
    </dgm:pt>
    <dgm:pt modelId="{DC179FCF-8C57-475C-8719-83F3283A5171}">
      <dgm:prSet/>
      <dgm:spPr>
        <a:solidFill>
          <a:schemeClr val="accent6">
            <a:lumMod val="60000"/>
            <a:lumOff val="40000"/>
          </a:schemeClr>
        </a:solidFill>
      </dgm:spPr>
      <dgm:t>
        <a:bodyPr/>
        <a:lstStyle/>
        <a:p>
          <a:pPr rtl="0"/>
          <a:r>
            <a:rPr lang="en-US" b="1" dirty="0">
              <a:latin typeface="Source Sans Pro" panose="020B0503030403020204" pitchFamily="34" charset="0"/>
              <a:ea typeface="Source Sans Pro" panose="020B0503030403020204" pitchFamily="34" charset="0"/>
            </a:rPr>
            <a:t>Impact on the process </a:t>
          </a:r>
        </a:p>
      </dgm:t>
    </dgm:pt>
    <dgm:pt modelId="{AD096703-6DA8-46DF-975F-48FC0C33AFA8}" type="parTrans" cxnId="{320BDCBD-B193-4DF6-AC27-4911064D7B71}">
      <dgm:prSet/>
      <dgm:spPr/>
      <dgm:t>
        <a:bodyPr/>
        <a:lstStyle/>
        <a:p>
          <a:endParaRPr lang="en-US"/>
        </a:p>
      </dgm:t>
    </dgm:pt>
    <dgm:pt modelId="{F32C8526-B2E0-412F-807B-F76A4AC1D660}" type="sibTrans" cxnId="{320BDCBD-B193-4DF6-AC27-4911064D7B71}">
      <dgm:prSet/>
      <dgm:spPr/>
      <dgm:t>
        <a:bodyPr/>
        <a:lstStyle/>
        <a:p>
          <a:endParaRPr lang="en-US"/>
        </a:p>
      </dgm:t>
    </dgm:pt>
    <dgm:pt modelId="{59D2AB95-AC25-4369-8163-7F70AEE9A953}">
      <dgm:prSet/>
      <dgm:spPr/>
      <dgm:t>
        <a:bodyPr/>
        <a:lstStyle/>
        <a:p>
          <a:pPr rtl="0"/>
          <a:r>
            <a:rPr lang="en-US" dirty="0">
              <a:latin typeface="Source Sans Pro" panose="020B0503030403020204" pitchFamily="34" charset="0"/>
              <a:ea typeface="Source Sans Pro" panose="020B0503030403020204" pitchFamily="34" charset="0"/>
            </a:rPr>
            <a:t>What is needed walking in the door</a:t>
          </a:r>
        </a:p>
      </dgm:t>
    </dgm:pt>
    <dgm:pt modelId="{D01418A9-5C95-495B-8C1C-AEB4A455CC22}" type="parTrans" cxnId="{AA22EE66-3AEB-47E4-BB90-9BF815C96C05}">
      <dgm:prSet/>
      <dgm:spPr/>
      <dgm:t>
        <a:bodyPr/>
        <a:lstStyle/>
        <a:p>
          <a:endParaRPr lang="en-US"/>
        </a:p>
      </dgm:t>
    </dgm:pt>
    <dgm:pt modelId="{2D3D2055-486C-4802-8EEE-9A3A657E8E0D}" type="sibTrans" cxnId="{AA22EE66-3AEB-47E4-BB90-9BF815C96C05}">
      <dgm:prSet/>
      <dgm:spPr/>
      <dgm:t>
        <a:bodyPr/>
        <a:lstStyle/>
        <a:p>
          <a:endParaRPr lang="en-US"/>
        </a:p>
      </dgm:t>
    </dgm:pt>
    <dgm:pt modelId="{041A7318-3022-48C1-B297-A206D2D14BA1}">
      <dgm:prSet/>
      <dgm:spPr/>
      <dgm:t>
        <a:bodyPr/>
        <a:lstStyle/>
        <a:p>
          <a:pPr rtl="0"/>
          <a:r>
            <a:rPr lang="en-US" dirty="0">
              <a:latin typeface="Source Sans Pro" panose="020B0503030403020204" pitchFamily="34" charset="0"/>
              <a:ea typeface="Source Sans Pro" panose="020B0503030403020204" pitchFamily="34" charset="0"/>
            </a:rPr>
            <a:t>Define different paths to qualify (Skills based hiring)</a:t>
          </a:r>
        </a:p>
      </dgm:t>
    </dgm:pt>
    <dgm:pt modelId="{4C9A6A1C-883E-48EE-B485-42A4D737B1BA}" type="parTrans" cxnId="{C7550AF1-09F9-4229-A46D-F4E8DED7DA60}">
      <dgm:prSet/>
      <dgm:spPr/>
      <dgm:t>
        <a:bodyPr/>
        <a:lstStyle/>
        <a:p>
          <a:endParaRPr lang="en-US"/>
        </a:p>
      </dgm:t>
    </dgm:pt>
    <dgm:pt modelId="{C1F44719-396E-4006-8E7E-2676F698AAC7}" type="sibTrans" cxnId="{C7550AF1-09F9-4229-A46D-F4E8DED7DA60}">
      <dgm:prSet/>
      <dgm:spPr/>
      <dgm:t>
        <a:bodyPr/>
        <a:lstStyle/>
        <a:p>
          <a:endParaRPr lang="en-US"/>
        </a:p>
      </dgm:t>
    </dgm:pt>
    <dgm:pt modelId="{9B6483AA-0AD2-4074-9364-E052D93B4AFA}">
      <dgm:prSet/>
      <dgm:spPr/>
      <dgm:t>
        <a:bodyPr/>
        <a:lstStyle/>
        <a:p>
          <a:pPr rtl="0"/>
          <a:r>
            <a:rPr lang="en-US" dirty="0">
              <a:latin typeface="Source Sans Pro" panose="020B0503030403020204" pitchFamily="34" charset="0"/>
              <a:ea typeface="Source Sans Pro" panose="020B0503030403020204" pitchFamily="34" charset="0"/>
            </a:rPr>
            <a:t>Required versus Desired</a:t>
          </a:r>
        </a:p>
      </dgm:t>
    </dgm:pt>
    <dgm:pt modelId="{C3E01B7B-8354-4EAD-B7B5-44D9F2D3D104}" type="parTrans" cxnId="{9CA1458B-36E2-4AB3-872B-7F556ADA259D}">
      <dgm:prSet/>
      <dgm:spPr/>
      <dgm:t>
        <a:bodyPr/>
        <a:lstStyle/>
        <a:p>
          <a:endParaRPr lang="en-US"/>
        </a:p>
      </dgm:t>
    </dgm:pt>
    <dgm:pt modelId="{06297D62-67B9-498C-804F-D0FC10D5FC03}" type="sibTrans" cxnId="{9CA1458B-36E2-4AB3-872B-7F556ADA259D}">
      <dgm:prSet/>
      <dgm:spPr/>
      <dgm:t>
        <a:bodyPr/>
        <a:lstStyle/>
        <a:p>
          <a:endParaRPr lang="en-US"/>
        </a:p>
      </dgm:t>
    </dgm:pt>
    <dgm:pt modelId="{B3991B39-7788-47E6-BC39-03980406147D}">
      <dgm:prSet/>
      <dgm:spPr/>
      <dgm:t>
        <a:bodyPr/>
        <a:lstStyle/>
        <a:p>
          <a:pPr rtl="0"/>
          <a:r>
            <a:rPr lang="en-US" dirty="0">
              <a:latin typeface="Source Sans Pro" panose="020B0503030403020204" pitchFamily="34" charset="0"/>
              <a:ea typeface="Source Sans Pro" panose="020B0503030403020204" pitchFamily="34" charset="0"/>
            </a:rPr>
            <a:t>Determine which candidates move forward in the process</a:t>
          </a:r>
        </a:p>
      </dgm:t>
    </dgm:pt>
    <dgm:pt modelId="{0E1DDB84-3985-4D3B-90DB-86C32FC2758F}" type="parTrans" cxnId="{2AECA57A-3E2B-4F3F-A19D-9E8DE38F5890}">
      <dgm:prSet/>
      <dgm:spPr/>
      <dgm:t>
        <a:bodyPr/>
        <a:lstStyle/>
        <a:p>
          <a:endParaRPr lang="en-US"/>
        </a:p>
      </dgm:t>
    </dgm:pt>
    <dgm:pt modelId="{AE5215C2-348B-4697-9548-FA1E7DB3B188}" type="sibTrans" cxnId="{2AECA57A-3E2B-4F3F-A19D-9E8DE38F5890}">
      <dgm:prSet/>
      <dgm:spPr/>
      <dgm:t>
        <a:bodyPr/>
        <a:lstStyle/>
        <a:p>
          <a:endParaRPr lang="en-US"/>
        </a:p>
      </dgm:t>
    </dgm:pt>
    <dgm:pt modelId="{A92E23EE-B19B-4A93-B0B1-416F04105520}" type="pres">
      <dgm:prSet presAssocID="{8DDCE362-5AB9-429B-9681-551BD019D40D}" presName="Name0" presStyleCnt="0">
        <dgm:presLayoutVars>
          <dgm:dir/>
          <dgm:animLvl val="lvl"/>
          <dgm:resizeHandles val="exact"/>
        </dgm:presLayoutVars>
      </dgm:prSet>
      <dgm:spPr/>
    </dgm:pt>
    <dgm:pt modelId="{7A3E84FF-22E5-4C04-8C49-BA99010ECA21}" type="pres">
      <dgm:prSet presAssocID="{87C6C1B0-BE88-4683-8EDC-7F00A9751D72}" presName="linNode" presStyleCnt="0"/>
      <dgm:spPr/>
    </dgm:pt>
    <dgm:pt modelId="{A5DD3DF0-393D-4D09-A720-E941329EF0E3}" type="pres">
      <dgm:prSet presAssocID="{87C6C1B0-BE88-4683-8EDC-7F00A9751D72}" presName="parentText" presStyleLbl="node1" presStyleIdx="0" presStyleCnt="4">
        <dgm:presLayoutVars>
          <dgm:chMax val="1"/>
          <dgm:bulletEnabled val="1"/>
        </dgm:presLayoutVars>
      </dgm:prSet>
      <dgm:spPr/>
    </dgm:pt>
    <dgm:pt modelId="{6DACBCB6-3B96-47EB-9F38-017A60DA070D}" type="pres">
      <dgm:prSet presAssocID="{87C6C1B0-BE88-4683-8EDC-7F00A9751D72}" presName="descendantText" presStyleLbl="alignAccFollowNode1" presStyleIdx="0" presStyleCnt="4">
        <dgm:presLayoutVars>
          <dgm:bulletEnabled val="1"/>
        </dgm:presLayoutVars>
      </dgm:prSet>
      <dgm:spPr/>
    </dgm:pt>
    <dgm:pt modelId="{BC6D7DF1-BBA1-47B0-A3EB-CD0D0047EF28}" type="pres">
      <dgm:prSet presAssocID="{14D932DB-0D5D-45EE-88AB-C9B870B14D51}" presName="sp" presStyleCnt="0"/>
      <dgm:spPr/>
    </dgm:pt>
    <dgm:pt modelId="{1B167B41-0F24-47BE-BC68-2B2ACF548506}" type="pres">
      <dgm:prSet presAssocID="{F8AE1DEF-26B2-4ADC-BB0D-46A452D98239}" presName="linNode" presStyleCnt="0"/>
      <dgm:spPr/>
    </dgm:pt>
    <dgm:pt modelId="{77C42EDA-41A4-486E-A875-DB002B69DA03}" type="pres">
      <dgm:prSet presAssocID="{F8AE1DEF-26B2-4ADC-BB0D-46A452D98239}" presName="parentText" presStyleLbl="node1" presStyleIdx="1" presStyleCnt="4">
        <dgm:presLayoutVars>
          <dgm:chMax val="1"/>
          <dgm:bulletEnabled val="1"/>
        </dgm:presLayoutVars>
      </dgm:prSet>
      <dgm:spPr/>
    </dgm:pt>
    <dgm:pt modelId="{BA0611AE-6DD3-4924-A057-6087C329C1C4}" type="pres">
      <dgm:prSet presAssocID="{F8AE1DEF-26B2-4ADC-BB0D-46A452D98239}" presName="descendantText" presStyleLbl="alignAccFollowNode1" presStyleIdx="1" presStyleCnt="4">
        <dgm:presLayoutVars>
          <dgm:bulletEnabled val="1"/>
        </dgm:presLayoutVars>
      </dgm:prSet>
      <dgm:spPr/>
    </dgm:pt>
    <dgm:pt modelId="{854EED59-CAAF-4542-9AEF-60137203837D}" type="pres">
      <dgm:prSet presAssocID="{57DE5A0D-AE7D-4AB8-BCFB-8C918FA7CDB3}" presName="sp" presStyleCnt="0"/>
      <dgm:spPr/>
    </dgm:pt>
    <dgm:pt modelId="{3CFDB8EF-33FE-4FA9-BD35-62A62992209B}" type="pres">
      <dgm:prSet presAssocID="{5E0A9110-16E4-4227-81B9-EA472F176CAA}" presName="linNode" presStyleCnt="0"/>
      <dgm:spPr/>
    </dgm:pt>
    <dgm:pt modelId="{D7847E69-BA86-4B64-AC79-BDE5E4A5C89E}" type="pres">
      <dgm:prSet presAssocID="{5E0A9110-16E4-4227-81B9-EA472F176CAA}" presName="parentText" presStyleLbl="node1" presStyleIdx="2" presStyleCnt="4">
        <dgm:presLayoutVars>
          <dgm:chMax val="1"/>
          <dgm:bulletEnabled val="1"/>
        </dgm:presLayoutVars>
      </dgm:prSet>
      <dgm:spPr/>
    </dgm:pt>
    <dgm:pt modelId="{35A3C9A1-C4BA-464E-ACB4-E3DDB01DA21B}" type="pres">
      <dgm:prSet presAssocID="{5E0A9110-16E4-4227-81B9-EA472F176CAA}" presName="descendantText" presStyleLbl="alignAccFollowNode1" presStyleIdx="2" presStyleCnt="4">
        <dgm:presLayoutVars>
          <dgm:bulletEnabled val="1"/>
        </dgm:presLayoutVars>
      </dgm:prSet>
      <dgm:spPr/>
    </dgm:pt>
    <dgm:pt modelId="{57242140-321A-4AC7-BED2-16BD3878AD58}" type="pres">
      <dgm:prSet presAssocID="{7B89BFE0-1A22-4746-848B-A24B7312921A}" presName="sp" presStyleCnt="0"/>
      <dgm:spPr/>
    </dgm:pt>
    <dgm:pt modelId="{CF7B76FE-6348-47A4-814C-591AFE7E175D}" type="pres">
      <dgm:prSet presAssocID="{DC179FCF-8C57-475C-8719-83F3283A5171}" presName="linNode" presStyleCnt="0"/>
      <dgm:spPr/>
    </dgm:pt>
    <dgm:pt modelId="{865E7F61-2F1F-4808-B4FB-99E482F71425}" type="pres">
      <dgm:prSet presAssocID="{DC179FCF-8C57-475C-8719-83F3283A5171}" presName="parentText" presStyleLbl="node1" presStyleIdx="3" presStyleCnt="4">
        <dgm:presLayoutVars>
          <dgm:chMax val="1"/>
          <dgm:bulletEnabled val="1"/>
        </dgm:presLayoutVars>
      </dgm:prSet>
      <dgm:spPr/>
    </dgm:pt>
    <dgm:pt modelId="{597A72D2-39F0-42DF-BDFD-80F1957038FE}" type="pres">
      <dgm:prSet presAssocID="{DC179FCF-8C57-475C-8719-83F3283A5171}" presName="descendantText" presStyleLbl="alignAccFollowNode1" presStyleIdx="3" presStyleCnt="4">
        <dgm:presLayoutVars>
          <dgm:bulletEnabled val="1"/>
        </dgm:presLayoutVars>
      </dgm:prSet>
      <dgm:spPr/>
    </dgm:pt>
  </dgm:ptLst>
  <dgm:cxnLst>
    <dgm:cxn modelId="{7A998E13-695E-4574-8E62-747107EE099B}" srcId="{8DDCE362-5AB9-429B-9681-551BD019D40D}" destId="{87C6C1B0-BE88-4683-8EDC-7F00A9751D72}" srcOrd="0" destOrd="0" parTransId="{1B47F233-7BF1-4395-863A-2DBB68652F1A}" sibTransId="{14D932DB-0D5D-45EE-88AB-C9B870B14D51}"/>
    <dgm:cxn modelId="{C2785320-C6AC-4E53-8804-DB31DE86C81B}" type="presOf" srcId="{8DDCE362-5AB9-429B-9681-551BD019D40D}" destId="{A92E23EE-B19B-4A93-B0B1-416F04105520}" srcOrd="0" destOrd="0" presId="urn:microsoft.com/office/officeart/2005/8/layout/vList5"/>
    <dgm:cxn modelId="{313FA823-40AA-4351-83A3-CA5B3FFA76D6}" type="presOf" srcId="{F8AE1DEF-26B2-4ADC-BB0D-46A452D98239}" destId="{77C42EDA-41A4-486E-A875-DB002B69DA03}" srcOrd="0" destOrd="0" presId="urn:microsoft.com/office/officeart/2005/8/layout/vList5"/>
    <dgm:cxn modelId="{22F58C64-F01D-45F6-B3E8-1F2C8E1ECD7F}" type="presOf" srcId="{59D2AB95-AC25-4369-8163-7F70AEE9A953}" destId="{6DACBCB6-3B96-47EB-9F38-017A60DA070D}" srcOrd="0" destOrd="0" presId="urn:microsoft.com/office/officeart/2005/8/layout/vList5"/>
    <dgm:cxn modelId="{AA22EE66-3AEB-47E4-BB90-9BF815C96C05}" srcId="{87C6C1B0-BE88-4683-8EDC-7F00A9751D72}" destId="{59D2AB95-AC25-4369-8163-7F70AEE9A953}" srcOrd="0" destOrd="0" parTransId="{D01418A9-5C95-495B-8C1C-AEB4A455CC22}" sibTransId="{2D3D2055-486C-4802-8EEE-9A3A657E8E0D}"/>
    <dgm:cxn modelId="{19D3E54C-4074-4DE2-848E-7FBA8C82FEF2}" srcId="{8DDCE362-5AB9-429B-9681-551BD019D40D}" destId="{5E0A9110-16E4-4227-81B9-EA472F176CAA}" srcOrd="2" destOrd="0" parTransId="{327FC3B2-3FD5-4C32-BAEF-4DDBDD60059D}" sibTransId="{7B89BFE0-1A22-4746-848B-A24B7312921A}"/>
    <dgm:cxn modelId="{2AECA57A-3E2B-4F3F-A19D-9E8DE38F5890}" srcId="{DC179FCF-8C57-475C-8719-83F3283A5171}" destId="{B3991B39-7788-47E6-BC39-03980406147D}" srcOrd="0" destOrd="0" parTransId="{0E1DDB84-3985-4D3B-90DB-86C32FC2758F}" sibTransId="{AE5215C2-348B-4697-9548-FA1E7DB3B188}"/>
    <dgm:cxn modelId="{9CA1458B-36E2-4AB3-872B-7F556ADA259D}" srcId="{5E0A9110-16E4-4227-81B9-EA472F176CAA}" destId="{9B6483AA-0AD2-4074-9364-E052D93B4AFA}" srcOrd="0" destOrd="0" parTransId="{C3E01B7B-8354-4EAD-B7B5-44D9F2D3D104}" sibTransId="{06297D62-67B9-498C-804F-D0FC10D5FC03}"/>
    <dgm:cxn modelId="{34A413A1-793C-49A5-A1F3-5FD9E1AC3780}" type="presOf" srcId="{B3991B39-7788-47E6-BC39-03980406147D}" destId="{597A72D2-39F0-42DF-BDFD-80F1957038FE}" srcOrd="0" destOrd="0" presId="urn:microsoft.com/office/officeart/2005/8/layout/vList5"/>
    <dgm:cxn modelId="{B7484CA3-F7BC-492C-BA91-E687301835E3}" type="presOf" srcId="{041A7318-3022-48C1-B297-A206D2D14BA1}" destId="{BA0611AE-6DD3-4924-A057-6087C329C1C4}" srcOrd="0" destOrd="0" presId="urn:microsoft.com/office/officeart/2005/8/layout/vList5"/>
    <dgm:cxn modelId="{5E1104A5-5940-420A-9975-97FC835DD0F2}" srcId="{8DDCE362-5AB9-429B-9681-551BD019D40D}" destId="{F8AE1DEF-26B2-4ADC-BB0D-46A452D98239}" srcOrd="1" destOrd="0" parTransId="{4EF19A37-89CF-4CF0-AB9C-3782EE7E77DB}" sibTransId="{57DE5A0D-AE7D-4AB8-BCFB-8C918FA7CDB3}"/>
    <dgm:cxn modelId="{320BDCBD-B193-4DF6-AC27-4911064D7B71}" srcId="{8DDCE362-5AB9-429B-9681-551BD019D40D}" destId="{DC179FCF-8C57-475C-8719-83F3283A5171}" srcOrd="3" destOrd="0" parTransId="{AD096703-6DA8-46DF-975F-48FC0C33AFA8}" sibTransId="{F32C8526-B2E0-412F-807B-F76A4AC1D660}"/>
    <dgm:cxn modelId="{F5E956C8-7204-4FC7-8E37-68D1BCB4A3DA}" type="presOf" srcId="{5E0A9110-16E4-4227-81B9-EA472F176CAA}" destId="{D7847E69-BA86-4B64-AC79-BDE5E4A5C89E}" srcOrd="0" destOrd="0" presId="urn:microsoft.com/office/officeart/2005/8/layout/vList5"/>
    <dgm:cxn modelId="{FE9E6CCD-653D-48B8-BC6A-14A233ADEB59}" type="presOf" srcId="{DC179FCF-8C57-475C-8719-83F3283A5171}" destId="{865E7F61-2F1F-4808-B4FB-99E482F71425}" srcOrd="0" destOrd="0" presId="urn:microsoft.com/office/officeart/2005/8/layout/vList5"/>
    <dgm:cxn modelId="{C3197FDD-5059-4E60-B4E4-0D4960EB1F6E}" type="presOf" srcId="{87C6C1B0-BE88-4683-8EDC-7F00A9751D72}" destId="{A5DD3DF0-393D-4D09-A720-E941329EF0E3}" srcOrd="0" destOrd="0" presId="urn:microsoft.com/office/officeart/2005/8/layout/vList5"/>
    <dgm:cxn modelId="{C7550AF1-09F9-4229-A46D-F4E8DED7DA60}" srcId="{F8AE1DEF-26B2-4ADC-BB0D-46A452D98239}" destId="{041A7318-3022-48C1-B297-A206D2D14BA1}" srcOrd="0" destOrd="0" parTransId="{4C9A6A1C-883E-48EE-B485-42A4D737B1BA}" sibTransId="{C1F44719-396E-4006-8E7E-2676F698AAC7}"/>
    <dgm:cxn modelId="{7CFC54FE-8A34-43BD-827C-CB2C15E13183}" type="presOf" srcId="{9B6483AA-0AD2-4074-9364-E052D93B4AFA}" destId="{35A3C9A1-C4BA-464E-ACB4-E3DDB01DA21B}" srcOrd="0" destOrd="0" presId="urn:microsoft.com/office/officeart/2005/8/layout/vList5"/>
    <dgm:cxn modelId="{EA9F85A7-6C23-4C96-BB7F-58097B04F1D8}" type="presParOf" srcId="{A92E23EE-B19B-4A93-B0B1-416F04105520}" destId="{7A3E84FF-22E5-4C04-8C49-BA99010ECA21}" srcOrd="0" destOrd="0" presId="urn:microsoft.com/office/officeart/2005/8/layout/vList5"/>
    <dgm:cxn modelId="{03444111-0120-4A97-8318-CC68B1B655B9}" type="presParOf" srcId="{7A3E84FF-22E5-4C04-8C49-BA99010ECA21}" destId="{A5DD3DF0-393D-4D09-A720-E941329EF0E3}" srcOrd="0" destOrd="0" presId="urn:microsoft.com/office/officeart/2005/8/layout/vList5"/>
    <dgm:cxn modelId="{E9285981-3E9D-4889-9592-B4FF58FF5978}" type="presParOf" srcId="{7A3E84FF-22E5-4C04-8C49-BA99010ECA21}" destId="{6DACBCB6-3B96-47EB-9F38-017A60DA070D}" srcOrd="1" destOrd="0" presId="urn:microsoft.com/office/officeart/2005/8/layout/vList5"/>
    <dgm:cxn modelId="{0B7E1011-F7A9-4309-B33C-71AD56CB7E15}" type="presParOf" srcId="{A92E23EE-B19B-4A93-B0B1-416F04105520}" destId="{BC6D7DF1-BBA1-47B0-A3EB-CD0D0047EF28}" srcOrd="1" destOrd="0" presId="urn:microsoft.com/office/officeart/2005/8/layout/vList5"/>
    <dgm:cxn modelId="{11568508-3FA0-4766-8B2A-905FDF75001D}" type="presParOf" srcId="{A92E23EE-B19B-4A93-B0B1-416F04105520}" destId="{1B167B41-0F24-47BE-BC68-2B2ACF548506}" srcOrd="2" destOrd="0" presId="urn:microsoft.com/office/officeart/2005/8/layout/vList5"/>
    <dgm:cxn modelId="{2B08BCFC-B582-4B62-AA98-386044BD78EF}" type="presParOf" srcId="{1B167B41-0F24-47BE-BC68-2B2ACF548506}" destId="{77C42EDA-41A4-486E-A875-DB002B69DA03}" srcOrd="0" destOrd="0" presId="urn:microsoft.com/office/officeart/2005/8/layout/vList5"/>
    <dgm:cxn modelId="{12453EB8-862C-4C42-8CAA-76336FE23B40}" type="presParOf" srcId="{1B167B41-0F24-47BE-BC68-2B2ACF548506}" destId="{BA0611AE-6DD3-4924-A057-6087C329C1C4}" srcOrd="1" destOrd="0" presId="urn:microsoft.com/office/officeart/2005/8/layout/vList5"/>
    <dgm:cxn modelId="{56B52B29-2773-4226-83C4-0C7E3EB2FFE6}" type="presParOf" srcId="{A92E23EE-B19B-4A93-B0B1-416F04105520}" destId="{854EED59-CAAF-4542-9AEF-60137203837D}" srcOrd="3" destOrd="0" presId="urn:microsoft.com/office/officeart/2005/8/layout/vList5"/>
    <dgm:cxn modelId="{6A62F2F0-6108-486C-A1E9-ADA1906D87A6}" type="presParOf" srcId="{A92E23EE-B19B-4A93-B0B1-416F04105520}" destId="{3CFDB8EF-33FE-4FA9-BD35-62A62992209B}" srcOrd="4" destOrd="0" presId="urn:microsoft.com/office/officeart/2005/8/layout/vList5"/>
    <dgm:cxn modelId="{676BC15E-0F74-4E4B-8EA9-7344E1686BD1}" type="presParOf" srcId="{3CFDB8EF-33FE-4FA9-BD35-62A62992209B}" destId="{D7847E69-BA86-4B64-AC79-BDE5E4A5C89E}" srcOrd="0" destOrd="0" presId="urn:microsoft.com/office/officeart/2005/8/layout/vList5"/>
    <dgm:cxn modelId="{D0C8058B-75BC-4ADF-9AB2-7FB3298F3923}" type="presParOf" srcId="{3CFDB8EF-33FE-4FA9-BD35-62A62992209B}" destId="{35A3C9A1-C4BA-464E-ACB4-E3DDB01DA21B}" srcOrd="1" destOrd="0" presId="urn:microsoft.com/office/officeart/2005/8/layout/vList5"/>
    <dgm:cxn modelId="{CC20B558-DA2F-4385-BE54-43111489301C}" type="presParOf" srcId="{A92E23EE-B19B-4A93-B0B1-416F04105520}" destId="{57242140-321A-4AC7-BED2-16BD3878AD58}" srcOrd="5" destOrd="0" presId="urn:microsoft.com/office/officeart/2005/8/layout/vList5"/>
    <dgm:cxn modelId="{2EA6933D-F4C8-40A2-A50E-771B61FF8902}" type="presParOf" srcId="{A92E23EE-B19B-4A93-B0B1-416F04105520}" destId="{CF7B76FE-6348-47A4-814C-591AFE7E175D}" srcOrd="6" destOrd="0" presId="urn:microsoft.com/office/officeart/2005/8/layout/vList5"/>
    <dgm:cxn modelId="{55AB33E1-BC7C-46CC-BB12-E5F9691130D0}" type="presParOf" srcId="{CF7B76FE-6348-47A4-814C-591AFE7E175D}" destId="{865E7F61-2F1F-4808-B4FB-99E482F71425}" srcOrd="0" destOrd="0" presId="urn:microsoft.com/office/officeart/2005/8/layout/vList5"/>
    <dgm:cxn modelId="{413BA8EA-D33A-4D73-87F8-04B6885ABE10}" type="presParOf" srcId="{CF7B76FE-6348-47A4-814C-591AFE7E175D}" destId="{597A72D2-39F0-42DF-BDFD-80F1957038F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2483EF3-909C-4227-B024-FD06B2740C6E}" type="doc">
      <dgm:prSet loTypeId="urn:microsoft.com/office/officeart/2005/8/layout/hList1" loCatId="list" qsTypeId="urn:microsoft.com/office/officeart/2005/8/quickstyle/simple1#19" qsCatId="simple" csTypeId="urn:microsoft.com/office/officeart/2005/8/colors/colorful3#9" csCatId="colorful" phldr="1"/>
      <dgm:spPr/>
      <dgm:t>
        <a:bodyPr/>
        <a:lstStyle/>
        <a:p>
          <a:endParaRPr lang="en-US"/>
        </a:p>
      </dgm:t>
    </dgm:pt>
    <dgm:pt modelId="{CDAFC55E-BDA6-49EE-9F37-BBB2691CA991}">
      <dgm:prSet/>
      <dgm:spPr>
        <a:solidFill>
          <a:srgbClr val="CF94D8"/>
        </a:solidFill>
      </dgm:spPr>
      <dgm:t>
        <a:bodyPr/>
        <a:lstStyle/>
        <a:p>
          <a:r>
            <a:rPr lang="en-US" dirty="0">
              <a:latin typeface="Source Sans Pro" panose="020B0503030403020204" pitchFamily="34" charset="0"/>
              <a:ea typeface="Source Sans Pro" panose="020B0503030403020204" pitchFamily="34" charset="0"/>
            </a:rPr>
            <a:t>Screening Applications</a:t>
          </a:r>
        </a:p>
      </dgm:t>
    </dgm:pt>
    <dgm:pt modelId="{EC29AA0E-3509-47E5-B70F-4AD5904B757F}" type="parTrans" cxnId="{4C8B0A7B-5A9F-4530-8FF8-41620FE8EA26}">
      <dgm:prSet/>
      <dgm:spPr/>
      <dgm:t>
        <a:bodyPr/>
        <a:lstStyle/>
        <a:p>
          <a:endParaRPr lang="en-US"/>
        </a:p>
      </dgm:t>
    </dgm:pt>
    <dgm:pt modelId="{6663A8C2-444E-453C-B06E-5220AAD8834B}" type="sibTrans" cxnId="{4C8B0A7B-5A9F-4530-8FF8-41620FE8EA26}">
      <dgm:prSet/>
      <dgm:spPr/>
      <dgm:t>
        <a:bodyPr/>
        <a:lstStyle/>
        <a:p>
          <a:endParaRPr lang="en-US"/>
        </a:p>
      </dgm:t>
    </dgm:pt>
    <dgm:pt modelId="{FB047B5B-6615-4F65-BF13-29F13B2F0135}">
      <dgm:prSet/>
      <dgm:spPr>
        <a:solidFill>
          <a:srgbClr val="EDD7F1">
            <a:alpha val="90000"/>
          </a:srgbClr>
        </a:solidFill>
      </dgm:spPr>
      <dgm:t>
        <a:bodyPr/>
        <a:lstStyle/>
        <a:p>
          <a:endParaRPr lang="en-US" dirty="0">
            <a:latin typeface="Source Sans Pro" panose="020B0503030403020204" pitchFamily="34" charset="0"/>
            <a:ea typeface="Source Sans Pro" panose="020B0503030403020204" pitchFamily="34" charset="0"/>
          </a:endParaRPr>
        </a:p>
      </dgm:t>
    </dgm:pt>
    <dgm:pt modelId="{6B2CB42F-5668-458E-ADD5-243FC480844C}" type="parTrans" cxnId="{A4C2282A-97CF-4855-8C1A-F335C0E460C1}">
      <dgm:prSet/>
      <dgm:spPr/>
      <dgm:t>
        <a:bodyPr/>
        <a:lstStyle/>
        <a:p>
          <a:endParaRPr lang="en-US"/>
        </a:p>
      </dgm:t>
    </dgm:pt>
    <dgm:pt modelId="{3093E9E7-6BFF-470D-B2D0-75E709AF5B02}" type="sibTrans" cxnId="{A4C2282A-97CF-4855-8C1A-F335C0E460C1}">
      <dgm:prSet/>
      <dgm:spPr/>
      <dgm:t>
        <a:bodyPr/>
        <a:lstStyle/>
        <a:p>
          <a:endParaRPr lang="en-US"/>
        </a:p>
      </dgm:t>
    </dgm:pt>
    <dgm:pt modelId="{435526C0-5E64-4481-A7D3-386F20438723}" type="pres">
      <dgm:prSet presAssocID="{82483EF3-909C-4227-B024-FD06B2740C6E}" presName="Name0" presStyleCnt="0">
        <dgm:presLayoutVars>
          <dgm:dir/>
          <dgm:animLvl val="lvl"/>
          <dgm:resizeHandles val="exact"/>
        </dgm:presLayoutVars>
      </dgm:prSet>
      <dgm:spPr/>
    </dgm:pt>
    <dgm:pt modelId="{9C2A0C7C-8116-4666-9CB9-E14D3E3BDCD5}" type="pres">
      <dgm:prSet presAssocID="{CDAFC55E-BDA6-49EE-9F37-BBB2691CA991}" presName="composite" presStyleCnt="0"/>
      <dgm:spPr/>
    </dgm:pt>
    <dgm:pt modelId="{4EC61F8F-D302-406F-976B-2996C56672EF}" type="pres">
      <dgm:prSet presAssocID="{CDAFC55E-BDA6-49EE-9F37-BBB2691CA991}" presName="parTx" presStyleLbl="alignNode1" presStyleIdx="0" presStyleCnt="1" custLinFactNeighborX="-7716" custLinFactNeighborY="-1517">
        <dgm:presLayoutVars>
          <dgm:chMax val="0"/>
          <dgm:chPref val="0"/>
          <dgm:bulletEnabled val="1"/>
        </dgm:presLayoutVars>
      </dgm:prSet>
      <dgm:spPr/>
    </dgm:pt>
    <dgm:pt modelId="{56D101C6-C760-44E7-8DB3-0F2C033A68DA}" type="pres">
      <dgm:prSet presAssocID="{CDAFC55E-BDA6-49EE-9F37-BBB2691CA991}" presName="desTx" presStyleLbl="alignAccFollowNode1" presStyleIdx="0" presStyleCnt="1" custLinFactNeighborX="-6" custLinFactNeighborY="2453">
        <dgm:presLayoutVars>
          <dgm:bulletEnabled val="1"/>
        </dgm:presLayoutVars>
      </dgm:prSet>
      <dgm:spPr/>
    </dgm:pt>
  </dgm:ptLst>
  <dgm:cxnLst>
    <dgm:cxn modelId="{A4C2282A-97CF-4855-8C1A-F335C0E460C1}" srcId="{CDAFC55E-BDA6-49EE-9F37-BBB2691CA991}" destId="{FB047B5B-6615-4F65-BF13-29F13B2F0135}" srcOrd="0" destOrd="0" parTransId="{6B2CB42F-5668-458E-ADD5-243FC480844C}" sibTransId="{3093E9E7-6BFF-470D-B2D0-75E709AF5B02}"/>
    <dgm:cxn modelId="{4C8B0A7B-5A9F-4530-8FF8-41620FE8EA26}" srcId="{82483EF3-909C-4227-B024-FD06B2740C6E}" destId="{CDAFC55E-BDA6-49EE-9F37-BBB2691CA991}" srcOrd="0" destOrd="0" parTransId="{EC29AA0E-3509-47E5-B70F-4AD5904B757F}" sibTransId="{6663A8C2-444E-453C-B06E-5220AAD8834B}"/>
    <dgm:cxn modelId="{F58CEBB5-3475-471D-A290-4299CDD14909}" type="presOf" srcId="{CDAFC55E-BDA6-49EE-9F37-BBB2691CA991}" destId="{4EC61F8F-D302-406F-976B-2996C56672EF}" srcOrd="0" destOrd="0" presId="urn:microsoft.com/office/officeart/2005/8/layout/hList1"/>
    <dgm:cxn modelId="{6DA739E4-B258-4EA5-BABB-E883BC58B31C}" type="presOf" srcId="{FB047B5B-6615-4F65-BF13-29F13B2F0135}" destId="{56D101C6-C760-44E7-8DB3-0F2C033A68DA}" srcOrd="0" destOrd="0" presId="urn:microsoft.com/office/officeart/2005/8/layout/hList1"/>
    <dgm:cxn modelId="{0FDFC3EA-09F3-49E3-8547-DA494DF9F33E}" type="presOf" srcId="{82483EF3-909C-4227-B024-FD06B2740C6E}" destId="{435526C0-5E64-4481-A7D3-386F20438723}" srcOrd="0" destOrd="0" presId="urn:microsoft.com/office/officeart/2005/8/layout/hList1"/>
    <dgm:cxn modelId="{0A8C44CB-72D3-4AA1-804C-839CAA3DE50C}" type="presParOf" srcId="{435526C0-5E64-4481-A7D3-386F20438723}" destId="{9C2A0C7C-8116-4666-9CB9-E14D3E3BDCD5}" srcOrd="0" destOrd="0" presId="urn:microsoft.com/office/officeart/2005/8/layout/hList1"/>
    <dgm:cxn modelId="{92FE6568-27DC-4EEC-8865-70017A430C4D}" type="presParOf" srcId="{9C2A0C7C-8116-4666-9CB9-E14D3E3BDCD5}" destId="{4EC61F8F-D302-406F-976B-2996C56672EF}" srcOrd="0" destOrd="0" presId="urn:microsoft.com/office/officeart/2005/8/layout/hList1"/>
    <dgm:cxn modelId="{F022C372-3E3A-4DCC-A8CE-4B779693210F}" type="presParOf" srcId="{9C2A0C7C-8116-4666-9CB9-E14D3E3BDCD5}" destId="{56D101C6-C760-44E7-8DB3-0F2C033A68D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A9D893B-CB2B-4803-965D-69440BAA5F35}" type="doc">
      <dgm:prSet loTypeId="urn:microsoft.com/office/officeart/2005/8/layout/vList2" loCatId="list" qsTypeId="urn:microsoft.com/office/officeart/2005/8/quickstyle/simple1#21" qsCatId="simple" csTypeId="urn:microsoft.com/office/officeart/2005/8/colors/accent4_2#7" csCatId="accent4" phldr="1"/>
      <dgm:spPr/>
      <dgm:t>
        <a:bodyPr/>
        <a:lstStyle/>
        <a:p>
          <a:endParaRPr lang="en-US"/>
        </a:p>
      </dgm:t>
    </dgm:pt>
    <dgm:pt modelId="{BA10B91D-3DC2-4648-9E23-C8D0D20B16DD}" type="pres">
      <dgm:prSet presAssocID="{8A9D893B-CB2B-4803-965D-69440BAA5F35}" presName="linear" presStyleCnt="0">
        <dgm:presLayoutVars>
          <dgm:animLvl val="lvl"/>
          <dgm:resizeHandles val="exact"/>
        </dgm:presLayoutVars>
      </dgm:prSet>
      <dgm:spPr/>
    </dgm:pt>
  </dgm:ptLst>
  <dgm:cxnLst>
    <dgm:cxn modelId="{F787A611-BF25-462E-B414-86742EF07ED9}" type="presOf" srcId="{8A9D893B-CB2B-4803-965D-69440BAA5F35}" destId="{BA10B91D-3DC2-4648-9E23-C8D0D20B16D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A9D893B-CB2B-4803-965D-69440BAA5F35}" type="doc">
      <dgm:prSet loTypeId="urn:microsoft.com/office/officeart/2005/8/layout/vList2" loCatId="list" qsTypeId="urn:microsoft.com/office/officeart/2005/8/quickstyle/simple1#22" qsCatId="simple" csTypeId="urn:microsoft.com/office/officeart/2005/8/colors/accent4_2#8" csCatId="accent4" phldr="1"/>
      <dgm:spPr/>
      <dgm:t>
        <a:bodyPr/>
        <a:lstStyle/>
        <a:p>
          <a:endParaRPr lang="en-US"/>
        </a:p>
      </dgm:t>
    </dgm:pt>
    <dgm:pt modelId="{6B881AE6-B436-4F2D-BC92-6C9509E390B8}">
      <dgm:prSet custT="1"/>
      <dgm:spPr>
        <a:solidFill>
          <a:srgbClr val="065D8C"/>
        </a:solidFill>
      </dgm:spPr>
      <dgm:t>
        <a:bodyPr/>
        <a:lstStyle/>
        <a:p>
          <a:pPr rtl="0"/>
          <a:r>
            <a:rPr lang="en-US" sz="3200" dirty="0">
              <a:latin typeface="Source Sans Pro" panose="020B0503030403020204" pitchFamily="34" charset="0"/>
              <a:ea typeface="Source Sans Pro" panose="020B0503030403020204" pitchFamily="34" charset="0"/>
            </a:rPr>
            <a:t>Understand the importance of minimum qualifications</a:t>
          </a:r>
        </a:p>
      </dgm:t>
    </dgm:pt>
    <dgm:pt modelId="{0C35433A-BA49-49C2-97D4-A456C0870B37}" type="parTrans" cxnId="{4DF981E9-9BCF-450A-B7C6-DEC7BAF41AF3}">
      <dgm:prSet/>
      <dgm:spPr/>
      <dgm:t>
        <a:bodyPr/>
        <a:lstStyle/>
        <a:p>
          <a:endParaRPr lang="en-US"/>
        </a:p>
      </dgm:t>
    </dgm:pt>
    <dgm:pt modelId="{49F1963C-410A-41A3-84D5-ED967D858681}" type="sibTrans" cxnId="{4DF981E9-9BCF-450A-B7C6-DEC7BAF41AF3}">
      <dgm:prSet/>
      <dgm:spPr/>
      <dgm:t>
        <a:bodyPr/>
        <a:lstStyle/>
        <a:p>
          <a:endParaRPr lang="en-US"/>
        </a:p>
      </dgm:t>
    </dgm:pt>
    <dgm:pt modelId="{9B8C0FD6-6EB9-4528-AD2C-9C1B88581610}">
      <dgm:prSet custT="1"/>
      <dgm:spPr>
        <a:solidFill>
          <a:srgbClr val="065D8C"/>
        </a:solidFill>
      </dgm:spPr>
      <dgm:t>
        <a:bodyPr/>
        <a:lstStyle/>
        <a:p>
          <a:pPr>
            <a:buNone/>
          </a:pPr>
          <a:r>
            <a:rPr lang="en-US" sz="3200" dirty="0">
              <a:latin typeface="Source Sans Pro" panose="020B0503030403020204" pitchFamily="34" charset="0"/>
              <a:ea typeface="Source Sans Pro" panose="020B0503030403020204" pitchFamily="34" charset="0"/>
            </a:rPr>
            <a:t>Create and use effective position descriptions to frame the hiring process</a:t>
          </a:r>
        </a:p>
      </dgm:t>
    </dgm:pt>
    <dgm:pt modelId="{E285901B-D55C-43A5-86BF-A922E76983CC}" type="sibTrans" cxnId="{A30B22D8-A6CC-4C6F-A54E-A2478336F0F2}">
      <dgm:prSet/>
      <dgm:spPr/>
      <dgm:t>
        <a:bodyPr/>
        <a:lstStyle/>
        <a:p>
          <a:endParaRPr lang="en-US"/>
        </a:p>
      </dgm:t>
    </dgm:pt>
    <dgm:pt modelId="{626703F4-C586-44EC-8AB2-FE5B7E47632F}" type="parTrans" cxnId="{A30B22D8-A6CC-4C6F-A54E-A2478336F0F2}">
      <dgm:prSet/>
      <dgm:spPr/>
      <dgm:t>
        <a:bodyPr/>
        <a:lstStyle/>
        <a:p>
          <a:endParaRPr lang="en-US"/>
        </a:p>
      </dgm:t>
    </dgm:pt>
    <dgm:pt modelId="{BA10B91D-3DC2-4648-9E23-C8D0D20B16DD}" type="pres">
      <dgm:prSet presAssocID="{8A9D893B-CB2B-4803-965D-69440BAA5F35}" presName="linear" presStyleCnt="0">
        <dgm:presLayoutVars>
          <dgm:animLvl val="lvl"/>
          <dgm:resizeHandles val="exact"/>
        </dgm:presLayoutVars>
      </dgm:prSet>
      <dgm:spPr/>
    </dgm:pt>
    <dgm:pt modelId="{2EBAA7F9-C059-4B8E-99F7-56E353F9ECF2}" type="pres">
      <dgm:prSet presAssocID="{9B8C0FD6-6EB9-4528-AD2C-9C1B88581610}" presName="parentText" presStyleLbl="node1" presStyleIdx="0" presStyleCnt="2">
        <dgm:presLayoutVars>
          <dgm:chMax val="0"/>
          <dgm:bulletEnabled val="1"/>
        </dgm:presLayoutVars>
      </dgm:prSet>
      <dgm:spPr/>
    </dgm:pt>
    <dgm:pt modelId="{F26419A2-0CDC-49BF-BE13-782B6B7FF463}" type="pres">
      <dgm:prSet presAssocID="{E285901B-D55C-43A5-86BF-A922E76983CC}" presName="spacer" presStyleCnt="0"/>
      <dgm:spPr/>
    </dgm:pt>
    <dgm:pt modelId="{993A4AC1-56E0-48F6-A81A-D11B9A40AA9C}" type="pres">
      <dgm:prSet presAssocID="{6B881AE6-B436-4F2D-BC92-6C9509E390B8}" presName="parentText" presStyleLbl="node1" presStyleIdx="1" presStyleCnt="2">
        <dgm:presLayoutVars>
          <dgm:chMax val="0"/>
          <dgm:bulletEnabled val="1"/>
        </dgm:presLayoutVars>
      </dgm:prSet>
      <dgm:spPr/>
    </dgm:pt>
  </dgm:ptLst>
  <dgm:cxnLst>
    <dgm:cxn modelId="{F787A611-BF25-462E-B414-86742EF07ED9}" type="presOf" srcId="{8A9D893B-CB2B-4803-965D-69440BAA5F35}" destId="{BA10B91D-3DC2-4648-9E23-C8D0D20B16DD}" srcOrd="0" destOrd="0" presId="urn:microsoft.com/office/officeart/2005/8/layout/vList2"/>
    <dgm:cxn modelId="{F583C182-35E4-4C44-BCF4-4F10AF61B8F4}" type="presOf" srcId="{6B881AE6-B436-4F2D-BC92-6C9509E390B8}" destId="{993A4AC1-56E0-48F6-A81A-D11B9A40AA9C}" srcOrd="0" destOrd="0" presId="urn:microsoft.com/office/officeart/2005/8/layout/vList2"/>
    <dgm:cxn modelId="{4380899F-397D-469E-A7ED-595C62C1EB9B}" type="presOf" srcId="{9B8C0FD6-6EB9-4528-AD2C-9C1B88581610}" destId="{2EBAA7F9-C059-4B8E-99F7-56E353F9ECF2}" srcOrd="0" destOrd="0" presId="urn:microsoft.com/office/officeart/2005/8/layout/vList2"/>
    <dgm:cxn modelId="{A30B22D8-A6CC-4C6F-A54E-A2478336F0F2}" srcId="{8A9D893B-CB2B-4803-965D-69440BAA5F35}" destId="{9B8C0FD6-6EB9-4528-AD2C-9C1B88581610}" srcOrd="0" destOrd="0" parTransId="{626703F4-C586-44EC-8AB2-FE5B7E47632F}" sibTransId="{E285901B-D55C-43A5-86BF-A922E76983CC}"/>
    <dgm:cxn modelId="{4DF981E9-9BCF-450A-B7C6-DEC7BAF41AF3}" srcId="{8A9D893B-CB2B-4803-965D-69440BAA5F35}" destId="{6B881AE6-B436-4F2D-BC92-6C9509E390B8}" srcOrd="1" destOrd="0" parTransId="{0C35433A-BA49-49C2-97D4-A456C0870B37}" sibTransId="{49F1963C-410A-41A3-84D5-ED967D858681}"/>
    <dgm:cxn modelId="{721B972D-746A-4C7E-A56B-19C26F77058C}" type="presParOf" srcId="{BA10B91D-3DC2-4648-9E23-C8D0D20B16DD}" destId="{2EBAA7F9-C059-4B8E-99F7-56E353F9ECF2}" srcOrd="0" destOrd="0" presId="urn:microsoft.com/office/officeart/2005/8/layout/vList2"/>
    <dgm:cxn modelId="{98F00DF8-D0D2-4DCA-917F-1A4E2EBA25B8}" type="presParOf" srcId="{BA10B91D-3DC2-4648-9E23-C8D0D20B16DD}" destId="{F26419A2-0CDC-49BF-BE13-782B6B7FF463}" srcOrd="1" destOrd="0" presId="urn:microsoft.com/office/officeart/2005/8/layout/vList2"/>
    <dgm:cxn modelId="{524E5E60-32FF-400E-9E97-88487431AEA2}" type="presParOf" srcId="{BA10B91D-3DC2-4648-9E23-C8D0D20B16DD}" destId="{993A4AC1-56E0-48F6-A81A-D11B9A40AA9C}" srcOrd="2"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E8B33-3BCC-4D09-86FD-5099EEF63D83}">
      <dsp:nvSpPr>
        <dsp:cNvPr id="0" name=""/>
        <dsp:cNvSpPr/>
      </dsp:nvSpPr>
      <dsp:spPr>
        <a:xfrm rot="16200000">
          <a:off x="-1841134" y="2564431"/>
          <a:ext cx="4171585" cy="5315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0734" bIns="0" numCol="1" spcCol="1270" anchor="t" anchorCtr="0">
          <a:noAutofit/>
        </a:bodyPr>
        <a:lstStyle/>
        <a:p>
          <a:pPr marL="0" lvl="0" indent="0" algn="l" defTabSz="1066800">
            <a:lnSpc>
              <a:spcPct val="90000"/>
            </a:lnSpc>
            <a:spcBef>
              <a:spcPct val="0"/>
            </a:spcBef>
            <a:spcAft>
              <a:spcPct val="35000"/>
            </a:spcAft>
            <a:buNone/>
          </a:pPr>
          <a:r>
            <a:rPr lang="en-US" sz="2400" kern="1200" dirty="0">
              <a:latin typeface="Source Sans Pro" panose="020B0503030403020204" pitchFamily="34" charset="0"/>
              <a:ea typeface="Source Sans Pro" panose="020B0503030403020204" pitchFamily="34" charset="0"/>
            </a:rPr>
            <a:t>Julie Trimbell</a:t>
          </a:r>
        </a:p>
      </dsp:txBody>
      <dsp:txXfrm>
        <a:off x="-1841134" y="2564431"/>
        <a:ext cx="4171585" cy="531558"/>
      </dsp:txXfrm>
    </dsp:sp>
    <dsp:sp modelId="{4DB3F5C4-5F42-41C5-AF5B-4D2A2BE65308}">
      <dsp:nvSpPr>
        <dsp:cNvPr id="0" name=""/>
        <dsp:cNvSpPr/>
      </dsp:nvSpPr>
      <dsp:spPr>
        <a:xfrm>
          <a:off x="331370" y="1494475"/>
          <a:ext cx="2132395" cy="3485894"/>
        </a:xfrm>
        <a:prstGeom prst="rect">
          <a:avLst/>
        </a:prstGeom>
        <a:solidFill>
          <a:srgbClr val="065D8C"/>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260734"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Building Inspection</a:t>
          </a:r>
        </a:p>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CDA Housing</a:t>
          </a:r>
        </a:p>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Community Development</a:t>
          </a:r>
        </a:p>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DPCED Office of the Director</a:t>
          </a:r>
        </a:p>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Economic Development</a:t>
          </a:r>
        </a:p>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Fire</a:t>
          </a:r>
        </a:p>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Human Resources</a:t>
          </a:r>
        </a:p>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Mayor’s Office</a:t>
          </a:r>
        </a:p>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Office of the Independent Police Monitor</a:t>
          </a:r>
        </a:p>
        <a:p>
          <a:pPr marL="114300" lvl="1" indent="-114300" algn="l" defTabSz="622300">
            <a:lnSpc>
              <a:spcPct val="90000"/>
            </a:lnSpc>
            <a:spcBef>
              <a:spcPct val="0"/>
            </a:spcBef>
            <a:spcAft>
              <a:spcPct val="15000"/>
            </a:spcAft>
            <a:buChar char="•"/>
          </a:pPr>
          <a:r>
            <a:rPr lang="en-US" sz="1400" kern="1200" dirty="0">
              <a:latin typeface="Source Sans Pro" panose="020B0503030403020204" pitchFamily="34" charset="0"/>
              <a:ea typeface="Source Sans Pro" panose="020B0503030403020204" pitchFamily="34" charset="0"/>
            </a:rPr>
            <a:t>Planning</a:t>
          </a:r>
        </a:p>
      </dsp:txBody>
      <dsp:txXfrm>
        <a:off x="331370" y="1494475"/>
        <a:ext cx="2132395" cy="3485894"/>
      </dsp:txXfrm>
    </dsp:sp>
    <dsp:sp modelId="{04358B9A-EF17-49CF-AD75-9A84E6FD93F5}">
      <dsp:nvSpPr>
        <dsp:cNvPr id="0" name=""/>
        <dsp:cNvSpPr/>
      </dsp:nvSpPr>
      <dsp:spPr>
        <a:xfrm>
          <a:off x="190692" y="35873"/>
          <a:ext cx="1421390" cy="1502607"/>
        </a:xfrm>
        <a:prstGeom prst="rect">
          <a:avLst/>
        </a:prstGeom>
        <a:blipFill rotWithShape="1">
          <a:blip xmlns:r="http://schemas.openxmlformats.org/officeDocument/2006/relationships" r:embed="rId1"/>
          <a:stretch>
            <a:fillRect/>
          </a:stretch>
        </a:blip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B5730C-5D66-416F-B4F8-E4708CDA0FEF}">
      <dsp:nvSpPr>
        <dsp:cNvPr id="0" name=""/>
        <dsp:cNvSpPr/>
      </dsp:nvSpPr>
      <dsp:spPr>
        <a:xfrm rot="16200000">
          <a:off x="804113" y="2712330"/>
          <a:ext cx="3956209" cy="52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0734" bIns="0" numCol="1" spcCol="1270" anchor="t" anchorCtr="0">
          <a:noAutofit/>
        </a:bodyPr>
        <a:lstStyle/>
        <a:p>
          <a:pPr marL="0" lvl="0" indent="0" algn="l" defTabSz="1111250">
            <a:lnSpc>
              <a:spcPct val="90000"/>
            </a:lnSpc>
            <a:spcBef>
              <a:spcPct val="0"/>
            </a:spcBef>
            <a:spcAft>
              <a:spcPct val="35000"/>
            </a:spcAft>
            <a:buNone/>
          </a:pPr>
          <a:r>
            <a:rPr lang="en-US" sz="2500" kern="1200" dirty="0">
              <a:latin typeface="Source Sans Pro" panose="020B0503030403020204" pitchFamily="34" charset="0"/>
              <a:ea typeface="Source Sans Pro" panose="020B0503030403020204" pitchFamily="34" charset="0"/>
            </a:rPr>
            <a:t>Bill Wick</a:t>
          </a:r>
        </a:p>
      </dsp:txBody>
      <dsp:txXfrm>
        <a:off x="804113" y="2712330"/>
        <a:ext cx="3956209" cy="520776"/>
      </dsp:txXfrm>
    </dsp:sp>
    <dsp:sp modelId="{C9C6C7DB-7BF4-4F94-87D0-5A6FE3E77871}">
      <dsp:nvSpPr>
        <dsp:cNvPr id="0" name=""/>
        <dsp:cNvSpPr/>
      </dsp:nvSpPr>
      <dsp:spPr>
        <a:xfrm>
          <a:off x="2987860" y="1571746"/>
          <a:ext cx="2023395" cy="3389759"/>
        </a:xfrm>
        <a:prstGeom prst="rect">
          <a:avLst/>
        </a:prstGeom>
        <a:solidFill>
          <a:srgbClr val="065D8C"/>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260734"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Attorneys</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Common Council</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Fleet</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Finance</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IT</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Parks</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Streets</a:t>
          </a:r>
        </a:p>
      </dsp:txBody>
      <dsp:txXfrm>
        <a:off x="2987860" y="1571746"/>
        <a:ext cx="2023395" cy="3389759"/>
      </dsp:txXfrm>
    </dsp:sp>
    <dsp:sp modelId="{63FE35F9-037C-4260-9055-1C70B08B40F8}">
      <dsp:nvSpPr>
        <dsp:cNvPr id="0" name=""/>
        <dsp:cNvSpPr/>
      </dsp:nvSpPr>
      <dsp:spPr>
        <a:xfrm>
          <a:off x="2884256" y="20902"/>
          <a:ext cx="1423141" cy="150159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3000" r="-3000"/>
          </a:stretch>
        </a:blip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5D4810-895F-4C72-8433-79BFA81650A1}">
      <dsp:nvSpPr>
        <dsp:cNvPr id="0" name=""/>
        <dsp:cNvSpPr/>
      </dsp:nvSpPr>
      <dsp:spPr>
        <a:xfrm rot="16200000">
          <a:off x="3654457" y="2966544"/>
          <a:ext cx="3510265" cy="50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0734" bIns="0" numCol="1" spcCol="1270" anchor="t" anchorCtr="0">
          <a:noAutofit/>
        </a:bodyPr>
        <a:lstStyle/>
        <a:p>
          <a:pPr marL="0" lvl="0" indent="0" algn="l" defTabSz="1066800">
            <a:lnSpc>
              <a:spcPct val="90000"/>
            </a:lnSpc>
            <a:spcBef>
              <a:spcPct val="0"/>
            </a:spcBef>
            <a:spcAft>
              <a:spcPct val="35000"/>
            </a:spcAft>
            <a:buNone/>
          </a:pPr>
          <a:r>
            <a:rPr lang="en-US" sz="2400" kern="1200" dirty="0">
              <a:latin typeface="Source Sans Pro" panose="020B0503030403020204" pitchFamily="34" charset="0"/>
              <a:ea typeface="Source Sans Pro" panose="020B0503030403020204" pitchFamily="34" charset="0"/>
            </a:rPr>
            <a:t>Brooke Gillitzer</a:t>
          </a:r>
        </a:p>
      </dsp:txBody>
      <dsp:txXfrm>
        <a:off x="3654457" y="2966544"/>
        <a:ext cx="3510265" cy="501450"/>
      </dsp:txXfrm>
    </dsp:sp>
    <dsp:sp modelId="{697E38D9-03CE-4B98-9A1E-740E2A3EBBC1}">
      <dsp:nvSpPr>
        <dsp:cNvPr id="0" name=""/>
        <dsp:cNvSpPr/>
      </dsp:nvSpPr>
      <dsp:spPr>
        <a:xfrm>
          <a:off x="5648159" y="1450901"/>
          <a:ext cx="2015089" cy="3524032"/>
        </a:xfrm>
        <a:prstGeom prst="rect">
          <a:avLst/>
        </a:prstGeom>
        <a:solidFill>
          <a:srgbClr val="065D8C"/>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260734"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Civil Rights</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Clerks</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EAP</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Metro</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Monona Terrace</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Municipal Court</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Police</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Water Utility</a:t>
          </a:r>
        </a:p>
      </dsp:txBody>
      <dsp:txXfrm>
        <a:off x="5648159" y="1450901"/>
        <a:ext cx="2015089" cy="3524032"/>
      </dsp:txXfrm>
    </dsp:sp>
    <dsp:sp modelId="{9D29528E-C378-46F9-BCFE-3AD2C31D2FE0}">
      <dsp:nvSpPr>
        <dsp:cNvPr id="0" name=""/>
        <dsp:cNvSpPr/>
      </dsp:nvSpPr>
      <dsp:spPr>
        <a:xfrm>
          <a:off x="5527383" y="20908"/>
          <a:ext cx="1574541" cy="1511991"/>
        </a:xfrm>
        <a:prstGeom prst="rect">
          <a:avLst/>
        </a:prstGeom>
        <a:blipFill rotWithShape="1">
          <a:blip xmlns:r="http://schemas.openxmlformats.org/officeDocument/2006/relationships" r:embed="rId3"/>
          <a:srcRect/>
          <a:stretch>
            <a:fillRect t="-4000" b="-4000"/>
          </a:stretch>
        </a:blip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6335CC-F0AC-48F4-AFBB-10CE68931881}">
      <dsp:nvSpPr>
        <dsp:cNvPr id="0" name=""/>
        <dsp:cNvSpPr/>
      </dsp:nvSpPr>
      <dsp:spPr>
        <a:xfrm rot="16200000">
          <a:off x="6123664" y="2706910"/>
          <a:ext cx="3956209" cy="461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60734" bIns="0" numCol="1" spcCol="1270" anchor="t" anchorCtr="0">
          <a:noAutofit/>
        </a:bodyPr>
        <a:lstStyle/>
        <a:p>
          <a:pPr marL="0" lvl="0" indent="0" algn="l" defTabSz="1066800">
            <a:lnSpc>
              <a:spcPct val="90000"/>
            </a:lnSpc>
            <a:spcBef>
              <a:spcPct val="0"/>
            </a:spcBef>
            <a:spcAft>
              <a:spcPct val="35000"/>
            </a:spcAft>
            <a:buNone/>
          </a:pPr>
          <a:r>
            <a:rPr lang="en-US" sz="2400" kern="1200" dirty="0">
              <a:latin typeface="Source Sans Pro" panose="020B0503030403020204" pitchFamily="34" charset="0"/>
              <a:ea typeface="Source Sans Pro" panose="020B0503030403020204" pitchFamily="34" charset="0"/>
            </a:rPr>
            <a:t>Brittney Hayes</a:t>
          </a:r>
          <a:endParaRPr lang="en-US" sz="1800" kern="1200" dirty="0">
            <a:latin typeface="Source Sans Pro" panose="020B0503030403020204" pitchFamily="34" charset="0"/>
            <a:ea typeface="Source Sans Pro" panose="020B0503030403020204" pitchFamily="34" charset="0"/>
          </a:endParaRPr>
        </a:p>
      </dsp:txBody>
      <dsp:txXfrm>
        <a:off x="6123664" y="2706910"/>
        <a:ext cx="3956209" cy="461131"/>
      </dsp:txXfrm>
    </dsp:sp>
    <dsp:sp modelId="{D310173A-5D90-4BA9-8FA7-7B294F810E54}">
      <dsp:nvSpPr>
        <dsp:cNvPr id="0" name=""/>
        <dsp:cNvSpPr/>
      </dsp:nvSpPr>
      <dsp:spPr>
        <a:xfrm>
          <a:off x="8256280" y="1545306"/>
          <a:ext cx="1898417" cy="3440042"/>
        </a:xfrm>
        <a:prstGeom prst="rect">
          <a:avLst/>
        </a:prstGeom>
        <a:solidFill>
          <a:srgbClr val="065D8C"/>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260734"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Assessors</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DOT Office of Director</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Engineering</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Library</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Parking</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Parks Assist</a:t>
          </a:r>
        </a:p>
        <a:p>
          <a:pPr marL="171450" lvl="1" indent="-171450" algn="l" defTabSz="711200">
            <a:lnSpc>
              <a:spcPct val="90000"/>
            </a:lnSpc>
            <a:spcBef>
              <a:spcPct val="0"/>
            </a:spcBef>
            <a:spcAft>
              <a:spcPct val="15000"/>
            </a:spcAft>
            <a:buChar char="•"/>
          </a:pPr>
          <a:r>
            <a:rPr lang="en-US" sz="1600" kern="1200" dirty="0">
              <a:latin typeface="Source Sans Pro" panose="020B0503030403020204" pitchFamily="34" charset="0"/>
              <a:ea typeface="Source Sans Pro" panose="020B0503030403020204" pitchFamily="34" charset="0"/>
            </a:rPr>
            <a:t>Traffic Engineering</a:t>
          </a:r>
        </a:p>
      </dsp:txBody>
      <dsp:txXfrm>
        <a:off x="8256280" y="1545306"/>
        <a:ext cx="1898417" cy="3440042"/>
      </dsp:txXfrm>
    </dsp:sp>
    <dsp:sp modelId="{276AC0D4-1F15-4D50-ACE4-0F474F9A0575}">
      <dsp:nvSpPr>
        <dsp:cNvPr id="0" name=""/>
        <dsp:cNvSpPr/>
      </dsp:nvSpPr>
      <dsp:spPr>
        <a:xfrm>
          <a:off x="8066562" y="15007"/>
          <a:ext cx="1514965" cy="1610242"/>
        </a:xfrm>
        <a:prstGeom prst="rect">
          <a:avLst/>
        </a:prstGeom>
        <a:blipFill>
          <a:blip xmlns:r="http://schemas.openxmlformats.org/officeDocument/2006/relationships" r:embed="rId4"/>
          <a:srcRect/>
          <a:stretch>
            <a:fillRect t="-25000" b="-25000"/>
          </a:stretch>
        </a:blip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AA7F9-C059-4B8E-99F7-56E353F9ECF2}">
      <dsp:nvSpPr>
        <dsp:cNvPr id="0" name=""/>
        <dsp:cNvSpPr/>
      </dsp:nvSpPr>
      <dsp:spPr>
        <a:xfrm>
          <a:off x="0" y="502674"/>
          <a:ext cx="10466387" cy="1292850"/>
        </a:xfrm>
        <a:prstGeom prst="roundRect">
          <a:avLst/>
        </a:prstGeom>
        <a:solidFill>
          <a:srgbClr val="065D8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Source Sans Pro" panose="020B0503030403020204" pitchFamily="34" charset="0"/>
              <a:ea typeface="Source Sans Pro" panose="020B0503030403020204" pitchFamily="34" charset="0"/>
            </a:rPr>
            <a:t>Create and use effective position descriptions to frame the hiring process</a:t>
          </a:r>
        </a:p>
      </dsp:txBody>
      <dsp:txXfrm>
        <a:off x="63112" y="565786"/>
        <a:ext cx="10340163" cy="1166626"/>
      </dsp:txXfrm>
    </dsp:sp>
    <dsp:sp modelId="{993A4AC1-56E0-48F6-A81A-D11B9A40AA9C}">
      <dsp:nvSpPr>
        <dsp:cNvPr id="0" name=""/>
        <dsp:cNvSpPr/>
      </dsp:nvSpPr>
      <dsp:spPr>
        <a:xfrm>
          <a:off x="0" y="1982725"/>
          <a:ext cx="10466387" cy="1292850"/>
        </a:xfrm>
        <a:prstGeom prst="roundRect">
          <a:avLst/>
        </a:prstGeom>
        <a:solidFill>
          <a:srgbClr val="065D8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kern="1200" dirty="0">
              <a:latin typeface="Source Sans Pro" panose="020B0503030403020204" pitchFamily="34" charset="0"/>
              <a:ea typeface="Source Sans Pro" panose="020B0503030403020204" pitchFamily="34" charset="0"/>
            </a:rPr>
            <a:t>Understand the importance of minimum qualifications</a:t>
          </a:r>
        </a:p>
      </dsp:txBody>
      <dsp:txXfrm>
        <a:off x="63112" y="2045837"/>
        <a:ext cx="10340163" cy="11666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C91DA2-378A-47D5-B703-5F44AAB35728}">
      <dsp:nvSpPr>
        <dsp:cNvPr id="0" name=""/>
        <dsp:cNvSpPr/>
      </dsp:nvSpPr>
      <dsp:spPr>
        <a:xfrm>
          <a:off x="0" y="2470309"/>
          <a:ext cx="10462440" cy="1216800"/>
        </a:xfrm>
        <a:prstGeom prst="roundRect">
          <a:avLst/>
        </a:prstGeom>
        <a:solidFill>
          <a:srgbClr val="065D8C">
            <a:alpha val="9000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b="0" kern="1200" dirty="0">
              <a:solidFill>
                <a:schemeClr val="bg1"/>
              </a:solidFill>
            </a:rPr>
            <a:t>Writing a Position Description</a:t>
          </a:r>
        </a:p>
      </dsp:txBody>
      <dsp:txXfrm>
        <a:off x="59399" y="2529708"/>
        <a:ext cx="10343642" cy="1098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27C3C8-AD04-42D0-9828-4D3D835CF5E8}">
      <dsp:nvSpPr>
        <dsp:cNvPr id="0" name=""/>
        <dsp:cNvSpPr/>
      </dsp:nvSpPr>
      <dsp:spPr>
        <a:xfrm>
          <a:off x="4213" y="2377"/>
          <a:ext cx="8998724" cy="922883"/>
        </a:xfrm>
        <a:prstGeom prst="roundRect">
          <a:avLst>
            <a:gd name="adj" fmla="val 10000"/>
          </a:avLst>
        </a:prstGeom>
        <a:solidFill>
          <a:srgbClr val="065D8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rtl="0">
            <a:lnSpc>
              <a:spcPct val="90000"/>
            </a:lnSpc>
            <a:spcBef>
              <a:spcPct val="0"/>
            </a:spcBef>
            <a:spcAft>
              <a:spcPct val="35000"/>
            </a:spcAft>
            <a:buNone/>
          </a:pPr>
          <a:r>
            <a:rPr lang="en-US" sz="3900" kern="1200" dirty="0">
              <a:latin typeface="Source Sans Pro" panose="020B0503030403020204" pitchFamily="34" charset="0"/>
              <a:ea typeface="Source Sans Pro" panose="020B0503030403020204" pitchFamily="34" charset="0"/>
            </a:rPr>
            <a:t>Classification &amp; Compensation Plan</a:t>
          </a:r>
        </a:p>
      </dsp:txBody>
      <dsp:txXfrm>
        <a:off x="31243" y="29407"/>
        <a:ext cx="8944664" cy="868823"/>
      </dsp:txXfrm>
    </dsp:sp>
    <dsp:sp modelId="{317AB2BC-2537-4358-953D-C54495E75D32}">
      <dsp:nvSpPr>
        <dsp:cNvPr id="0" name=""/>
        <dsp:cNvSpPr/>
      </dsp:nvSpPr>
      <dsp:spPr>
        <a:xfrm>
          <a:off x="4213" y="1003704"/>
          <a:ext cx="8998724" cy="922883"/>
        </a:xfrm>
        <a:prstGeom prst="roundRect">
          <a:avLst>
            <a:gd name="adj" fmla="val 10000"/>
          </a:avLst>
        </a:prstGeom>
        <a:solidFill>
          <a:srgbClr val="0070C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rtl="0">
            <a:lnSpc>
              <a:spcPct val="90000"/>
            </a:lnSpc>
            <a:spcBef>
              <a:spcPct val="0"/>
            </a:spcBef>
            <a:spcAft>
              <a:spcPct val="35000"/>
            </a:spcAft>
            <a:buNone/>
          </a:pPr>
          <a:r>
            <a:rPr lang="en-US" sz="3900" kern="1200" dirty="0">
              <a:latin typeface="Source Sans Pro" panose="020B0503030403020204" pitchFamily="34" charset="0"/>
              <a:ea typeface="Source Sans Pro" panose="020B0503030403020204" pitchFamily="34" charset="0"/>
            </a:rPr>
            <a:t>Salary Schedules</a:t>
          </a:r>
        </a:p>
      </dsp:txBody>
      <dsp:txXfrm>
        <a:off x="31243" y="1030734"/>
        <a:ext cx="8944664" cy="868823"/>
      </dsp:txXfrm>
    </dsp:sp>
    <dsp:sp modelId="{1D3EC8D3-9439-4D58-B6D1-D36AD57317A3}">
      <dsp:nvSpPr>
        <dsp:cNvPr id="0" name=""/>
        <dsp:cNvSpPr/>
      </dsp:nvSpPr>
      <dsp:spPr>
        <a:xfrm>
          <a:off x="4213" y="2005030"/>
          <a:ext cx="4487794" cy="922883"/>
        </a:xfrm>
        <a:prstGeom prst="roundRect">
          <a:avLst>
            <a:gd name="adj" fmla="val 10000"/>
          </a:avLst>
        </a:prstGeom>
        <a:solidFill>
          <a:srgbClr val="00B0F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latin typeface="Source Sans Pro" panose="020B0503030403020204" pitchFamily="34" charset="0"/>
              <a:ea typeface="Source Sans Pro" panose="020B0503030403020204" pitchFamily="34" charset="0"/>
            </a:rPr>
            <a:t>Compensation Group 16</a:t>
          </a:r>
        </a:p>
      </dsp:txBody>
      <dsp:txXfrm>
        <a:off x="31243" y="2032060"/>
        <a:ext cx="4433734" cy="868823"/>
      </dsp:txXfrm>
    </dsp:sp>
    <dsp:sp modelId="{D49ED117-5C8D-4BB0-AA7F-4477CB368989}">
      <dsp:nvSpPr>
        <dsp:cNvPr id="0" name=""/>
        <dsp:cNvSpPr/>
      </dsp:nvSpPr>
      <dsp:spPr>
        <a:xfrm>
          <a:off x="4213" y="3006357"/>
          <a:ext cx="2238113" cy="922883"/>
        </a:xfrm>
        <a:prstGeom prst="roundRect">
          <a:avLst>
            <a:gd name="adj" fmla="val 10000"/>
          </a:avLst>
        </a:prstGeom>
        <a:solidFill>
          <a:srgbClr val="75D4FF"/>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Range 1</a:t>
          </a:r>
        </a:p>
      </dsp:txBody>
      <dsp:txXfrm>
        <a:off x="31243" y="3033387"/>
        <a:ext cx="2184053" cy="868823"/>
      </dsp:txXfrm>
    </dsp:sp>
    <dsp:sp modelId="{8298F585-7371-478F-BB1C-C95885983C88}">
      <dsp:nvSpPr>
        <dsp:cNvPr id="0" name=""/>
        <dsp:cNvSpPr/>
      </dsp:nvSpPr>
      <dsp:spPr>
        <a:xfrm>
          <a:off x="0" y="4007684"/>
          <a:ext cx="1113272" cy="922883"/>
        </a:xfrm>
        <a:prstGeom prst="roundRect">
          <a:avLst>
            <a:gd name="adj" fmla="val 10000"/>
          </a:avLst>
        </a:prstGeom>
        <a:solidFill>
          <a:srgbClr val="78C4D6"/>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Class Spec</a:t>
          </a:r>
        </a:p>
      </dsp:txBody>
      <dsp:txXfrm>
        <a:off x="27030" y="4034714"/>
        <a:ext cx="1059212" cy="868823"/>
      </dsp:txXfrm>
    </dsp:sp>
    <dsp:sp modelId="{B41DB2EC-BC46-40D6-BDD6-62B24D5FDC6F}">
      <dsp:nvSpPr>
        <dsp:cNvPr id="0" name=""/>
        <dsp:cNvSpPr/>
      </dsp:nvSpPr>
      <dsp:spPr>
        <a:xfrm>
          <a:off x="4213"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20347" y="5025145"/>
        <a:ext cx="518584" cy="890615"/>
      </dsp:txXfrm>
    </dsp:sp>
    <dsp:sp modelId="{7679C881-8416-40FD-BB68-F77314DDAA86}">
      <dsp:nvSpPr>
        <dsp:cNvPr id="0" name=""/>
        <dsp:cNvSpPr/>
      </dsp:nvSpPr>
      <dsp:spPr>
        <a:xfrm>
          <a:off x="566633"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582767" y="5025145"/>
        <a:ext cx="518584" cy="890615"/>
      </dsp:txXfrm>
    </dsp:sp>
    <dsp:sp modelId="{A2707248-38DB-481C-848F-29BD28A555DD}">
      <dsp:nvSpPr>
        <dsp:cNvPr id="0" name=""/>
        <dsp:cNvSpPr/>
      </dsp:nvSpPr>
      <dsp:spPr>
        <a:xfrm>
          <a:off x="1117486" y="4007684"/>
          <a:ext cx="1113272" cy="922883"/>
        </a:xfrm>
        <a:prstGeom prst="roundRect">
          <a:avLst>
            <a:gd name="adj" fmla="val 10000"/>
          </a:avLst>
        </a:prstGeom>
        <a:solidFill>
          <a:srgbClr val="78C4D6"/>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Class Spec</a:t>
          </a:r>
        </a:p>
      </dsp:txBody>
      <dsp:txXfrm>
        <a:off x="1144516" y="4034714"/>
        <a:ext cx="1059212" cy="868823"/>
      </dsp:txXfrm>
    </dsp:sp>
    <dsp:sp modelId="{59BAF61C-9BE2-48A3-9148-F2E5CFFAAA6A}">
      <dsp:nvSpPr>
        <dsp:cNvPr id="0" name=""/>
        <dsp:cNvSpPr/>
      </dsp:nvSpPr>
      <dsp:spPr>
        <a:xfrm>
          <a:off x="1129053"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1145187" y="5025145"/>
        <a:ext cx="518584" cy="890615"/>
      </dsp:txXfrm>
    </dsp:sp>
    <dsp:sp modelId="{F98BF43E-3ED1-4745-A540-E4F203045202}">
      <dsp:nvSpPr>
        <dsp:cNvPr id="0" name=""/>
        <dsp:cNvSpPr/>
      </dsp:nvSpPr>
      <dsp:spPr>
        <a:xfrm>
          <a:off x="1691474"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1707608" y="5025145"/>
        <a:ext cx="518584" cy="890615"/>
      </dsp:txXfrm>
    </dsp:sp>
    <dsp:sp modelId="{A25F5C04-0B4B-4A11-ADD3-87CC1C5A64EC}">
      <dsp:nvSpPr>
        <dsp:cNvPr id="0" name=""/>
        <dsp:cNvSpPr/>
      </dsp:nvSpPr>
      <dsp:spPr>
        <a:xfrm>
          <a:off x="2253894" y="3006357"/>
          <a:ext cx="2238113" cy="922883"/>
        </a:xfrm>
        <a:prstGeom prst="roundRect">
          <a:avLst>
            <a:gd name="adj" fmla="val 10000"/>
          </a:avLst>
        </a:prstGeom>
        <a:solidFill>
          <a:srgbClr val="75D4FF"/>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Range 23</a:t>
          </a:r>
        </a:p>
      </dsp:txBody>
      <dsp:txXfrm>
        <a:off x="2280924" y="3033387"/>
        <a:ext cx="2184053" cy="868823"/>
      </dsp:txXfrm>
    </dsp:sp>
    <dsp:sp modelId="{C650BCBF-F860-49EB-87EC-3EEAF55BB081}">
      <dsp:nvSpPr>
        <dsp:cNvPr id="0" name=""/>
        <dsp:cNvSpPr/>
      </dsp:nvSpPr>
      <dsp:spPr>
        <a:xfrm>
          <a:off x="2242327" y="4007684"/>
          <a:ext cx="1113272" cy="922883"/>
        </a:xfrm>
        <a:prstGeom prst="roundRect">
          <a:avLst>
            <a:gd name="adj" fmla="val 10000"/>
          </a:avLst>
        </a:prstGeom>
        <a:solidFill>
          <a:srgbClr val="78C4D6"/>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Class Spec</a:t>
          </a:r>
        </a:p>
      </dsp:txBody>
      <dsp:txXfrm>
        <a:off x="2269357" y="4034714"/>
        <a:ext cx="1059212" cy="868823"/>
      </dsp:txXfrm>
    </dsp:sp>
    <dsp:sp modelId="{8DA116CE-C389-4586-80B8-B0B7C353E1EE}">
      <dsp:nvSpPr>
        <dsp:cNvPr id="0" name=""/>
        <dsp:cNvSpPr/>
      </dsp:nvSpPr>
      <dsp:spPr>
        <a:xfrm>
          <a:off x="2253894"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2270028" y="5025145"/>
        <a:ext cx="518584" cy="890615"/>
      </dsp:txXfrm>
    </dsp:sp>
    <dsp:sp modelId="{74FDCB19-2CB6-416E-A6EB-AA8169C8D656}">
      <dsp:nvSpPr>
        <dsp:cNvPr id="0" name=""/>
        <dsp:cNvSpPr/>
      </dsp:nvSpPr>
      <dsp:spPr>
        <a:xfrm>
          <a:off x="2816314"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2832448" y="5025145"/>
        <a:ext cx="518584" cy="890615"/>
      </dsp:txXfrm>
    </dsp:sp>
    <dsp:sp modelId="{DA194CF8-B5AA-4E6C-A81A-E2C885790914}">
      <dsp:nvSpPr>
        <dsp:cNvPr id="0" name=""/>
        <dsp:cNvSpPr/>
      </dsp:nvSpPr>
      <dsp:spPr>
        <a:xfrm>
          <a:off x="3367168" y="4007684"/>
          <a:ext cx="1113272" cy="922883"/>
        </a:xfrm>
        <a:prstGeom prst="roundRect">
          <a:avLst>
            <a:gd name="adj" fmla="val 10000"/>
          </a:avLst>
        </a:prstGeom>
        <a:solidFill>
          <a:srgbClr val="78C4D6"/>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Class Spec</a:t>
          </a:r>
        </a:p>
      </dsp:txBody>
      <dsp:txXfrm>
        <a:off x="3394198" y="4034714"/>
        <a:ext cx="1059212" cy="868823"/>
      </dsp:txXfrm>
    </dsp:sp>
    <dsp:sp modelId="{D9295390-B979-46B9-9E37-9BF85434BAB5}">
      <dsp:nvSpPr>
        <dsp:cNvPr id="0" name=""/>
        <dsp:cNvSpPr/>
      </dsp:nvSpPr>
      <dsp:spPr>
        <a:xfrm>
          <a:off x="3378734"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3394868" y="5025145"/>
        <a:ext cx="518584" cy="890615"/>
      </dsp:txXfrm>
    </dsp:sp>
    <dsp:sp modelId="{BCC95EF8-28B1-4BBE-A78C-F1CFE71CEC9E}">
      <dsp:nvSpPr>
        <dsp:cNvPr id="0" name=""/>
        <dsp:cNvSpPr/>
      </dsp:nvSpPr>
      <dsp:spPr>
        <a:xfrm>
          <a:off x="3941155"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3957289" y="5025145"/>
        <a:ext cx="518584" cy="890615"/>
      </dsp:txXfrm>
    </dsp:sp>
    <dsp:sp modelId="{6DCECA5A-31BB-4F4D-B330-4652E907BD32}">
      <dsp:nvSpPr>
        <dsp:cNvPr id="0" name=""/>
        <dsp:cNvSpPr/>
      </dsp:nvSpPr>
      <dsp:spPr>
        <a:xfrm>
          <a:off x="4515143" y="2005030"/>
          <a:ext cx="4487794" cy="922883"/>
        </a:xfrm>
        <a:prstGeom prst="roundRect">
          <a:avLst>
            <a:gd name="adj" fmla="val 10000"/>
          </a:avLst>
        </a:prstGeom>
        <a:solidFill>
          <a:srgbClr val="00B0F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latin typeface="Source Sans Pro" panose="020B0503030403020204" pitchFamily="34" charset="0"/>
              <a:ea typeface="Source Sans Pro" panose="020B0503030403020204" pitchFamily="34" charset="0"/>
            </a:rPr>
            <a:t>Compensation Group 20</a:t>
          </a:r>
        </a:p>
      </dsp:txBody>
      <dsp:txXfrm>
        <a:off x="4542173" y="2032060"/>
        <a:ext cx="4433734" cy="868823"/>
      </dsp:txXfrm>
    </dsp:sp>
    <dsp:sp modelId="{0B94FDF5-25C0-44C0-84F1-6AE257C63AAB}">
      <dsp:nvSpPr>
        <dsp:cNvPr id="0" name=""/>
        <dsp:cNvSpPr/>
      </dsp:nvSpPr>
      <dsp:spPr>
        <a:xfrm>
          <a:off x="4515143" y="3006357"/>
          <a:ext cx="2238113" cy="922883"/>
        </a:xfrm>
        <a:prstGeom prst="roundRect">
          <a:avLst>
            <a:gd name="adj" fmla="val 10000"/>
          </a:avLst>
        </a:prstGeom>
        <a:solidFill>
          <a:srgbClr val="75D4FF"/>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Range 17</a:t>
          </a:r>
        </a:p>
      </dsp:txBody>
      <dsp:txXfrm>
        <a:off x="4542173" y="3033387"/>
        <a:ext cx="2184053" cy="868823"/>
      </dsp:txXfrm>
    </dsp:sp>
    <dsp:sp modelId="{20DB72B6-3E0A-4D5D-A7C3-01975ACE50D6}">
      <dsp:nvSpPr>
        <dsp:cNvPr id="0" name=""/>
        <dsp:cNvSpPr/>
      </dsp:nvSpPr>
      <dsp:spPr>
        <a:xfrm>
          <a:off x="4503576" y="4007684"/>
          <a:ext cx="1113272" cy="922883"/>
        </a:xfrm>
        <a:prstGeom prst="roundRect">
          <a:avLst>
            <a:gd name="adj" fmla="val 10000"/>
          </a:avLst>
        </a:prstGeom>
        <a:solidFill>
          <a:srgbClr val="78C4D6"/>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Class Spec</a:t>
          </a:r>
        </a:p>
      </dsp:txBody>
      <dsp:txXfrm>
        <a:off x="4530606" y="4034714"/>
        <a:ext cx="1059212" cy="868823"/>
      </dsp:txXfrm>
    </dsp:sp>
    <dsp:sp modelId="{3C7180BB-EC12-4C25-AFA0-525A766B8852}">
      <dsp:nvSpPr>
        <dsp:cNvPr id="0" name=""/>
        <dsp:cNvSpPr/>
      </dsp:nvSpPr>
      <dsp:spPr>
        <a:xfrm>
          <a:off x="4515143"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4531277" y="5025145"/>
        <a:ext cx="518584" cy="890615"/>
      </dsp:txXfrm>
    </dsp:sp>
    <dsp:sp modelId="{0F64BA6D-48FD-4C87-8601-3B1A28BF4B2D}">
      <dsp:nvSpPr>
        <dsp:cNvPr id="0" name=""/>
        <dsp:cNvSpPr/>
      </dsp:nvSpPr>
      <dsp:spPr>
        <a:xfrm>
          <a:off x="5077563"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5093697" y="5025145"/>
        <a:ext cx="518584" cy="890615"/>
      </dsp:txXfrm>
    </dsp:sp>
    <dsp:sp modelId="{BDAAC878-149B-4853-B2AC-EA2A394AB10D}">
      <dsp:nvSpPr>
        <dsp:cNvPr id="0" name=""/>
        <dsp:cNvSpPr/>
      </dsp:nvSpPr>
      <dsp:spPr>
        <a:xfrm>
          <a:off x="5639983" y="4007684"/>
          <a:ext cx="1113272" cy="922883"/>
        </a:xfrm>
        <a:prstGeom prst="roundRect">
          <a:avLst>
            <a:gd name="adj" fmla="val 10000"/>
          </a:avLst>
        </a:prstGeom>
        <a:solidFill>
          <a:srgbClr val="78C4D6"/>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Class Spec</a:t>
          </a:r>
        </a:p>
      </dsp:txBody>
      <dsp:txXfrm>
        <a:off x="5667013" y="4034714"/>
        <a:ext cx="1059212" cy="868823"/>
      </dsp:txXfrm>
    </dsp:sp>
    <dsp:sp modelId="{E402818F-BCD3-4BA1-BA36-115EC028D028}">
      <dsp:nvSpPr>
        <dsp:cNvPr id="0" name=""/>
        <dsp:cNvSpPr/>
      </dsp:nvSpPr>
      <dsp:spPr>
        <a:xfrm>
          <a:off x="5639983"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5656117" y="5025145"/>
        <a:ext cx="518584" cy="890615"/>
      </dsp:txXfrm>
    </dsp:sp>
    <dsp:sp modelId="{095CF223-C14D-4950-9FC3-5D4226CF38CF}">
      <dsp:nvSpPr>
        <dsp:cNvPr id="0" name=""/>
        <dsp:cNvSpPr/>
      </dsp:nvSpPr>
      <dsp:spPr>
        <a:xfrm>
          <a:off x="6202404"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6218538" y="5025145"/>
        <a:ext cx="518584" cy="890615"/>
      </dsp:txXfrm>
    </dsp:sp>
    <dsp:sp modelId="{E8AA21BD-F5A6-4E2B-9F08-7246782628BC}">
      <dsp:nvSpPr>
        <dsp:cNvPr id="0" name=""/>
        <dsp:cNvSpPr/>
      </dsp:nvSpPr>
      <dsp:spPr>
        <a:xfrm>
          <a:off x="6764824" y="3006357"/>
          <a:ext cx="2238113" cy="922883"/>
        </a:xfrm>
        <a:prstGeom prst="roundRect">
          <a:avLst>
            <a:gd name="adj" fmla="val 10000"/>
          </a:avLst>
        </a:prstGeom>
        <a:solidFill>
          <a:srgbClr val="75D4FF"/>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Range 9</a:t>
          </a:r>
        </a:p>
      </dsp:txBody>
      <dsp:txXfrm>
        <a:off x="6791854" y="3033387"/>
        <a:ext cx="2184053" cy="868823"/>
      </dsp:txXfrm>
    </dsp:sp>
    <dsp:sp modelId="{E3507B0B-6F08-4093-8EB7-5203F95CA33B}">
      <dsp:nvSpPr>
        <dsp:cNvPr id="0" name=""/>
        <dsp:cNvSpPr/>
      </dsp:nvSpPr>
      <dsp:spPr>
        <a:xfrm>
          <a:off x="6764824" y="4007684"/>
          <a:ext cx="1113272" cy="922883"/>
        </a:xfrm>
        <a:prstGeom prst="roundRect">
          <a:avLst>
            <a:gd name="adj" fmla="val 10000"/>
          </a:avLst>
        </a:prstGeom>
        <a:solidFill>
          <a:srgbClr val="78C4D6"/>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Account Clerk 2</a:t>
          </a:r>
        </a:p>
      </dsp:txBody>
      <dsp:txXfrm>
        <a:off x="6791854" y="4034714"/>
        <a:ext cx="1059212" cy="868823"/>
      </dsp:txXfrm>
    </dsp:sp>
    <dsp:sp modelId="{9A6DFF0F-39EB-424A-83EF-0AAC3F391030}">
      <dsp:nvSpPr>
        <dsp:cNvPr id="0" name=""/>
        <dsp:cNvSpPr/>
      </dsp:nvSpPr>
      <dsp:spPr>
        <a:xfrm>
          <a:off x="6764824"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6780958" y="5025145"/>
        <a:ext cx="518584" cy="890615"/>
      </dsp:txXfrm>
    </dsp:sp>
    <dsp:sp modelId="{6444E48A-FE55-4441-8CCD-6524A02F4B89}">
      <dsp:nvSpPr>
        <dsp:cNvPr id="0" name=""/>
        <dsp:cNvSpPr/>
      </dsp:nvSpPr>
      <dsp:spPr>
        <a:xfrm>
          <a:off x="7327244"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PD</a:t>
          </a:r>
        </a:p>
      </dsp:txBody>
      <dsp:txXfrm>
        <a:off x="7343378" y="5025145"/>
        <a:ext cx="518584" cy="890615"/>
      </dsp:txXfrm>
    </dsp:sp>
    <dsp:sp modelId="{71529826-A5ED-4404-8CC7-9B9C974A0452}">
      <dsp:nvSpPr>
        <dsp:cNvPr id="0" name=""/>
        <dsp:cNvSpPr/>
      </dsp:nvSpPr>
      <dsp:spPr>
        <a:xfrm>
          <a:off x="7889665" y="4007684"/>
          <a:ext cx="1113272" cy="922883"/>
        </a:xfrm>
        <a:prstGeom prst="roundRect">
          <a:avLst>
            <a:gd name="adj" fmla="val 10000"/>
          </a:avLst>
        </a:prstGeom>
        <a:solidFill>
          <a:srgbClr val="78C4D6"/>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Admin Clerk</a:t>
          </a:r>
        </a:p>
      </dsp:txBody>
      <dsp:txXfrm>
        <a:off x="7916695" y="4034714"/>
        <a:ext cx="1059212" cy="868823"/>
      </dsp:txXfrm>
    </dsp:sp>
    <dsp:sp modelId="{B05F6EB6-C360-463A-BFEA-723F6CA1B8BB}">
      <dsp:nvSpPr>
        <dsp:cNvPr id="0" name=""/>
        <dsp:cNvSpPr/>
      </dsp:nvSpPr>
      <dsp:spPr>
        <a:xfrm>
          <a:off x="7889665"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HR</a:t>
          </a:r>
        </a:p>
      </dsp:txBody>
      <dsp:txXfrm>
        <a:off x="7905799" y="5025145"/>
        <a:ext cx="518584" cy="890615"/>
      </dsp:txXfrm>
    </dsp:sp>
    <dsp:sp modelId="{347E87E5-C3CA-4AE7-9FDE-ECF65CBA6F24}">
      <dsp:nvSpPr>
        <dsp:cNvPr id="0" name=""/>
        <dsp:cNvSpPr/>
      </dsp:nvSpPr>
      <dsp:spPr>
        <a:xfrm>
          <a:off x="8452085" y="5009011"/>
          <a:ext cx="550852" cy="922883"/>
        </a:xfrm>
        <a:prstGeom prst="roundRect">
          <a:avLst>
            <a:gd name="adj" fmla="val 10000"/>
          </a:avLst>
        </a:prstGeom>
        <a:solidFill>
          <a:srgbClr val="018799"/>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IT</a:t>
          </a:r>
        </a:p>
      </dsp:txBody>
      <dsp:txXfrm>
        <a:off x="8468219" y="5025145"/>
        <a:ext cx="518584" cy="8906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61F8F-D302-406F-976B-2996C56672EF}">
      <dsp:nvSpPr>
        <dsp:cNvPr id="0" name=""/>
        <dsp:cNvSpPr/>
      </dsp:nvSpPr>
      <dsp:spPr>
        <a:xfrm>
          <a:off x="51" y="76734"/>
          <a:ext cx="4890787" cy="748539"/>
        </a:xfrm>
        <a:prstGeom prst="rect">
          <a:avLst/>
        </a:prstGeom>
        <a:solidFill>
          <a:srgbClr val="065D8C"/>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Position Description (PD)</a:t>
          </a:r>
        </a:p>
      </dsp:txBody>
      <dsp:txXfrm>
        <a:off x="51" y="76734"/>
        <a:ext cx="4890787" cy="748539"/>
      </dsp:txXfrm>
    </dsp:sp>
    <dsp:sp modelId="{56D101C6-C760-44E7-8DB3-0F2C033A68DA}">
      <dsp:nvSpPr>
        <dsp:cNvPr id="0" name=""/>
        <dsp:cNvSpPr/>
      </dsp:nvSpPr>
      <dsp:spPr>
        <a:xfrm>
          <a:off x="51" y="842857"/>
          <a:ext cx="4890787" cy="2841074"/>
        </a:xfrm>
        <a:prstGeom prst="rect">
          <a:avLst/>
        </a:prstGeom>
        <a:solidFill>
          <a:srgbClr val="A2D7E8">
            <a:alpha val="90000"/>
          </a:srgbClr>
        </a:solidFill>
        <a:ln w="15875" cap="rnd"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Duties &amp; responsibility</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Assigns percentages</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Created and updated by direct supervisor</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May have multiple, varied PDs within the same classification</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Identify key KSAs</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Linked to Classification Plan</a:t>
          </a:r>
        </a:p>
      </dsp:txBody>
      <dsp:txXfrm>
        <a:off x="51" y="842857"/>
        <a:ext cx="4890787" cy="2841074"/>
      </dsp:txXfrm>
    </dsp:sp>
    <dsp:sp modelId="{7787C4E7-C8DD-4D94-A6F8-730AF6D427A1}">
      <dsp:nvSpPr>
        <dsp:cNvPr id="0" name=""/>
        <dsp:cNvSpPr/>
      </dsp:nvSpPr>
      <dsp:spPr>
        <a:xfrm>
          <a:off x="5575548" y="94317"/>
          <a:ext cx="4890787" cy="748539"/>
        </a:xfrm>
        <a:prstGeom prst="rect">
          <a:avLst/>
        </a:prstGeom>
        <a:solidFill>
          <a:srgbClr val="065D8C"/>
        </a:solidFill>
        <a:ln w="15875"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Source Sans Pro" panose="020B0503030403020204" pitchFamily="34" charset="0"/>
              <a:ea typeface="Source Sans Pro" panose="020B0503030403020204" pitchFamily="34" charset="0"/>
            </a:rPr>
            <a:t>Classification Specification </a:t>
          </a:r>
          <a:br>
            <a:rPr lang="en-US" sz="2000" kern="1200" dirty="0">
              <a:latin typeface="Source Sans Pro" panose="020B0503030403020204" pitchFamily="34" charset="0"/>
              <a:ea typeface="Source Sans Pro" panose="020B0503030403020204" pitchFamily="34" charset="0"/>
            </a:rPr>
          </a:br>
          <a:r>
            <a:rPr lang="en-US" sz="2000" kern="1200" dirty="0">
              <a:latin typeface="Source Sans Pro" panose="020B0503030403020204" pitchFamily="34" charset="0"/>
              <a:ea typeface="Source Sans Pro" panose="020B0503030403020204" pitchFamily="34" charset="0"/>
            </a:rPr>
            <a:t>(Class Spec)</a:t>
          </a:r>
        </a:p>
      </dsp:txBody>
      <dsp:txXfrm>
        <a:off x="5575548" y="94317"/>
        <a:ext cx="4890787" cy="748539"/>
      </dsp:txXfrm>
    </dsp:sp>
    <dsp:sp modelId="{BCE4EA7D-0FB6-4891-965D-0BE0EBFF76CD}">
      <dsp:nvSpPr>
        <dsp:cNvPr id="0" name=""/>
        <dsp:cNvSpPr/>
      </dsp:nvSpPr>
      <dsp:spPr>
        <a:xfrm>
          <a:off x="5575548" y="842857"/>
          <a:ext cx="4890787" cy="2841074"/>
        </a:xfrm>
        <a:prstGeom prst="rect">
          <a:avLst/>
        </a:prstGeom>
        <a:solidFill>
          <a:srgbClr val="A2D7E8">
            <a:alpha val="90000"/>
          </a:srgbClr>
        </a:solidFill>
        <a:ln w="15875" cap="rnd"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General description of all positions within a classification</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Does not assign percentages</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Created and updated by Human Resources</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Not a substitute for PD</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Identifies training &amp; experience</a:t>
          </a:r>
        </a:p>
        <a:p>
          <a:pPr marL="228600" lvl="1" indent="-228600" algn="l" defTabSz="88900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Linked to Salary Schedules</a:t>
          </a:r>
        </a:p>
      </dsp:txBody>
      <dsp:txXfrm>
        <a:off x="5575548" y="842857"/>
        <a:ext cx="4890787" cy="28410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D3DF0-393D-4D09-A720-E941329EF0E3}">
      <dsp:nvSpPr>
        <dsp:cNvPr id="0" name=""/>
        <dsp:cNvSpPr/>
      </dsp:nvSpPr>
      <dsp:spPr>
        <a:xfrm>
          <a:off x="2114635" y="1844"/>
          <a:ext cx="6222798" cy="1217600"/>
        </a:xfrm>
        <a:prstGeom prst="round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b="1" kern="1200" dirty="0">
              <a:latin typeface="Source Sans Pro" panose="020B0503030403020204" pitchFamily="34" charset="0"/>
              <a:ea typeface="Source Sans Pro" panose="020B0503030403020204" pitchFamily="34" charset="0"/>
            </a:rPr>
            <a:t>Position Description template</a:t>
          </a:r>
        </a:p>
      </dsp:txBody>
      <dsp:txXfrm>
        <a:off x="2174073" y="61282"/>
        <a:ext cx="6103922" cy="1098724"/>
      </dsp:txXfrm>
    </dsp:sp>
    <dsp:sp modelId="{77C42EDA-41A4-486E-A875-DB002B69DA03}">
      <dsp:nvSpPr>
        <dsp:cNvPr id="0" name=""/>
        <dsp:cNvSpPr/>
      </dsp:nvSpPr>
      <dsp:spPr>
        <a:xfrm>
          <a:off x="2114635" y="1280324"/>
          <a:ext cx="6237116" cy="1217600"/>
        </a:xfrm>
        <a:prstGeom prst="round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b="1" kern="1200" dirty="0">
              <a:latin typeface="Source Sans Pro" panose="020B0503030403020204" pitchFamily="34" charset="0"/>
              <a:ea typeface="Source Sans Pro" panose="020B0503030403020204" pitchFamily="34" charset="0"/>
            </a:rPr>
            <a:t>Instructions</a:t>
          </a:r>
        </a:p>
      </dsp:txBody>
      <dsp:txXfrm>
        <a:off x="2174073" y="1339762"/>
        <a:ext cx="6118240" cy="1098724"/>
      </dsp:txXfrm>
    </dsp:sp>
    <dsp:sp modelId="{D7847E69-BA86-4B64-AC79-BDE5E4A5C89E}">
      <dsp:nvSpPr>
        <dsp:cNvPr id="0" name=""/>
        <dsp:cNvSpPr/>
      </dsp:nvSpPr>
      <dsp:spPr>
        <a:xfrm>
          <a:off x="2114635" y="2558805"/>
          <a:ext cx="6237116" cy="1217600"/>
        </a:xfrm>
        <a:prstGeom prst="round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b="1" kern="1200" dirty="0">
              <a:latin typeface="Source Sans Pro" panose="020B0503030403020204" pitchFamily="34" charset="0"/>
              <a:ea typeface="Source Sans Pro" panose="020B0503030403020204" pitchFamily="34" charset="0"/>
            </a:rPr>
            <a:t>Supervisory Analysis form</a:t>
          </a:r>
        </a:p>
      </dsp:txBody>
      <dsp:txXfrm>
        <a:off x="2174073" y="2618243"/>
        <a:ext cx="6118240" cy="10987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61F8F-D302-406F-976B-2996C56672EF}">
      <dsp:nvSpPr>
        <dsp:cNvPr id="0" name=""/>
        <dsp:cNvSpPr/>
      </dsp:nvSpPr>
      <dsp:spPr>
        <a:xfrm>
          <a:off x="0" y="12483"/>
          <a:ext cx="10466387" cy="1468800"/>
        </a:xfrm>
        <a:prstGeom prst="rect">
          <a:avLst/>
        </a:prstGeom>
        <a:solidFill>
          <a:srgbClr val="CF94D8"/>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2712" tIns="207264" rIns="362712" bIns="207264" numCol="1" spcCol="1270" anchor="ctr" anchorCtr="0">
          <a:noAutofit/>
        </a:bodyPr>
        <a:lstStyle/>
        <a:p>
          <a:pPr marL="0" lvl="0" indent="0" algn="ctr" defTabSz="2266950">
            <a:lnSpc>
              <a:spcPct val="90000"/>
            </a:lnSpc>
            <a:spcBef>
              <a:spcPct val="0"/>
            </a:spcBef>
            <a:spcAft>
              <a:spcPct val="35000"/>
            </a:spcAft>
            <a:buNone/>
          </a:pPr>
          <a:r>
            <a:rPr lang="en-US" sz="5100" kern="1200" dirty="0">
              <a:latin typeface="Source Sans Pro" panose="020B0503030403020204" pitchFamily="34" charset="0"/>
              <a:ea typeface="Source Sans Pro" panose="020B0503030403020204" pitchFamily="34" charset="0"/>
            </a:rPr>
            <a:t>Administrative Clerk</a:t>
          </a:r>
        </a:p>
      </dsp:txBody>
      <dsp:txXfrm>
        <a:off x="0" y="12483"/>
        <a:ext cx="10466387" cy="1468800"/>
      </dsp:txXfrm>
    </dsp:sp>
    <dsp:sp modelId="{56D101C6-C760-44E7-8DB3-0F2C033A68DA}">
      <dsp:nvSpPr>
        <dsp:cNvPr id="0" name=""/>
        <dsp:cNvSpPr/>
      </dsp:nvSpPr>
      <dsp:spPr>
        <a:xfrm>
          <a:off x="0" y="1538329"/>
          <a:ext cx="10466387" cy="2239920"/>
        </a:xfrm>
        <a:prstGeom prst="rect">
          <a:avLst/>
        </a:prstGeom>
        <a:solidFill>
          <a:srgbClr val="EDD7F1">
            <a:alpha val="90000"/>
          </a:srgb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2034" tIns="272034" rIns="362712" bIns="408051" numCol="1" spcCol="1270" anchor="t" anchorCtr="0">
          <a:noAutofit/>
        </a:bodyPr>
        <a:lstStyle/>
        <a:p>
          <a:pPr marL="285750" lvl="1" indent="-285750" algn="l" defTabSz="2266950">
            <a:lnSpc>
              <a:spcPct val="90000"/>
            </a:lnSpc>
            <a:spcBef>
              <a:spcPct val="0"/>
            </a:spcBef>
            <a:spcAft>
              <a:spcPct val="15000"/>
            </a:spcAft>
            <a:buChar char="•"/>
          </a:pPr>
          <a:endParaRPr lang="en-US" sz="5100" kern="1200" dirty="0">
            <a:latin typeface="Source Sans Pro" panose="020B0503030403020204" pitchFamily="34" charset="0"/>
            <a:ea typeface="Source Sans Pro" panose="020B0503030403020204" pitchFamily="34" charset="0"/>
          </a:endParaRPr>
        </a:p>
      </dsp:txBody>
      <dsp:txXfrm>
        <a:off x="0" y="1538329"/>
        <a:ext cx="10466387" cy="22399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814625-E1A8-48D6-8FA1-EC6A71296FF5}">
      <dsp:nvSpPr>
        <dsp:cNvPr id="0" name=""/>
        <dsp:cNvSpPr/>
      </dsp:nvSpPr>
      <dsp:spPr>
        <a:xfrm>
          <a:off x="0" y="191218"/>
          <a:ext cx="10466387" cy="621562"/>
        </a:xfrm>
        <a:prstGeom prst="roundRect">
          <a:avLst/>
        </a:prstGeom>
        <a:solidFill>
          <a:srgbClr val="065D8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latin typeface="Source Sans Pro" panose="020B0503030403020204" pitchFamily="34" charset="0"/>
              <a:ea typeface="Source Sans Pro" panose="020B0503030403020204" pitchFamily="34" charset="0"/>
            </a:rPr>
            <a:t>Provides employees an expectation of the position and its requirements</a:t>
          </a:r>
        </a:p>
      </dsp:txBody>
      <dsp:txXfrm>
        <a:off x="30342" y="221560"/>
        <a:ext cx="10405703" cy="560878"/>
      </dsp:txXfrm>
    </dsp:sp>
    <dsp:sp modelId="{2EBAA7F9-C059-4B8E-99F7-56E353F9ECF2}">
      <dsp:nvSpPr>
        <dsp:cNvPr id="0" name=""/>
        <dsp:cNvSpPr/>
      </dsp:nvSpPr>
      <dsp:spPr>
        <a:xfrm>
          <a:off x="0" y="884781"/>
          <a:ext cx="10466387" cy="621562"/>
        </a:xfrm>
        <a:prstGeom prst="roundRect">
          <a:avLst/>
        </a:prstGeom>
        <a:solidFill>
          <a:srgbClr val="065D8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ource Sans Pro" panose="020B0503030403020204" pitchFamily="34" charset="0"/>
              <a:ea typeface="Source Sans Pro" panose="020B0503030403020204" pitchFamily="34" charset="0"/>
            </a:rPr>
            <a:t>Aids in tailoring the job posting around the vacant position</a:t>
          </a:r>
        </a:p>
      </dsp:txBody>
      <dsp:txXfrm>
        <a:off x="30342" y="915123"/>
        <a:ext cx="10405703" cy="560878"/>
      </dsp:txXfrm>
    </dsp:sp>
    <dsp:sp modelId="{98653F73-7F63-49E2-A16B-894AF96317DF}">
      <dsp:nvSpPr>
        <dsp:cNvPr id="0" name=""/>
        <dsp:cNvSpPr/>
      </dsp:nvSpPr>
      <dsp:spPr>
        <a:xfrm>
          <a:off x="0" y="1602416"/>
          <a:ext cx="10466387" cy="621562"/>
        </a:xfrm>
        <a:prstGeom prst="roundRect">
          <a:avLst/>
        </a:prstGeom>
        <a:solidFill>
          <a:srgbClr val="065D8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ource Sans Pro" panose="020B0503030403020204" pitchFamily="34" charset="0"/>
              <a:ea typeface="Source Sans Pro" panose="020B0503030403020204" pitchFamily="34" charset="0"/>
            </a:rPr>
            <a:t>Supports the creation of new class specifications and level of pay</a:t>
          </a:r>
        </a:p>
      </dsp:txBody>
      <dsp:txXfrm>
        <a:off x="30342" y="1632758"/>
        <a:ext cx="10405703" cy="560878"/>
      </dsp:txXfrm>
    </dsp:sp>
    <dsp:sp modelId="{61D8AFD7-217F-439B-AB5B-0403BD5C1C70}">
      <dsp:nvSpPr>
        <dsp:cNvPr id="0" name=""/>
        <dsp:cNvSpPr/>
      </dsp:nvSpPr>
      <dsp:spPr>
        <a:xfrm>
          <a:off x="0" y="2271906"/>
          <a:ext cx="10466387" cy="621562"/>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Source Sans Pro" panose="020B0503030403020204" pitchFamily="34" charset="0"/>
              <a:ea typeface="Source Sans Pro" panose="020B0503030403020204" pitchFamily="34" charset="0"/>
            </a:rPr>
            <a:t>Serves as documentation in disciplinary process following poor performance</a:t>
          </a:r>
          <a:endParaRPr lang="en-US" sz="2500" kern="1200" dirty="0"/>
        </a:p>
      </dsp:txBody>
      <dsp:txXfrm>
        <a:off x="30342" y="2302248"/>
        <a:ext cx="10405703" cy="560878"/>
      </dsp:txXfrm>
    </dsp:sp>
    <dsp:sp modelId="{993A4AC1-56E0-48F6-A81A-D11B9A40AA9C}">
      <dsp:nvSpPr>
        <dsp:cNvPr id="0" name=""/>
        <dsp:cNvSpPr/>
      </dsp:nvSpPr>
      <dsp:spPr>
        <a:xfrm>
          <a:off x="0" y="2965468"/>
          <a:ext cx="10466387" cy="621562"/>
        </a:xfrm>
        <a:prstGeom prst="roundRect">
          <a:avLst/>
        </a:prstGeom>
        <a:solidFill>
          <a:srgbClr val="065D8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Source Sans Pro" panose="020B0503030403020204" pitchFamily="34" charset="0"/>
              <a:ea typeface="Source Sans Pro" panose="020B0503030403020204" pitchFamily="34" charset="0"/>
            </a:rPr>
            <a:t>Assists in establishing minimum qualifications and determining exam process</a:t>
          </a:r>
        </a:p>
      </dsp:txBody>
      <dsp:txXfrm>
        <a:off x="30342" y="2995810"/>
        <a:ext cx="10405703" cy="5608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76655B-F95D-45D2-ADBA-063B4BBD95B3}">
      <dsp:nvSpPr>
        <dsp:cNvPr id="0" name=""/>
        <dsp:cNvSpPr/>
      </dsp:nvSpPr>
      <dsp:spPr>
        <a:xfrm>
          <a:off x="0" y="32593"/>
          <a:ext cx="10466387" cy="1180800"/>
        </a:xfrm>
        <a:prstGeom prst="rect">
          <a:avLst/>
        </a:prstGeom>
        <a:solidFill>
          <a:srgbClr val="CF94D8"/>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endParaRPr lang="en-US" sz="4100" kern="1200" dirty="0">
            <a:latin typeface="Source Sans Pro" panose="020B0503030403020204" pitchFamily="34" charset="0"/>
            <a:ea typeface="Source Sans Pro" panose="020B0503030403020204" pitchFamily="34" charset="0"/>
          </a:endParaRPr>
        </a:p>
      </dsp:txBody>
      <dsp:txXfrm>
        <a:off x="0" y="32593"/>
        <a:ext cx="10466387" cy="1180800"/>
      </dsp:txXfrm>
    </dsp:sp>
    <dsp:sp modelId="{B7782DCA-1137-4136-A162-502A5118610E}">
      <dsp:nvSpPr>
        <dsp:cNvPr id="0" name=""/>
        <dsp:cNvSpPr/>
      </dsp:nvSpPr>
      <dsp:spPr>
        <a:xfrm>
          <a:off x="0" y="1213393"/>
          <a:ext cx="10466387" cy="2532262"/>
        </a:xfrm>
        <a:prstGeom prst="rect">
          <a:avLst/>
        </a:prstGeom>
        <a:solidFill>
          <a:srgbClr val="EDD7F1">
            <a:alpha val="90000"/>
          </a:srgb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8694" tIns="218694" rIns="291592" bIns="328041"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100" kern="1200" dirty="0">
              <a:latin typeface="Source Sans Pro" panose="020B0503030403020204" pitchFamily="34" charset="0"/>
              <a:ea typeface="Source Sans Pro" panose="020B0503030403020204" pitchFamily="34" charset="0"/>
            </a:rPr>
            <a:t>Posting dates</a:t>
          </a: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100" kern="1200" dirty="0">
              <a:latin typeface="Source Sans Pro" panose="020B0503030403020204" pitchFamily="34" charset="0"/>
              <a:ea typeface="Source Sans Pro" panose="020B0503030403020204" pitchFamily="34" charset="0"/>
            </a:rPr>
            <a:t>Minimum Qualifications</a:t>
          </a: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100" kern="1200" dirty="0">
              <a:latin typeface="Source Sans Pro" panose="020B0503030403020204" pitchFamily="34" charset="0"/>
              <a:ea typeface="Source Sans Pro" panose="020B0503030403020204" pitchFamily="34" charset="0"/>
            </a:rPr>
            <a:t>Supplemental Questions (SQ)</a:t>
          </a:r>
        </a:p>
      </dsp:txBody>
      <dsp:txXfrm>
        <a:off x="0" y="1213393"/>
        <a:ext cx="10466387" cy="25322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CBCB6-3B96-47EB-9F38-017A60DA070D}">
      <dsp:nvSpPr>
        <dsp:cNvPr id="0" name=""/>
        <dsp:cNvSpPr/>
      </dsp:nvSpPr>
      <dsp:spPr>
        <a:xfrm rot="5400000">
          <a:off x="6753339" y="-2892597"/>
          <a:ext cx="727608" cy="6698487"/>
        </a:xfrm>
        <a:prstGeom prst="round2SameRect">
          <a:avLst/>
        </a:prstGeom>
        <a:solidFill>
          <a:schemeClr val="accent6">
            <a:alpha val="90000"/>
            <a:tint val="40000"/>
            <a:hueOff val="0"/>
            <a:satOff val="0"/>
            <a:lumOff val="0"/>
            <a:alphaOff val="0"/>
          </a:schemeClr>
        </a:solidFill>
        <a:ln w="9525" cap="rnd"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What is needed walking in the door</a:t>
          </a:r>
        </a:p>
      </dsp:txBody>
      <dsp:txXfrm rot="-5400000">
        <a:off x="3767900" y="128361"/>
        <a:ext cx="6662968" cy="656570"/>
      </dsp:txXfrm>
    </dsp:sp>
    <dsp:sp modelId="{A5DD3DF0-393D-4D09-A720-E941329EF0E3}">
      <dsp:nvSpPr>
        <dsp:cNvPr id="0" name=""/>
        <dsp:cNvSpPr/>
      </dsp:nvSpPr>
      <dsp:spPr>
        <a:xfrm>
          <a:off x="0" y="1890"/>
          <a:ext cx="3767899" cy="909510"/>
        </a:xfrm>
        <a:prstGeom prst="round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Source Sans Pro" panose="020B0503030403020204" pitchFamily="34" charset="0"/>
              <a:ea typeface="Source Sans Pro" panose="020B0503030403020204" pitchFamily="34" charset="0"/>
            </a:rPr>
            <a:t>Bare minimum skills to perform the job duties</a:t>
          </a:r>
        </a:p>
      </dsp:txBody>
      <dsp:txXfrm>
        <a:off x="44399" y="46289"/>
        <a:ext cx="3679101" cy="820712"/>
      </dsp:txXfrm>
    </dsp:sp>
    <dsp:sp modelId="{BA0611AE-6DD3-4924-A057-6087C329C1C4}">
      <dsp:nvSpPr>
        <dsp:cNvPr id="0" name=""/>
        <dsp:cNvSpPr/>
      </dsp:nvSpPr>
      <dsp:spPr>
        <a:xfrm rot="5400000">
          <a:off x="6753339" y="-1937611"/>
          <a:ext cx="727608" cy="6698487"/>
        </a:xfrm>
        <a:prstGeom prst="round2SameRect">
          <a:avLst/>
        </a:prstGeom>
        <a:solidFill>
          <a:schemeClr val="accent6">
            <a:alpha val="90000"/>
            <a:tint val="40000"/>
            <a:hueOff val="0"/>
            <a:satOff val="0"/>
            <a:lumOff val="0"/>
            <a:alphaOff val="0"/>
          </a:schemeClr>
        </a:solidFill>
        <a:ln w="9525" cap="rnd"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Define different paths to qualify (Skills based hiring)</a:t>
          </a:r>
        </a:p>
      </dsp:txBody>
      <dsp:txXfrm rot="-5400000">
        <a:off x="3767900" y="1083347"/>
        <a:ext cx="6662968" cy="656570"/>
      </dsp:txXfrm>
    </dsp:sp>
    <dsp:sp modelId="{77C42EDA-41A4-486E-A875-DB002B69DA03}">
      <dsp:nvSpPr>
        <dsp:cNvPr id="0" name=""/>
        <dsp:cNvSpPr/>
      </dsp:nvSpPr>
      <dsp:spPr>
        <a:xfrm>
          <a:off x="0" y="956876"/>
          <a:ext cx="3767899" cy="909510"/>
        </a:xfrm>
        <a:prstGeom prst="round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Source Sans Pro" panose="020B0503030403020204" pitchFamily="34" charset="0"/>
              <a:ea typeface="Source Sans Pro" panose="020B0503030403020204" pitchFamily="34" charset="0"/>
            </a:rPr>
            <a:t>Alternative ways to meet minimum qualifications</a:t>
          </a:r>
        </a:p>
      </dsp:txBody>
      <dsp:txXfrm>
        <a:off x="44399" y="1001275"/>
        <a:ext cx="3679101" cy="820712"/>
      </dsp:txXfrm>
    </dsp:sp>
    <dsp:sp modelId="{35A3C9A1-C4BA-464E-ACB4-E3DDB01DA21B}">
      <dsp:nvSpPr>
        <dsp:cNvPr id="0" name=""/>
        <dsp:cNvSpPr/>
      </dsp:nvSpPr>
      <dsp:spPr>
        <a:xfrm rot="5400000">
          <a:off x="6753339" y="-982625"/>
          <a:ext cx="727608" cy="6698487"/>
        </a:xfrm>
        <a:prstGeom prst="round2SameRect">
          <a:avLst/>
        </a:prstGeom>
        <a:solidFill>
          <a:schemeClr val="accent6">
            <a:alpha val="90000"/>
            <a:tint val="40000"/>
            <a:hueOff val="0"/>
            <a:satOff val="0"/>
            <a:lumOff val="0"/>
            <a:alphaOff val="0"/>
          </a:schemeClr>
        </a:solidFill>
        <a:ln w="9525" cap="rnd"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Required versus Desired</a:t>
          </a:r>
        </a:p>
      </dsp:txBody>
      <dsp:txXfrm rot="-5400000">
        <a:off x="3767900" y="2038333"/>
        <a:ext cx="6662968" cy="656570"/>
      </dsp:txXfrm>
    </dsp:sp>
    <dsp:sp modelId="{D7847E69-BA86-4B64-AC79-BDE5E4A5C89E}">
      <dsp:nvSpPr>
        <dsp:cNvPr id="0" name=""/>
        <dsp:cNvSpPr/>
      </dsp:nvSpPr>
      <dsp:spPr>
        <a:xfrm>
          <a:off x="0" y="1911862"/>
          <a:ext cx="3767899" cy="909510"/>
        </a:xfrm>
        <a:prstGeom prst="round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Source Sans Pro" panose="020B0503030403020204" pitchFamily="34" charset="0"/>
              <a:ea typeface="Source Sans Pro" panose="020B0503030403020204" pitchFamily="34" charset="0"/>
            </a:rPr>
            <a:t>Factors to consider</a:t>
          </a:r>
        </a:p>
      </dsp:txBody>
      <dsp:txXfrm>
        <a:off x="44399" y="1956261"/>
        <a:ext cx="3679101" cy="820712"/>
      </dsp:txXfrm>
    </dsp:sp>
    <dsp:sp modelId="{597A72D2-39F0-42DF-BDFD-80F1957038FE}">
      <dsp:nvSpPr>
        <dsp:cNvPr id="0" name=""/>
        <dsp:cNvSpPr/>
      </dsp:nvSpPr>
      <dsp:spPr>
        <a:xfrm rot="5400000">
          <a:off x="6753339" y="-27639"/>
          <a:ext cx="727608" cy="6698487"/>
        </a:xfrm>
        <a:prstGeom prst="round2SameRect">
          <a:avLst/>
        </a:prstGeom>
        <a:solidFill>
          <a:schemeClr val="accent6">
            <a:alpha val="90000"/>
            <a:tint val="40000"/>
            <a:hueOff val="0"/>
            <a:satOff val="0"/>
            <a:lumOff val="0"/>
            <a:alphaOff val="0"/>
          </a:schemeClr>
        </a:solidFill>
        <a:ln w="9525" cap="rnd"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en-US" sz="2000" kern="1200" dirty="0">
              <a:latin typeface="Source Sans Pro" panose="020B0503030403020204" pitchFamily="34" charset="0"/>
              <a:ea typeface="Source Sans Pro" panose="020B0503030403020204" pitchFamily="34" charset="0"/>
            </a:rPr>
            <a:t>Determine which candidates move forward in the process</a:t>
          </a:r>
        </a:p>
      </dsp:txBody>
      <dsp:txXfrm rot="-5400000">
        <a:off x="3767900" y="2993319"/>
        <a:ext cx="6662968" cy="656570"/>
      </dsp:txXfrm>
    </dsp:sp>
    <dsp:sp modelId="{865E7F61-2F1F-4808-B4FB-99E482F71425}">
      <dsp:nvSpPr>
        <dsp:cNvPr id="0" name=""/>
        <dsp:cNvSpPr/>
      </dsp:nvSpPr>
      <dsp:spPr>
        <a:xfrm>
          <a:off x="0" y="2866848"/>
          <a:ext cx="3767899" cy="909510"/>
        </a:xfrm>
        <a:prstGeom prst="round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Source Sans Pro" panose="020B0503030403020204" pitchFamily="34" charset="0"/>
              <a:ea typeface="Source Sans Pro" panose="020B0503030403020204" pitchFamily="34" charset="0"/>
            </a:rPr>
            <a:t>Impact on the process </a:t>
          </a:r>
        </a:p>
      </dsp:txBody>
      <dsp:txXfrm>
        <a:off x="44399" y="2911247"/>
        <a:ext cx="3679101" cy="8207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61F8F-D302-406F-976B-2996C56672EF}">
      <dsp:nvSpPr>
        <dsp:cNvPr id="0" name=""/>
        <dsp:cNvSpPr/>
      </dsp:nvSpPr>
      <dsp:spPr>
        <a:xfrm>
          <a:off x="0" y="0"/>
          <a:ext cx="11049559" cy="1785600"/>
        </a:xfrm>
        <a:prstGeom prst="rect">
          <a:avLst/>
        </a:prstGeom>
        <a:solidFill>
          <a:srgbClr val="CF94D8"/>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944" tIns="251968" rIns="440944" bIns="251968" numCol="1" spcCol="1270" anchor="ctr" anchorCtr="0">
          <a:noAutofit/>
        </a:bodyPr>
        <a:lstStyle/>
        <a:p>
          <a:pPr marL="0" lvl="0" indent="0" algn="ctr" defTabSz="2755900">
            <a:lnSpc>
              <a:spcPct val="90000"/>
            </a:lnSpc>
            <a:spcBef>
              <a:spcPct val="0"/>
            </a:spcBef>
            <a:spcAft>
              <a:spcPct val="35000"/>
            </a:spcAft>
            <a:buNone/>
          </a:pPr>
          <a:r>
            <a:rPr lang="en-US" sz="6200" kern="1200" dirty="0">
              <a:latin typeface="Source Sans Pro" panose="020B0503030403020204" pitchFamily="34" charset="0"/>
              <a:ea typeface="Source Sans Pro" panose="020B0503030403020204" pitchFamily="34" charset="0"/>
            </a:rPr>
            <a:t>Screening Applications</a:t>
          </a:r>
        </a:p>
      </dsp:txBody>
      <dsp:txXfrm>
        <a:off x="0" y="0"/>
        <a:ext cx="11049559" cy="1785600"/>
      </dsp:txXfrm>
    </dsp:sp>
    <dsp:sp modelId="{56D101C6-C760-44E7-8DB3-0F2C033A68DA}">
      <dsp:nvSpPr>
        <dsp:cNvPr id="0" name=""/>
        <dsp:cNvSpPr/>
      </dsp:nvSpPr>
      <dsp:spPr>
        <a:xfrm>
          <a:off x="0" y="1790070"/>
          <a:ext cx="11049559" cy="2723040"/>
        </a:xfrm>
        <a:prstGeom prst="rect">
          <a:avLst/>
        </a:prstGeom>
        <a:solidFill>
          <a:srgbClr val="EDD7F1">
            <a:alpha val="90000"/>
          </a:srgb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708" tIns="330708" rIns="440944" bIns="496062" numCol="1" spcCol="1270" anchor="t" anchorCtr="0">
          <a:noAutofit/>
        </a:bodyPr>
        <a:lstStyle/>
        <a:p>
          <a:pPr marL="285750" lvl="1" indent="-285750" algn="l" defTabSz="2755900">
            <a:lnSpc>
              <a:spcPct val="90000"/>
            </a:lnSpc>
            <a:spcBef>
              <a:spcPct val="0"/>
            </a:spcBef>
            <a:spcAft>
              <a:spcPct val="15000"/>
            </a:spcAft>
            <a:buChar char="•"/>
          </a:pPr>
          <a:endParaRPr lang="en-US" sz="6200" kern="1200" dirty="0">
            <a:latin typeface="Source Sans Pro" panose="020B0503030403020204" pitchFamily="34" charset="0"/>
            <a:ea typeface="Source Sans Pro" panose="020B0503030403020204" pitchFamily="34" charset="0"/>
          </a:endParaRPr>
        </a:p>
      </dsp:txBody>
      <dsp:txXfrm>
        <a:off x="0" y="1790070"/>
        <a:ext cx="11049559" cy="27230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AA7F9-C059-4B8E-99F7-56E353F9ECF2}">
      <dsp:nvSpPr>
        <dsp:cNvPr id="0" name=""/>
        <dsp:cNvSpPr/>
      </dsp:nvSpPr>
      <dsp:spPr>
        <a:xfrm>
          <a:off x="0" y="502674"/>
          <a:ext cx="10466387" cy="1292850"/>
        </a:xfrm>
        <a:prstGeom prst="roundRect">
          <a:avLst/>
        </a:prstGeom>
        <a:solidFill>
          <a:srgbClr val="065D8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Source Sans Pro" panose="020B0503030403020204" pitchFamily="34" charset="0"/>
              <a:ea typeface="Source Sans Pro" panose="020B0503030403020204" pitchFamily="34" charset="0"/>
            </a:rPr>
            <a:t>Create and use effective position descriptions to frame the hiring process</a:t>
          </a:r>
        </a:p>
      </dsp:txBody>
      <dsp:txXfrm>
        <a:off x="63112" y="565786"/>
        <a:ext cx="10340163" cy="1166626"/>
      </dsp:txXfrm>
    </dsp:sp>
    <dsp:sp modelId="{993A4AC1-56E0-48F6-A81A-D11B9A40AA9C}">
      <dsp:nvSpPr>
        <dsp:cNvPr id="0" name=""/>
        <dsp:cNvSpPr/>
      </dsp:nvSpPr>
      <dsp:spPr>
        <a:xfrm>
          <a:off x="0" y="1982725"/>
          <a:ext cx="10466387" cy="1292850"/>
        </a:xfrm>
        <a:prstGeom prst="roundRect">
          <a:avLst/>
        </a:prstGeom>
        <a:solidFill>
          <a:srgbClr val="065D8C"/>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kern="1200" dirty="0">
              <a:latin typeface="Source Sans Pro" panose="020B0503030403020204" pitchFamily="34" charset="0"/>
              <a:ea typeface="Source Sans Pro" panose="020B0503030403020204" pitchFamily="34" charset="0"/>
            </a:rPr>
            <a:t>Understand the importance of minimum qualifications</a:t>
          </a:r>
        </a:p>
      </dsp:txBody>
      <dsp:txXfrm>
        <a:off x="63112" y="2045837"/>
        <a:ext cx="10340163" cy="1166626"/>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4">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5">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6">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DDD08CF-198E-4FB2-AD89-9A7D8C1ABD91}" type="datetimeFigureOut">
              <a:rPr lang="en-US" smtClean="0"/>
              <a:t>10/1/2026</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CC5B0FD-E469-4088-8CCA-321FD3D7D1D0}" type="slidenum">
              <a:rPr lang="en-US" smtClean="0"/>
              <a:t>‹#›</a:t>
            </a:fld>
            <a:endParaRPr lang="en-US" dirty="0"/>
          </a:p>
        </p:txBody>
      </p:sp>
    </p:spTree>
    <p:extLst>
      <p:ext uri="{BB962C8B-B14F-4D97-AF65-F5344CB8AC3E}">
        <p14:creationId xmlns:p14="http://schemas.microsoft.com/office/powerpoint/2010/main" val="2363838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28DCBDE-2BB6-4489-B224-7D4BC3DDBF2F}" type="datetimeFigureOut">
              <a:rPr lang="en-US" smtClean="0"/>
              <a:t>10/1/2026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5DA41BB-78A0-490B-8874-36EB708AEC63}" type="slidenum">
              <a:rPr lang="en-US" smtClean="0"/>
              <a:t>‹#›</a:t>
            </a:fld>
            <a:endParaRPr lang="en-US" dirty="0"/>
          </a:p>
        </p:txBody>
      </p:sp>
    </p:spTree>
    <p:extLst>
      <p:ext uri="{BB962C8B-B14F-4D97-AF65-F5344CB8AC3E}">
        <p14:creationId xmlns:p14="http://schemas.microsoft.com/office/powerpoint/2010/main" val="3361414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surveymonkey.com/r/2025CourseFeedback"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t>Julie</a:t>
            </a:r>
          </a:p>
          <a:p>
            <a:endParaRPr lang="en-US" altLang="en-US" sz="1200" dirty="0"/>
          </a:p>
          <a:p>
            <a:r>
              <a:rPr lang="en-US" altLang="en-US" sz="1200" dirty="0"/>
              <a:t>Good Morning.  It’s nice to</a:t>
            </a:r>
            <a:r>
              <a:rPr lang="en-US" altLang="en-US" sz="1200" baseline="0" dirty="0"/>
              <a:t> see everyone.</a:t>
            </a:r>
            <a:endParaRPr lang="en-US" altLang="en-US" sz="1200" dirty="0"/>
          </a:p>
          <a:p>
            <a:endParaRPr lang="en-US" altLang="en-US" sz="1200" dirty="0"/>
          </a:p>
          <a:p>
            <a:r>
              <a:rPr lang="en-US" altLang="en-US" sz="1200" dirty="0"/>
              <a:t>Today we will be discussing two major roles of the hiring manager in the Hiring Process and participating in hands on exercises to better prepare for future recruitments</a:t>
            </a:r>
            <a:r>
              <a:rPr lang="en-US" altLang="en-US" sz="1200" baseline="0" dirty="0"/>
              <a:t>.</a:t>
            </a:r>
            <a:endParaRPr lang="en-US" alt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A7C9D8-BD1F-4FB6-9D41-D62AE9572B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0744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200" b="1" dirty="0"/>
              <a:t>Julie/ALL</a:t>
            </a:r>
          </a:p>
          <a:p>
            <a:endParaRPr lang="en-US" altLang="en-US" sz="1200" dirty="0"/>
          </a:p>
          <a:p>
            <a:r>
              <a:rPr lang="en-US" altLang="en-US" sz="1200" dirty="0"/>
              <a:t>Introduce staff – </a:t>
            </a:r>
            <a:r>
              <a:rPr lang="en-US" altLang="en-US" sz="1200" b="1" dirty="0"/>
              <a:t>pronouns, </a:t>
            </a:r>
            <a:r>
              <a:rPr lang="en-US" altLang="en-US" sz="1200" dirty="0"/>
              <a:t>history with the city or work exp, </a:t>
            </a:r>
            <a:r>
              <a:rPr lang="en-US" altLang="en-US" sz="1200" dirty="0" err="1"/>
              <a:t>etc</a:t>
            </a:r>
            <a:r>
              <a:rPr lang="en-US" altLang="en-US" sz="1200" dirty="0"/>
              <a:t> and departmental responsibilities.</a:t>
            </a:r>
          </a:p>
          <a:p>
            <a:r>
              <a:rPr lang="en-US" altLang="en-US" dirty="0"/>
              <a:t>Housekeeping</a:t>
            </a:r>
            <a:r>
              <a:rPr lang="en-US" altLang="en-US" baseline="0" dirty="0"/>
              <a:t> - </a:t>
            </a:r>
            <a:r>
              <a:rPr lang="en-US" dirty="0"/>
              <a:t>Schedule</a:t>
            </a:r>
            <a:r>
              <a:rPr lang="en-US" baseline="0" dirty="0"/>
              <a:t> for breaks</a:t>
            </a:r>
          </a:p>
          <a:p>
            <a:r>
              <a:rPr lang="en-US" baseline="0" dirty="0"/>
              <a:t>Interviewing session 10/15</a:t>
            </a:r>
          </a:p>
          <a:p>
            <a:r>
              <a:rPr lang="en-US" baseline="0" dirty="0"/>
              <a:t>Time for questions throughout</a:t>
            </a:r>
            <a:endParaRPr lang="en-US" b="1" baseline="0" dirty="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57066" indent="-291179">
              <a:defRPr>
                <a:solidFill>
                  <a:schemeClr val="tx1"/>
                </a:solidFill>
                <a:latin typeface="Century Gothic" panose="020B0502020202020204" pitchFamily="34" charset="0"/>
              </a:defRPr>
            </a:lvl2pPr>
            <a:lvl3pPr marL="1164717" indent="-232943">
              <a:defRPr>
                <a:solidFill>
                  <a:schemeClr val="tx1"/>
                </a:solidFill>
                <a:latin typeface="Century Gothic" panose="020B0502020202020204" pitchFamily="34" charset="0"/>
              </a:defRPr>
            </a:lvl3pPr>
            <a:lvl4pPr marL="1630604" indent="-232943">
              <a:defRPr>
                <a:solidFill>
                  <a:schemeClr val="tx1"/>
                </a:solidFill>
                <a:latin typeface="Century Gothic" panose="020B0502020202020204" pitchFamily="34" charset="0"/>
              </a:defRPr>
            </a:lvl4pPr>
            <a:lvl5pPr marL="2096491" indent="-232943">
              <a:defRPr>
                <a:solidFill>
                  <a:schemeClr val="tx1"/>
                </a:solidFill>
                <a:latin typeface="Century Gothic" panose="020B0502020202020204" pitchFamily="34" charset="0"/>
              </a:defRPr>
            </a:lvl5pPr>
            <a:lvl6pPr marL="2562377" indent="-232943" defTabSz="465887" eaLnBrk="0" fontAlgn="base" hangingPunct="0">
              <a:spcBef>
                <a:spcPct val="0"/>
              </a:spcBef>
              <a:spcAft>
                <a:spcPct val="0"/>
              </a:spcAft>
              <a:defRPr>
                <a:solidFill>
                  <a:schemeClr val="tx1"/>
                </a:solidFill>
                <a:latin typeface="Century Gothic" panose="020B0502020202020204" pitchFamily="34" charset="0"/>
              </a:defRPr>
            </a:lvl6pPr>
            <a:lvl7pPr marL="3028264" indent="-232943" defTabSz="465887" eaLnBrk="0" fontAlgn="base" hangingPunct="0">
              <a:spcBef>
                <a:spcPct val="0"/>
              </a:spcBef>
              <a:spcAft>
                <a:spcPct val="0"/>
              </a:spcAft>
              <a:defRPr>
                <a:solidFill>
                  <a:schemeClr val="tx1"/>
                </a:solidFill>
                <a:latin typeface="Century Gothic" panose="020B0502020202020204" pitchFamily="34" charset="0"/>
              </a:defRPr>
            </a:lvl7pPr>
            <a:lvl8pPr marL="3494151" indent="-232943" defTabSz="465887" eaLnBrk="0" fontAlgn="base" hangingPunct="0">
              <a:spcBef>
                <a:spcPct val="0"/>
              </a:spcBef>
              <a:spcAft>
                <a:spcPct val="0"/>
              </a:spcAft>
              <a:defRPr>
                <a:solidFill>
                  <a:schemeClr val="tx1"/>
                </a:solidFill>
                <a:latin typeface="Century Gothic" panose="020B0502020202020204" pitchFamily="34" charset="0"/>
              </a:defRPr>
            </a:lvl8pPr>
            <a:lvl9pPr marL="3960038" indent="-232943" defTabSz="465887"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0E81A25B-9DAE-4689-A4A1-0BD8B231733E}" type="slidenum">
              <a:rPr lang="en-US" altLang="en-US" smtClean="0">
                <a:latin typeface="Calibri" panose="020F0502020204030204" pitchFamily="34" charset="0"/>
              </a:rPr>
              <a:pPr fontAlgn="base">
                <a:spcBef>
                  <a:spcPct val="0"/>
                </a:spcBef>
                <a:spcAft>
                  <a:spcPct val="0"/>
                </a:spcAft>
              </a:pPr>
              <a:t>2</a:t>
            </a:fld>
            <a:endParaRPr lang="en-US" altLang="en-US" dirty="0">
              <a:latin typeface="Calibri" panose="020F0502020204030204" pitchFamily="34" charset="0"/>
            </a:endParaRPr>
          </a:p>
        </p:txBody>
      </p:sp>
    </p:spTree>
    <p:extLst>
      <p:ext uri="{BB962C8B-B14F-4D97-AF65-F5344CB8AC3E}">
        <p14:creationId xmlns:p14="http://schemas.microsoft.com/office/powerpoint/2010/main" val="1155864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Julie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Participant introductions – name, </a:t>
            </a:r>
            <a:r>
              <a:rPr lang="en-US" altLang="en-US" sz="1200" b="0" dirty="0"/>
              <a:t>pronouns</a:t>
            </a:r>
            <a:r>
              <a:rPr lang="en-US" altLang="en-US" sz="1200" b="1" dirty="0"/>
              <a:t>, </a:t>
            </a:r>
            <a:r>
              <a:rPr lang="en-US" altLang="en-US" sz="1200" dirty="0"/>
              <a:t>history with the city or work exp, position, department and main responsibilities.</a:t>
            </a:r>
          </a:p>
          <a:p>
            <a:endParaRPr lang="en-US" dirty="0"/>
          </a:p>
        </p:txBody>
      </p:sp>
      <p:sp>
        <p:nvSpPr>
          <p:cNvPr id="4" name="Slide Number Placeholder 3"/>
          <p:cNvSpPr>
            <a:spLocks noGrp="1"/>
          </p:cNvSpPr>
          <p:nvPr>
            <p:ph type="sldNum" sz="quarter" idx="5"/>
          </p:nvPr>
        </p:nvSpPr>
        <p:spPr/>
        <p:txBody>
          <a:bodyPr/>
          <a:lstStyle/>
          <a:p>
            <a:fld id="{65DA41BB-78A0-490B-8874-36EB708AEC63}" type="slidenum">
              <a:rPr lang="en-US" smtClean="0"/>
              <a:t>3</a:t>
            </a:fld>
            <a:endParaRPr lang="en-US" dirty="0"/>
          </a:p>
        </p:txBody>
      </p:sp>
    </p:spTree>
    <p:extLst>
      <p:ext uri="{BB962C8B-B14F-4D97-AF65-F5344CB8AC3E}">
        <p14:creationId xmlns:p14="http://schemas.microsoft.com/office/powerpoint/2010/main" val="2875918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Brittney</a:t>
            </a:r>
          </a:p>
          <a:p>
            <a:endParaRPr lang="en-US" b="1" dirty="0"/>
          </a:p>
          <a:p>
            <a:r>
              <a:rPr lang="en-US" b="1" dirty="0"/>
              <a:t>Understand the City’s hiring process and your role as a partner with HR.</a:t>
            </a:r>
          </a:p>
          <a:p>
            <a:r>
              <a:rPr lang="en-US" b="1" dirty="0"/>
              <a:t>Use effective position descriptions to frame the hiring process.</a:t>
            </a:r>
          </a:p>
          <a:p>
            <a:r>
              <a:rPr lang="en-US" b="1" dirty="0"/>
              <a:t>Plan a streamlined and equitable hiring process.</a:t>
            </a:r>
          </a:p>
          <a:p>
            <a:r>
              <a:rPr lang="en-US" b="1" dirty="0"/>
              <a:t>Locate and use resources to assist in the hiring process.</a:t>
            </a:r>
          </a:p>
          <a:p>
            <a:endParaRPr lang="en-US" dirty="0"/>
          </a:p>
        </p:txBody>
      </p:sp>
      <p:sp>
        <p:nvSpPr>
          <p:cNvPr id="4" name="Slide Number Placeholder 3"/>
          <p:cNvSpPr>
            <a:spLocks noGrp="1"/>
          </p:cNvSpPr>
          <p:nvPr>
            <p:ph type="sldNum" sz="quarter" idx="10"/>
          </p:nvPr>
        </p:nvSpPr>
        <p:spPr/>
        <p:txBody>
          <a:bodyPr/>
          <a:lstStyle/>
          <a:p>
            <a:fld id="{65DA41BB-78A0-490B-8874-36EB708AEC63}" type="slidenum">
              <a:rPr lang="en-US" smtClean="0"/>
              <a:t>4</a:t>
            </a:fld>
            <a:endParaRPr lang="en-US" dirty="0"/>
          </a:p>
        </p:txBody>
      </p:sp>
    </p:spTree>
    <p:extLst>
      <p:ext uri="{BB962C8B-B14F-4D97-AF65-F5344CB8AC3E}">
        <p14:creationId xmlns:p14="http://schemas.microsoft.com/office/powerpoint/2010/main" val="3751955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b="1" dirty="0"/>
              <a:t>Brittney</a:t>
            </a:r>
          </a:p>
          <a:p>
            <a:pPr>
              <a:defRPr/>
            </a:pPr>
            <a:r>
              <a:rPr lang="en-US" b="1" dirty="0"/>
              <a:t>Build pop up survey</a:t>
            </a:r>
          </a:p>
          <a:p>
            <a:pPr>
              <a:defRPr/>
            </a:pPr>
            <a:r>
              <a:rPr lang="en-US" dirty="0"/>
              <a:t>What is the greatest challenge you have had or anticipate having with regard to hiring?</a:t>
            </a:r>
          </a:p>
          <a:p>
            <a:pPr>
              <a:defRPr/>
            </a:pPr>
            <a:r>
              <a:rPr lang="en-US" dirty="0"/>
              <a:t>A.	Timelines</a:t>
            </a:r>
          </a:p>
          <a:p>
            <a:pPr>
              <a:defRPr/>
            </a:pPr>
            <a:r>
              <a:rPr lang="en-US" dirty="0"/>
              <a:t>B.	Navigating the City Process</a:t>
            </a:r>
          </a:p>
          <a:p>
            <a:pPr>
              <a:defRPr/>
            </a:pPr>
            <a:r>
              <a:rPr lang="en-US" dirty="0"/>
              <a:t>C.	Attracting qualified candidates</a:t>
            </a:r>
          </a:p>
          <a:p>
            <a:pPr>
              <a:defRPr/>
            </a:pPr>
            <a:r>
              <a:rPr lang="en-US" dirty="0"/>
              <a:t>D.	Attracting a diverse candidate pool</a:t>
            </a:r>
          </a:p>
          <a:p>
            <a:pPr>
              <a:defRPr/>
            </a:pPr>
            <a:r>
              <a:rPr lang="en-US" dirty="0"/>
              <a:t>E.	Compensation and Benefits – Comp Study</a:t>
            </a:r>
          </a:p>
          <a:p>
            <a:pPr>
              <a:defRPr/>
            </a:pPr>
            <a:endParaRPr lang="en-US" dirty="0"/>
          </a:p>
          <a:p>
            <a:pPr>
              <a:defRPr/>
            </a:pPr>
            <a:r>
              <a:rPr lang="en-US" dirty="0"/>
              <a:t>We hope this training will help address some of those challenges.</a:t>
            </a:r>
          </a:p>
          <a:p>
            <a:pPr>
              <a:defRPr/>
            </a:pPr>
            <a:endParaRPr lang="en-US" dirty="0"/>
          </a:p>
          <a:p>
            <a:pPr>
              <a:defRPr/>
            </a:pPr>
            <a:r>
              <a:rPr lang="en-US" dirty="0"/>
              <a:t>Next some background information</a:t>
            </a: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57066" indent="-291179">
              <a:defRPr>
                <a:solidFill>
                  <a:schemeClr val="tx1"/>
                </a:solidFill>
                <a:latin typeface="Century Gothic" panose="020B0502020202020204" pitchFamily="34" charset="0"/>
              </a:defRPr>
            </a:lvl2pPr>
            <a:lvl3pPr marL="1164717" indent="-232943">
              <a:defRPr>
                <a:solidFill>
                  <a:schemeClr val="tx1"/>
                </a:solidFill>
                <a:latin typeface="Century Gothic" panose="020B0502020202020204" pitchFamily="34" charset="0"/>
              </a:defRPr>
            </a:lvl3pPr>
            <a:lvl4pPr marL="1630604" indent="-232943">
              <a:defRPr>
                <a:solidFill>
                  <a:schemeClr val="tx1"/>
                </a:solidFill>
                <a:latin typeface="Century Gothic" panose="020B0502020202020204" pitchFamily="34" charset="0"/>
              </a:defRPr>
            </a:lvl4pPr>
            <a:lvl5pPr marL="2096491" indent="-232943">
              <a:defRPr>
                <a:solidFill>
                  <a:schemeClr val="tx1"/>
                </a:solidFill>
                <a:latin typeface="Century Gothic" panose="020B0502020202020204" pitchFamily="34" charset="0"/>
              </a:defRPr>
            </a:lvl5pPr>
            <a:lvl6pPr marL="2562377" indent="-232943" defTabSz="465887" eaLnBrk="0" fontAlgn="base" hangingPunct="0">
              <a:spcBef>
                <a:spcPct val="0"/>
              </a:spcBef>
              <a:spcAft>
                <a:spcPct val="0"/>
              </a:spcAft>
              <a:defRPr>
                <a:solidFill>
                  <a:schemeClr val="tx1"/>
                </a:solidFill>
                <a:latin typeface="Century Gothic" panose="020B0502020202020204" pitchFamily="34" charset="0"/>
              </a:defRPr>
            </a:lvl6pPr>
            <a:lvl7pPr marL="3028264" indent="-232943" defTabSz="465887" eaLnBrk="0" fontAlgn="base" hangingPunct="0">
              <a:spcBef>
                <a:spcPct val="0"/>
              </a:spcBef>
              <a:spcAft>
                <a:spcPct val="0"/>
              </a:spcAft>
              <a:defRPr>
                <a:solidFill>
                  <a:schemeClr val="tx1"/>
                </a:solidFill>
                <a:latin typeface="Century Gothic" panose="020B0502020202020204" pitchFamily="34" charset="0"/>
              </a:defRPr>
            </a:lvl7pPr>
            <a:lvl8pPr marL="3494151" indent="-232943" defTabSz="465887" eaLnBrk="0" fontAlgn="base" hangingPunct="0">
              <a:spcBef>
                <a:spcPct val="0"/>
              </a:spcBef>
              <a:spcAft>
                <a:spcPct val="0"/>
              </a:spcAft>
              <a:defRPr>
                <a:solidFill>
                  <a:schemeClr val="tx1"/>
                </a:solidFill>
                <a:latin typeface="Century Gothic" panose="020B0502020202020204" pitchFamily="34" charset="0"/>
              </a:defRPr>
            </a:lvl8pPr>
            <a:lvl9pPr marL="3960038" indent="-232943" defTabSz="465887"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2BDDAE32-99FE-459E-B3F4-DC109DD0315A}" type="slidenum">
              <a:rPr lang="en-US" altLang="en-US" smtClean="0">
                <a:latin typeface="Calibri" panose="020F0502020204030204" pitchFamily="34" charset="0"/>
              </a:rPr>
              <a:pPr fontAlgn="base">
                <a:spcBef>
                  <a:spcPct val="0"/>
                </a:spcBef>
                <a:spcAft>
                  <a:spcPct val="0"/>
                </a:spcAft>
              </a:pPr>
              <a:t>5</a:t>
            </a:fld>
            <a:endParaRPr lang="en-US" altLang="en-US" dirty="0">
              <a:latin typeface="Calibri" panose="020F0502020204030204" pitchFamily="34" charset="0"/>
            </a:endParaRPr>
          </a:p>
        </p:txBody>
      </p:sp>
    </p:spTree>
    <p:extLst>
      <p:ext uri="{BB962C8B-B14F-4D97-AF65-F5344CB8AC3E}">
        <p14:creationId xmlns:p14="http://schemas.microsoft.com/office/powerpoint/2010/main" val="3197101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Julie</a:t>
            </a:r>
            <a:r>
              <a:rPr lang="en-US" b="0" dirty="0"/>
              <a:t> - Ask</a:t>
            </a:r>
            <a:r>
              <a:rPr lang="en-US" b="0" baseline="0" dirty="0"/>
              <a:t> group this question</a:t>
            </a:r>
          </a:p>
          <a:p>
            <a:endParaRPr lang="en-US" b="0" baseline="0" dirty="0"/>
          </a:p>
          <a:p>
            <a:r>
              <a:rPr lang="en-US" b="0" baseline="0" dirty="0"/>
              <a:t>The most basic explanation is that a class spec outlines general duties performed and the KSAs necessary to perform a group of similar positions. </a:t>
            </a:r>
          </a:p>
          <a:p>
            <a:r>
              <a:rPr lang="en-US" b="0" baseline="0" dirty="0"/>
              <a:t>The position description is a detailed description of specific duties for a position.</a:t>
            </a:r>
            <a:endParaRPr lang="en-US" b="0" dirty="0"/>
          </a:p>
        </p:txBody>
      </p:sp>
      <p:sp>
        <p:nvSpPr>
          <p:cNvPr id="4" name="Slide Number Placeholder 3"/>
          <p:cNvSpPr>
            <a:spLocks noGrp="1"/>
          </p:cNvSpPr>
          <p:nvPr>
            <p:ph type="sldNum" sz="quarter" idx="10"/>
          </p:nvPr>
        </p:nvSpPr>
        <p:spPr/>
        <p:txBody>
          <a:bodyPr/>
          <a:lstStyle/>
          <a:p>
            <a:fld id="{65DA41BB-78A0-490B-8874-36EB708AEC63}" type="slidenum">
              <a:rPr lang="en-US" smtClean="0"/>
              <a:t>6</a:t>
            </a:fld>
            <a:endParaRPr lang="en-US"/>
          </a:p>
        </p:txBody>
      </p:sp>
    </p:spTree>
    <p:extLst>
      <p:ext uri="{BB962C8B-B14F-4D97-AF65-F5344CB8AC3E}">
        <p14:creationId xmlns:p14="http://schemas.microsoft.com/office/powerpoint/2010/main" val="3282288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Julie</a:t>
            </a:r>
          </a:p>
          <a:p>
            <a:endParaRPr lang="en-US" dirty="0"/>
          </a:p>
          <a:p>
            <a:r>
              <a:rPr lang="en-US" dirty="0"/>
              <a:t>Explain visual depiction of HR terminology with example</a:t>
            </a:r>
          </a:p>
          <a:p>
            <a:endParaRPr lang="en-US" dirty="0"/>
          </a:p>
        </p:txBody>
      </p:sp>
      <p:sp>
        <p:nvSpPr>
          <p:cNvPr id="4" name="Slide Number Placeholder 3"/>
          <p:cNvSpPr>
            <a:spLocks noGrp="1"/>
          </p:cNvSpPr>
          <p:nvPr>
            <p:ph type="sldNum" sz="quarter" idx="10"/>
          </p:nvPr>
        </p:nvSpPr>
        <p:spPr/>
        <p:txBody>
          <a:bodyPr/>
          <a:lstStyle/>
          <a:p>
            <a:fld id="{65DA41BB-78A0-490B-8874-36EB708AEC63}" type="slidenum">
              <a:rPr lang="en-US" smtClean="0"/>
              <a:t>7</a:t>
            </a:fld>
            <a:endParaRPr lang="en-US"/>
          </a:p>
        </p:txBody>
      </p:sp>
    </p:spTree>
    <p:extLst>
      <p:ext uri="{BB962C8B-B14F-4D97-AF65-F5344CB8AC3E}">
        <p14:creationId xmlns:p14="http://schemas.microsoft.com/office/powerpoint/2010/main" val="2425859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Julie </a:t>
            </a:r>
          </a:p>
          <a:p>
            <a:endParaRPr lang="en-US" b="1" dirty="0"/>
          </a:p>
          <a:p>
            <a:r>
              <a:rPr lang="en-US" dirty="0"/>
              <a:t>why an</a:t>
            </a:r>
            <a:r>
              <a:rPr lang="en-US" baseline="0" dirty="0"/>
              <a:t> ACCURATE position description is important and the cornerstone to all things HR</a:t>
            </a:r>
          </a:p>
        </p:txBody>
      </p:sp>
      <p:sp>
        <p:nvSpPr>
          <p:cNvPr id="4" name="Slide Number Placeholder 3"/>
          <p:cNvSpPr>
            <a:spLocks noGrp="1"/>
          </p:cNvSpPr>
          <p:nvPr>
            <p:ph type="sldNum" sz="quarter" idx="10"/>
          </p:nvPr>
        </p:nvSpPr>
        <p:spPr/>
        <p:txBody>
          <a:bodyPr/>
          <a:lstStyle/>
          <a:p>
            <a:fld id="{65DA41BB-78A0-490B-8874-36EB708AEC63}" type="slidenum">
              <a:rPr lang="en-US" smtClean="0"/>
              <a:t>8</a:t>
            </a:fld>
            <a:endParaRPr lang="en-US"/>
          </a:p>
        </p:txBody>
      </p:sp>
    </p:spTree>
    <p:extLst>
      <p:ext uri="{BB962C8B-B14F-4D97-AF65-F5344CB8AC3E}">
        <p14:creationId xmlns:p14="http://schemas.microsoft.com/office/powerpoint/2010/main" val="2495251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E62B4-A696-5651-F438-2BD7182A6F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91000B-F059-1A0A-75D1-2B78909BF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1898D5-4AD9-DACE-6DE8-02BEB366F73E}"/>
              </a:ext>
            </a:extLst>
          </p:cNvPr>
          <p:cNvSpPr>
            <a:spLocks noGrp="1"/>
          </p:cNvSpPr>
          <p:nvPr>
            <p:ph type="body" idx="1"/>
          </p:nvPr>
        </p:nvSpPr>
        <p:spPr/>
        <p:txBody>
          <a:bodyPr/>
          <a:lstStyle/>
          <a:p>
            <a:r>
              <a:rPr lang="en-US" b="1" dirty="0"/>
              <a:t>Brittney</a:t>
            </a:r>
          </a:p>
          <a:p>
            <a:endParaRPr lang="en-US" b="1" dirty="0"/>
          </a:p>
          <a:p>
            <a:endParaRPr lang="en-US" dirty="0"/>
          </a:p>
          <a:p>
            <a:r>
              <a:rPr lang="en-US" dirty="0" err="1"/>
              <a:t>MQs</a:t>
            </a:r>
            <a:r>
              <a:rPr lang="en-US" dirty="0"/>
              <a:t> will be discussed initially during the </a:t>
            </a:r>
            <a:r>
              <a:rPr lang="en-US" dirty="0" err="1"/>
              <a:t>EHP</a:t>
            </a:r>
            <a:r>
              <a:rPr lang="en-US" dirty="0"/>
              <a:t>.</a:t>
            </a:r>
          </a:p>
          <a:p>
            <a:endParaRPr lang="en-US" dirty="0"/>
          </a:p>
          <a:p>
            <a:r>
              <a:rPr lang="en-US" dirty="0"/>
              <a:t>Use the class spec to reference the </a:t>
            </a:r>
            <a:r>
              <a:rPr lang="en-US" dirty="0" err="1"/>
              <a:t>MQs</a:t>
            </a:r>
            <a:r>
              <a:rPr lang="en-US" dirty="0"/>
              <a:t>– min quals are tied back to the broader classification a position is in. Are there any local or federal requirements (such as a professional engineer certificate or a CDL)? What skills are needed walking in the door? What alternate skills may be a good pathway for this position? These are not desired, or nice to have, these are required for day one, you will not train on.</a:t>
            </a:r>
          </a:p>
          <a:p>
            <a:endParaRPr lang="en-US" dirty="0"/>
          </a:p>
          <a:p>
            <a:r>
              <a:rPr lang="en-US" dirty="0"/>
              <a:t>There is some ability to alter, but not so drastically</a:t>
            </a:r>
            <a:r>
              <a:rPr lang="en-US" baseline="0" dirty="0"/>
              <a:t> that the position no longer falls within the designated class spec. For example, requirement was for two years of public works repair and maintenance exp; hiring manager added 2 seasons as seasonal laborer as a pathway, since they have more specific exp in this agency/position.</a:t>
            </a:r>
            <a:endParaRPr lang="en-US" dirty="0"/>
          </a:p>
          <a:p>
            <a:endParaRPr lang="en-US" dirty="0"/>
          </a:p>
          <a:p>
            <a:pPr defTabSz="931774">
              <a:defRPr/>
            </a:pPr>
            <a:r>
              <a:rPr lang="en-US" dirty="0"/>
              <a:t>Impact on the process – we use the </a:t>
            </a:r>
            <a:r>
              <a:rPr lang="en-US" dirty="0" err="1"/>
              <a:t>MQs</a:t>
            </a:r>
            <a:r>
              <a:rPr lang="en-US" dirty="0"/>
              <a:t> to determine who will move forward in the process by reviewing</a:t>
            </a:r>
            <a:r>
              <a:rPr lang="en-US" baseline="0" dirty="0"/>
              <a:t> skills and quals of </a:t>
            </a:r>
            <a:r>
              <a:rPr lang="en-US" dirty="0"/>
              <a:t>candidates</a:t>
            </a: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a:defRPr/>
            </a:pPr>
            <a:endParaRPr lang="en-US" b="1" dirty="0"/>
          </a:p>
          <a:p>
            <a:pPr marL="171450" indent="-171450">
              <a:buFontTx/>
              <a:buChar char="-"/>
              <a:defRPr/>
            </a:pPr>
            <a:endParaRPr lang="en-US" b="1" dirty="0"/>
          </a:p>
          <a:p>
            <a:pPr marR="0" lvl="0" algn="l" defTabSz="914400" rtl="0" eaLnBrk="1" fontAlgn="auto" latinLnBrk="0" hangingPunct="1">
              <a:lnSpc>
                <a:spcPct val="100000"/>
              </a:lnSpc>
              <a:spcBef>
                <a:spcPts val="0"/>
              </a:spcBef>
              <a:spcAft>
                <a:spcPts val="0"/>
              </a:spcAft>
              <a:buClrTx/>
              <a:buSzTx/>
              <a:tabLst/>
              <a:defRPr/>
            </a:pPr>
            <a:endParaRPr lang="en-US" baseline="0" dirty="0"/>
          </a:p>
          <a:p>
            <a:endParaRPr lang="en-US" dirty="0"/>
          </a:p>
        </p:txBody>
      </p:sp>
      <p:sp>
        <p:nvSpPr>
          <p:cNvPr id="4" name="Slide Number Placeholder 3">
            <a:extLst>
              <a:ext uri="{FF2B5EF4-FFF2-40B4-BE49-F238E27FC236}">
                <a16:creationId xmlns:a16="http://schemas.microsoft.com/office/drawing/2014/main" id="{42A4CE21-384E-0809-2651-AA084314734D}"/>
              </a:ext>
            </a:extLst>
          </p:cNvPr>
          <p:cNvSpPr>
            <a:spLocks noGrp="1"/>
          </p:cNvSpPr>
          <p:nvPr>
            <p:ph type="sldNum" sz="quarter" idx="10"/>
          </p:nvPr>
        </p:nvSpPr>
        <p:spPr/>
        <p:txBody>
          <a:bodyPr/>
          <a:lstStyle/>
          <a:p>
            <a:fld id="{65DA41BB-78A0-490B-8874-36EB708AEC63}" type="slidenum">
              <a:rPr lang="en-US" smtClean="0"/>
              <a:t>9</a:t>
            </a:fld>
            <a:endParaRPr lang="en-US"/>
          </a:p>
        </p:txBody>
      </p:sp>
    </p:spTree>
    <p:extLst>
      <p:ext uri="{BB962C8B-B14F-4D97-AF65-F5344CB8AC3E}">
        <p14:creationId xmlns:p14="http://schemas.microsoft.com/office/powerpoint/2010/main" val="123911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baseline="0" dirty="0"/>
              <a:t>Brittney – </a:t>
            </a:r>
          </a:p>
          <a:p>
            <a:pPr marL="171450" indent="-171450">
              <a:buFont typeface="Arial" panose="020B0604020202020204" pitchFamily="34" charset="0"/>
              <a:buChar char="•"/>
              <a:defRPr/>
            </a:pPr>
            <a:endParaRPr lang="en-US" b="1" baseline="0" dirty="0"/>
          </a:p>
          <a:p>
            <a:endParaRPr lang="en-US" dirty="0"/>
          </a:p>
        </p:txBody>
      </p:sp>
      <p:sp>
        <p:nvSpPr>
          <p:cNvPr id="4" name="Slide Number Placeholder 3"/>
          <p:cNvSpPr>
            <a:spLocks noGrp="1"/>
          </p:cNvSpPr>
          <p:nvPr>
            <p:ph type="sldNum" sz="quarter" idx="10"/>
          </p:nvPr>
        </p:nvSpPr>
        <p:spPr/>
        <p:txBody>
          <a:bodyPr/>
          <a:lstStyle/>
          <a:p>
            <a:fld id="{65DA41BB-78A0-490B-8874-36EB708AEC63}" type="slidenum">
              <a:rPr lang="en-US" smtClean="0"/>
              <a:t>10</a:t>
            </a:fld>
            <a:endParaRPr lang="en-US"/>
          </a:p>
        </p:txBody>
      </p:sp>
    </p:spTree>
    <p:extLst>
      <p:ext uri="{BB962C8B-B14F-4D97-AF65-F5344CB8AC3E}">
        <p14:creationId xmlns:p14="http://schemas.microsoft.com/office/powerpoint/2010/main" val="1201307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Brittney – </a:t>
            </a:r>
          </a:p>
          <a:p>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5DA41BB-78A0-490B-8874-36EB708AEC63}" type="slidenum">
              <a:rPr lang="en-US" smtClean="0"/>
              <a:t>11</a:t>
            </a:fld>
            <a:endParaRPr lang="en-US" dirty="0"/>
          </a:p>
        </p:txBody>
      </p:sp>
    </p:spTree>
    <p:extLst>
      <p:ext uri="{BB962C8B-B14F-4D97-AF65-F5344CB8AC3E}">
        <p14:creationId xmlns:p14="http://schemas.microsoft.com/office/powerpoint/2010/main" val="1575308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Julie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65DA41BB-78A0-490B-8874-36EB708AEC63}" type="slidenum">
              <a:rPr lang="en-US" smtClean="0"/>
              <a:t>12</a:t>
            </a:fld>
            <a:endParaRPr lang="en-US"/>
          </a:p>
        </p:txBody>
      </p:sp>
    </p:spTree>
    <p:extLst>
      <p:ext uri="{BB962C8B-B14F-4D97-AF65-F5344CB8AC3E}">
        <p14:creationId xmlns:p14="http://schemas.microsoft.com/office/powerpoint/2010/main" val="393400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Julie</a:t>
            </a:r>
          </a:p>
          <a:p>
            <a:endParaRPr lang="en-US" b="1" dirty="0"/>
          </a:p>
          <a:p>
            <a:endParaRPr lang="en-US" dirty="0"/>
          </a:p>
          <a:p>
            <a:r>
              <a:rPr lang="en-US" dirty="0" err="1"/>
              <a:t>MQs</a:t>
            </a:r>
            <a:r>
              <a:rPr lang="en-US" dirty="0"/>
              <a:t> will be discussed initially during the </a:t>
            </a:r>
            <a:r>
              <a:rPr lang="en-US" dirty="0" err="1"/>
              <a:t>EHP</a:t>
            </a:r>
            <a:r>
              <a:rPr lang="en-US" dirty="0"/>
              <a:t>.</a:t>
            </a:r>
          </a:p>
          <a:p>
            <a:endParaRPr lang="en-US" dirty="0"/>
          </a:p>
          <a:p>
            <a:r>
              <a:rPr lang="en-US" dirty="0"/>
              <a:t>Use the class spec to reference the </a:t>
            </a:r>
            <a:r>
              <a:rPr lang="en-US" dirty="0" err="1"/>
              <a:t>MQs</a:t>
            </a:r>
            <a:r>
              <a:rPr lang="en-US" dirty="0"/>
              <a:t>– min quals are tied back to the broader classification a position is in. Are there any local or federal requirements (such as a professional engineer certificate or a CDL)? What skills are needed walking in the door? What alternate skills may be a good pathway for this position? These are not desired, or nice to have, these are required for day one, you will not train on.</a:t>
            </a:r>
          </a:p>
          <a:p>
            <a:endParaRPr lang="en-US" dirty="0"/>
          </a:p>
          <a:p>
            <a:r>
              <a:rPr lang="en-US" dirty="0"/>
              <a:t>There is some ability to alter, but not so drastically</a:t>
            </a:r>
            <a:r>
              <a:rPr lang="en-US" baseline="0" dirty="0"/>
              <a:t> that the position no longer falls within the designated class spec. For example, requirement was for two years of public works repair and maintenance exp; hiring manager added 2 seasons as seasonal laborer as a pathway, since they have more specific exp in this agency/position.</a:t>
            </a:r>
            <a:endParaRPr lang="en-US" dirty="0"/>
          </a:p>
          <a:p>
            <a:endParaRPr lang="en-US" dirty="0"/>
          </a:p>
          <a:p>
            <a:pPr defTabSz="931774">
              <a:defRPr/>
            </a:pPr>
            <a:r>
              <a:rPr lang="en-US" dirty="0"/>
              <a:t>Impact on the process – we use the </a:t>
            </a:r>
            <a:r>
              <a:rPr lang="en-US" dirty="0" err="1"/>
              <a:t>MQs</a:t>
            </a:r>
            <a:r>
              <a:rPr lang="en-US" dirty="0"/>
              <a:t> to determine who will move forward in the process by reviewing</a:t>
            </a:r>
            <a:r>
              <a:rPr lang="en-US" baseline="0" dirty="0"/>
              <a:t> skills and quals of </a:t>
            </a:r>
            <a:r>
              <a:rPr lang="en-US" dirty="0"/>
              <a:t>candidates</a:t>
            </a: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a:defRPr/>
            </a:pPr>
            <a:endParaRPr lang="en-US" b="1" dirty="0"/>
          </a:p>
          <a:p>
            <a:pPr marL="171450" indent="-171450">
              <a:buFontTx/>
              <a:buChar char="-"/>
              <a:defRPr/>
            </a:pPr>
            <a:endParaRPr lang="en-US" b="1" dirty="0"/>
          </a:p>
          <a:p>
            <a:pPr marR="0" lvl="0" algn="l" defTabSz="914400" rtl="0" eaLnBrk="1" fontAlgn="auto" latinLnBrk="0" hangingPunct="1">
              <a:lnSpc>
                <a:spcPct val="100000"/>
              </a:lnSpc>
              <a:spcBef>
                <a:spcPts val="0"/>
              </a:spcBef>
              <a:spcAft>
                <a:spcPts val="0"/>
              </a:spcAft>
              <a:buClrTx/>
              <a:buSzTx/>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65DA41BB-78A0-490B-8874-36EB708AEC63}" type="slidenum">
              <a:rPr lang="en-US" smtClean="0"/>
              <a:t>13</a:t>
            </a:fld>
            <a:endParaRPr lang="en-US"/>
          </a:p>
        </p:txBody>
      </p:sp>
    </p:spTree>
    <p:extLst>
      <p:ext uri="{BB962C8B-B14F-4D97-AF65-F5344CB8AC3E}">
        <p14:creationId xmlns:p14="http://schemas.microsoft.com/office/powerpoint/2010/main" val="2079911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E92A6-96DE-9CF0-58E7-F67CE0A099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0E4DBE-D386-AFE3-A233-3A9B3FB21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4F191-711C-461E-A921-46AF95EE0EF7}"/>
              </a:ext>
            </a:extLst>
          </p:cNvPr>
          <p:cNvSpPr>
            <a:spLocks noGrp="1"/>
          </p:cNvSpPr>
          <p:nvPr>
            <p:ph type="body" idx="1"/>
          </p:nvPr>
        </p:nvSpPr>
        <p:spPr/>
        <p:txBody>
          <a:bodyPr/>
          <a:lstStyle/>
          <a:p>
            <a:pPr>
              <a:defRPr/>
            </a:pPr>
            <a:r>
              <a:rPr lang="en-US" b="1" baseline="0" dirty="0"/>
              <a:t>Julie – </a:t>
            </a:r>
          </a:p>
          <a:p>
            <a:pPr marL="171450" indent="-171450">
              <a:buFont typeface="Arial" panose="020B0604020202020204" pitchFamily="34" charset="0"/>
              <a:buChar char="•"/>
              <a:defRPr/>
            </a:pPr>
            <a:endParaRPr lang="en-US" b="1" baseline="0" dirty="0"/>
          </a:p>
          <a:p>
            <a:endParaRPr lang="en-US" dirty="0"/>
          </a:p>
        </p:txBody>
      </p:sp>
      <p:sp>
        <p:nvSpPr>
          <p:cNvPr id="4" name="Slide Number Placeholder 3">
            <a:extLst>
              <a:ext uri="{FF2B5EF4-FFF2-40B4-BE49-F238E27FC236}">
                <a16:creationId xmlns:a16="http://schemas.microsoft.com/office/drawing/2014/main" id="{71C7D52F-E5BC-DD0C-7B38-9D16FA89F91A}"/>
              </a:ext>
            </a:extLst>
          </p:cNvPr>
          <p:cNvSpPr>
            <a:spLocks noGrp="1"/>
          </p:cNvSpPr>
          <p:nvPr>
            <p:ph type="sldNum" sz="quarter" idx="10"/>
          </p:nvPr>
        </p:nvSpPr>
        <p:spPr/>
        <p:txBody>
          <a:bodyPr/>
          <a:lstStyle/>
          <a:p>
            <a:fld id="{65DA41BB-78A0-490B-8874-36EB708AEC63}" type="slidenum">
              <a:rPr lang="en-US" smtClean="0"/>
              <a:t>14</a:t>
            </a:fld>
            <a:endParaRPr lang="en-US"/>
          </a:p>
        </p:txBody>
      </p:sp>
    </p:spTree>
    <p:extLst>
      <p:ext uri="{BB962C8B-B14F-4D97-AF65-F5344CB8AC3E}">
        <p14:creationId xmlns:p14="http://schemas.microsoft.com/office/powerpoint/2010/main" val="2365801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Julie: </a:t>
            </a:r>
            <a:r>
              <a:rPr lang="en-US" dirty="0"/>
              <a:t>Here is an example of 4 different pathways where a candidate could be screened in for an Administrative Clerk position.</a:t>
            </a:r>
          </a:p>
          <a:p>
            <a:endParaRPr lang="en-US" dirty="0"/>
          </a:p>
          <a:p>
            <a:r>
              <a:rPr lang="en-US" dirty="0"/>
              <a:t>PW 1: General experience, more years of exp needed</a:t>
            </a:r>
          </a:p>
          <a:p>
            <a:r>
              <a:rPr lang="en-US" dirty="0"/>
              <a:t>PW 2: Still general experience, and less exp is needed, but because of the tech degree required</a:t>
            </a:r>
          </a:p>
          <a:p>
            <a:r>
              <a:rPr lang="en-US" dirty="0"/>
              <a:t>PW3: even lesser exp in the field, but higher level of education, associates degree, typically around 60 course credits vs the 30 credits needed for the tech diploma.</a:t>
            </a:r>
          </a:p>
          <a:p>
            <a:r>
              <a:rPr lang="en-US" dirty="0"/>
              <a:t>PW4: skills based – only 2 years is needed, with no education pathway but the exp is directly related, specific exp to the duties of the position</a:t>
            </a:r>
          </a:p>
        </p:txBody>
      </p:sp>
      <p:sp>
        <p:nvSpPr>
          <p:cNvPr id="4" name="Slide Number Placeholder 3"/>
          <p:cNvSpPr>
            <a:spLocks noGrp="1"/>
          </p:cNvSpPr>
          <p:nvPr>
            <p:ph type="sldNum" sz="quarter" idx="5"/>
          </p:nvPr>
        </p:nvSpPr>
        <p:spPr/>
        <p:txBody>
          <a:bodyPr/>
          <a:lstStyle/>
          <a:p>
            <a:fld id="{65DA41BB-78A0-490B-8874-36EB708AEC63}" type="slidenum">
              <a:rPr lang="en-US" smtClean="0"/>
              <a:t>15</a:t>
            </a:fld>
            <a:endParaRPr lang="en-US" dirty="0"/>
          </a:p>
        </p:txBody>
      </p:sp>
    </p:spTree>
    <p:extLst>
      <p:ext uri="{BB962C8B-B14F-4D97-AF65-F5344CB8AC3E}">
        <p14:creationId xmlns:p14="http://schemas.microsoft.com/office/powerpoint/2010/main" val="1378347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Brittney</a:t>
            </a:r>
          </a:p>
        </p:txBody>
      </p:sp>
      <p:sp>
        <p:nvSpPr>
          <p:cNvPr id="4" name="Slide Number Placeholder 3"/>
          <p:cNvSpPr>
            <a:spLocks noGrp="1"/>
          </p:cNvSpPr>
          <p:nvPr>
            <p:ph type="sldNum" sz="quarter" idx="5"/>
          </p:nvPr>
        </p:nvSpPr>
        <p:spPr/>
        <p:txBody>
          <a:bodyPr/>
          <a:lstStyle/>
          <a:p>
            <a:fld id="{65DA41BB-78A0-490B-8874-36EB708AEC63}" type="slidenum">
              <a:rPr lang="en-US" smtClean="0"/>
              <a:t>16</a:t>
            </a:fld>
            <a:endParaRPr lang="en-US" dirty="0"/>
          </a:p>
        </p:txBody>
      </p:sp>
    </p:spTree>
    <p:extLst>
      <p:ext uri="{BB962C8B-B14F-4D97-AF65-F5344CB8AC3E}">
        <p14:creationId xmlns:p14="http://schemas.microsoft.com/office/powerpoint/2010/main" val="3048630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t>Brittney  – </a:t>
            </a:r>
          </a:p>
          <a:p>
            <a:pPr>
              <a:defRPr/>
            </a:pPr>
            <a:endParaRPr lang="en-US" b="1" dirty="0"/>
          </a:p>
          <a:p>
            <a:pPr>
              <a:defRPr/>
            </a:pPr>
            <a:r>
              <a:rPr lang="en-US" dirty="0"/>
              <a:t>Once a position closes, the HR Analyst will screen the applications. There are a couple</a:t>
            </a:r>
            <a:r>
              <a:rPr lang="en-US" baseline="0" dirty="0"/>
              <a:t> of things we’re looking for in our </a:t>
            </a:r>
            <a:r>
              <a:rPr lang="en-US" dirty="0"/>
              <a:t>Initial screening – legal</a:t>
            </a:r>
            <a:r>
              <a:rPr lang="en-US" baseline="0" dirty="0"/>
              <a:t> right</a:t>
            </a:r>
            <a:r>
              <a:rPr lang="en-US" dirty="0"/>
              <a:t> to work in the U.S</a:t>
            </a:r>
            <a:r>
              <a:rPr lang="en-US" baseline="0" dirty="0"/>
              <a:t>, age requirements, are they at least 16 or 18 dependin</a:t>
            </a:r>
            <a:r>
              <a:rPr lang="en-US" dirty="0"/>
              <a:t>g on the position, if position requires, check driver license or eligibility for driver license.</a:t>
            </a:r>
          </a:p>
          <a:p>
            <a:pPr>
              <a:defRPr/>
            </a:pPr>
            <a:endParaRPr lang="en-US" baseline="0" dirty="0"/>
          </a:p>
          <a:p>
            <a:pPr>
              <a:defRPr/>
            </a:pPr>
            <a:r>
              <a:rPr lang="en-US" dirty="0"/>
              <a:t>Who is eligible to apply?– open to city employees only (check to ensure that the applicants are current city employees), open to specific Comp Groups only, such as 16 &amp; 20, we have to check each applicant to confirm. Even if an applicant is a current employee but in a different CG, they are screened out because they are not eligible for that position.</a:t>
            </a:r>
          </a:p>
          <a:p>
            <a:pPr>
              <a:defRPr/>
            </a:pPr>
            <a:endParaRPr lang="en-US" dirty="0"/>
          </a:p>
          <a:p>
            <a:pPr>
              <a:defRPr/>
            </a:pPr>
            <a:r>
              <a:rPr lang="en-US" dirty="0"/>
              <a:t>If Supp Qs required, such as an essay or guided cover letter, but not attached = screened out automatically</a:t>
            </a:r>
          </a:p>
          <a:p>
            <a:pPr>
              <a:defRPr/>
            </a:pPr>
            <a:endParaRPr lang="en-US" dirty="0"/>
          </a:p>
          <a:p>
            <a:pPr>
              <a:defRPr/>
            </a:pPr>
            <a:r>
              <a:rPr lang="en-US" dirty="0"/>
              <a:t>Screening</a:t>
            </a:r>
            <a:r>
              <a:rPr lang="en-US" baseline="0" dirty="0"/>
              <a:t> based on job posting, not always easy.</a:t>
            </a:r>
          </a:p>
          <a:p>
            <a:pPr>
              <a:defRPr/>
            </a:pPr>
            <a:endParaRPr lang="en-US" dirty="0"/>
          </a:p>
          <a:p>
            <a:pPr>
              <a:defRPr/>
            </a:pPr>
            <a:r>
              <a:rPr lang="en-US" dirty="0"/>
              <a:t>First review T&amp;E,(do they have the 1 year of professional traffic engineering exp) if not clearly met then review knowledge, skills and abilities (do they have 4 years of civil engineering practices related to transportation)- must have all knowledge</a:t>
            </a:r>
            <a:r>
              <a:rPr lang="en-US" baseline="0" dirty="0"/>
              <a:t> criteria listed</a:t>
            </a:r>
            <a:r>
              <a:rPr lang="en-US" dirty="0"/>
              <a:t> to move forward in process. These concepts are more directly related to the job &amp; useful for those with more on-the-job exp than education/formal training.</a:t>
            </a:r>
          </a:p>
          <a:p>
            <a:pPr>
              <a:defRPr/>
            </a:pPr>
            <a:endParaRPr lang="en-US" dirty="0"/>
          </a:p>
          <a:p>
            <a:pPr>
              <a:defRPr/>
            </a:pPr>
            <a:r>
              <a:rPr lang="en-US" dirty="0"/>
              <a:t>This is another reason why the EHP is important: during that meeting, the discussion allows the hiring team </a:t>
            </a:r>
            <a:r>
              <a:rPr lang="en-US" baseline="0" dirty="0"/>
              <a:t>to identify skills &amp;</a:t>
            </a:r>
            <a:r>
              <a:rPr lang="en-US" dirty="0"/>
              <a:t> qualifications align directly with the position</a:t>
            </a:r>
            <a:r>
              <a:rPr lang="en-US" baseline="0" dirty="0"/>
              <a:t>. It allows you to remove and lessen the inequitable requirements we sometimes place on candidates because we’re used to it. So again, what is needed on day one as a requirement and not a desire, nice to have. </a:t>
            </a:r>
          </a:p>
          <a:p>
            <a:pPr>
              <a:defRPr/>
            </a:pPr>
            <a:endParaRPr lang="en-US" dirty="0"/>
          </a:p>
          <a:p>
            <a:pPr>
              <a:defRPr/>
            </a:pPr>
            <a:r>
              <a:rPr lang="en-US" dirty="0"/>
              <a:t>We use a pass, fail system. If Analyst isn’t sure, we will list as other and seek dept input, wont give candidate name but their work history, skills, SQ responses, and ask for input; but HR has final determination if a candidate gets screened in or out.</a:t>
            </a:r>
          </a:p>
          <a:p>
            <a:pPr>
              <a:defRPr/>
            </a:pPr>
            <a:endParaRPr lang="en-US" dirty="0"/>
          </a:p>
          <a:p>
            <a:pPr>
              <a:defRPr/>
            </a:pPr>
            <a:r>
              <a:rPr lang="en-US" dirty="0"/>
              <a:t>Once a candidate is screened out, notices are sent and they can request to have a review of quals. 3 business days to appeal.</a:t>
            </a:r>
          </a:p>
          <a:p>
            <a:pPr>
              <a:defRPr/>
            </a:pPr>
            <a:endParaRPr lang="en-US" dirty="0"/>
          </a:p>
          <a:p>
            <a:pPr>
              <a:defRPr/>
            </a:pPr>
            <a:r>
              <a:rPr lang="en-US" dirty="0"/>
              <a:t>~~~~~~~~~~~~~~~~~~~~~~~~~~~~</a:t>
            </a:r>
          </a:p>
          <a:p>
            <a:pPr>
              <a:defRPr/>
            </a:pPr>
            <a:endParaRPr lang="en-US" dirty="0"/>
          </a:p>
        </p:txBody>
      </p:sp>
      <p:sp>
        <p:nvSpPr>
          <p:cNvPr id="4" name="Slide Number Placeholder 3"/>
          <p:cNvSpPr>
            <a:spLocks noGrp="1"/>
          </p:cNvSpPr>
          <p:nvPr>
            <p:ph type="sldNum" sz="quarter" idx="10"/>
          </p:nvPr>
        </p:nvSpPr>
        <p:spPr/>
        <p:txBody>
          <a:bodyPr/>
          <a:lstStyle/>
          <a:p>
            <a:fld id="{65DA41BB-78A0-490B-8874-36EB708AEC63}" type="slidenum">
              <a:rPr lang="en-US" smtClean="0"/>
              <a:t>17</a:t>
            </a:fld>
            <a:endParaRPr lang="en-US" dirty="0"/>
          </a:p>
        </p:txBody>
      </p:sp>
    </p:spTree>
    <p:extLst>
      <p:ext uri="{BB962C8B-B14F-4D97-AF65-F5344CB8AC3E}">
        <p14:creationId xmlns:p14="http://schemas.microsoft.com/office/powerpoint/2010/main" val="2689663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Brittney - Recap</a:t>
            </a:r>
          </a:p>
          <a:p>
            <a:endParaRPr lang="en-US" dirty="0"/>
          </a:p>
        </p:txBody>
      </p:sp>
      <p:sp>
        <p:nvSpPr>
          <p:cNvPr id="4" name="Slide Number Placeholder 3"/>
          <p:cNvSpPr>
            <a:spLocks noGrp="1"/>
          </p:cNvSpPr>
          <p:nvPr>
            <p:ph type="sldNum" sz="quarter" idx="10"/>
          </p:nvPr>
        </p:nvSpPr>
        <p:spPr/>
        <p:txBody>
          <a:bodyPr/>
          <a:lstStyle/>
          <a:p>
            <a:fld id="{65DA41BB-78A0-490B-8874-36EB708AEC63}" type="slidenum">
              <a:rPr lang="en-US" smtClean="0"/>
              <a:t>18</a:t>
            </a:fld>
            <a:endParaRPr lang="en-US" dirty="0"/>
          </a:p>
        </p:txBody>
      </p:sp>
    </p:spTree>
    <p:extLst>
      <p:ext uri="{BB962C8B-B14F-4D97-AF65-F5344CB8AC3E}">
        <p14:creationId xmlns:p14="http://schemas.microsoft.com/office/powerpoint/2010/main" val="755641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Julie</a:t>
            </a:r>
          </a:p>
          <a:p>
            <a:endParaRPr lang="en-US" baseline="0" dirty="0"/>
          </a:p>
          <a:p>
            <a:r>
              <a:rPr lang="en-US" baseline="0" dirty="0"/>
              <a:t>If time permits, show </a:t>
            </a:r>
            <a:r>
              <a:rPr lang="en-US" baseline="0" dirty="0" err="1"/>
              <a:t>EmployeeNet</a:t>
            </a:r>
            <a:r>
              <a:rPr lang="en-US" baseline="0" dirty="0"/>
              <a:t> resources for Supervisors (https://www.cityofmadison.com/employeenet/policies-procedures/supervisor-resources):</a:t>
            </a:r>
          </a:p>
          <a:p>
            <a:r>
              <a:rPr lang="en-US" baseline="0" dirty="0"/>
              <a:t>Supervisor Resource Hiring Page</a:t>
            </a:r>
          </a:p>
          <a:p>
            <a:r>
              <a:rPr lang="en-US" baseline="0" dirty="0"/>
              <a:t>Class Specifications</a:t>
            </a:r>
          </a:p>
          <a:p>
            <a:r>
              <a:rPr lang="en-US" baseline="0" dirty="0"/>
              <a:t>Agency Position Description SharePoint site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65DA41BB-78A0-490B-8874-36EB708AEC63}" type="slidenum">
              <a:rPr lang="en-US" smtClean="0"/>
              <a:t>19</a:t>
            </a:fld>
            <a:endParaRPr lang="en-US" dirty="0"/>
          </a:p>
        </p:txBody>
      </p:sp>
    </p:spTree>
    <p:extLst>
      <p:ext uri="{BB962C8B-B14F-4D97-AF65-F5344CB8AC3E}">
        <p14:creationId xmlns:p14="http://schemas.microsoft.com/office/powerpoint/2010/main" val="2513475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Julie</a:t>
            </a:r>
            <a:r>
              <a:rPr lang="en-US" dirty="0"/>
              <a:t> – reminder, Equitable Interviewing training is on Thursday</a:t>
            </a:r>
          </a:p>
        </p:txBody>
      </p:sp>
      <p:sp>
        <p:nvSpPr>
          <p:cNvPr id="4" name="Slide Number Placeholder 3"/>
          <p:cNvSpPr>
            <a:spLocks noGrp="1"/>
          </p:cNvSpPr>
          <p:nvPr>
            <p:ph type="sldNum" sz="quarter" idx="5"/>
          </p:nvPr>
        </p:nvSpPr>
        <p:spPr/>
        <p:txBody>
          <a:bodyPr/>
          <a:lstStyle/>
          <a:p>
            <a:fld id="{65DA41BB-78A0-490B-8874-36EB708AEC63}" type="slidenum">
              <a:rPr lang="en-US" smtClean="0"/>
              <a:t>20</a:t>
            </a:fld>
            <a:endParaRPr lang="en-US" dirty="0"/>
          </a:p>
        </p:txBody>
      </p:sp>
    </p:spTree>
    <p:extLst>
      <p:ext uri="{BB962C8B-B14F-4D97-AF65-F5344CB8AC3E}">
        <p14:creationId xmlns:p14="http://schemas.microsoft.com/office/powerpoint/2010/main" val="15920680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Brittney</a:t>
            </a:r>
          </a:p>
          <a:p>
            <a:endParaRPr lang="en-US" dirty="0"/>
          </a:p>
          <a:p>
            <a:r>
              <a:rPr lang="en-US" sz="1200" u="sng" kern="1200" dirty="0">
                <a:solidFill>
                  <a:schemeClr val="tx1"/>
                </a:solidFill>
                <a:effectLst/>
                <a:latin typeface="+mn-lt"/>
                <a:ea typeface="+mn-ea"/>
                <a:cs typeface="+mn-cs"/>
                <a:hlinkClick r:id="rId3"/>
              </a:rPr>
              <a:t>https://www.surveymonkey.com/r/2025CourseFeedback</a:t>
            </a:r>
            <a:endParaRPr lang="en-US" dirty="0"/>
          </a:p>
        </p:txBody>
      </p:sp>
      <p:sp>
        <p:nvSpPr>
          <p:cNvPr id="4" name="Slide Number Placeholder 3"/>
          <p:cNvSpPr>
            <a:spLocks noGrp="1"/>
          </p:cNvSpPr>
          <p:nvPr>
            <p:ph type="sldNum" sz="quarter" idx="10"/>
          </p:nvPr>
        </p:nvSpPr>
        <p:spPr/>
        <p:txBody>
          <a:bodyPr/>
          <a:lstStyle/>
          <a:p>
            <a:fld id="{65DA41BB-78A0-490B-8874-36EB708AEC63}" type="slidenum">
              <a:rPr lang="en-US" smtClean="0"/>
              <a:t>21</a:t>
            </a:fld>
            <a:endParaRPr lang="en-US" dirty="0"/>
          </a:p>
        </p:txBody>
      </p:sp>
    </p:spTree>
    <p:extLst>
      <p:ext uri="{BB962C8B-B14F-4D97-AF65-F5344CB8AC3E}">
        <p14:creationId xmlns:p14="http://schemas.microsoft.com/office/powerpoint/2010/main" val="1528810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889" y="2514601"/>
            <a:ext cx="880060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889" y="4777381"/>
            <a:ext cx="8800601"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7CB05CCE-BFBA-4FD2-8FFF-039DE922817E}" type="datetimeFigureOut">
              <a:rPr lang="en-US"/>
              <a:pPr>
                <a:defRPr/>
              </a:pPr>
              <a:t>10/1/2026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Tree>
    <p:extLst>
      <p:ext uri="{BB962C8B-B14F-4D97-AF65-F5344CB8AC3E}">
        <p14:creationId xmlns:p14="http://schemas.microsoft.com/office/powerpoint/2010/main" val="4240506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2585" y="624110"/>
            <a:ext cx="10366830"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912586" y="2133600"/>
            <a:ext cx="10466616" cy="3777622"/>
          </a:xfrm>
        </p:spPr>
        <p:txBody>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7EA7EBD-DCE1-44CE-AD85-E6616E812404}" type="datetimeFigureOut">
              <a:rPr lang="en-US"/>
              <a:pPr>
                <a:defRPr/>
              </a:pPr>
              <a:t>10/1/2026</a:t>
            </a:fld>
            <a:endParaRPr lang="en-US" dirty="0"/>
          </a:p>
        </p:txBody>
      </p:sp>
      <p:sp>
        <p:nvSpPr>
          <p:cNvPr id="6" name="Footer Placeholder 4"/>
          <p:cNvSpPr>
            <a:spLocks noGrp="1"/>
          </p:cNvSpPr>
          <p:nvPr>
            <p:ph type="ftr" sz="quarter" idx="11"/>
          </p:nvPr>
        </p:nvSpPr>
        <p:spPr>
          <a:xfrm>
            <a:off x="1828800" y="6135689"/>
            <a:ext cx="8384117" cy="365125"/>
          </a:xfrm>
        </p:spPr>
        <p:txBody>
          <a:bodyPr/>
          <a:lstStyle>
            <a:lvl1pPr>
              <a:defRPr/>
            </a:lvl1pPr>
          </a:lstStyle>
          <a:p>
            <a:pPr>
              <a:defRPr/>
            </a:pPr>
            <a:endParaRPr lang="en-US" dirty="0"/>
          </a:p>
        </p:txBody>
      </p:sp>
      <p:sp>
        <p:nvSpPr>
          <p:cNvPr id="7" name="Slide Number Placeholder 5"/>
          <p:cNvSpPr>
            <a:spLocks noGrp="1"/>
          </p:cNvSpPr>
          <p:nvPr>
            <p:ph type="sldNum" sz="quarter" idx="12"/>
          </p:nvPr>
        </p:nvSpPr>
        <p:spPr>
          <a:xfrm>
            <a:off x="912585" y="6142721"/>
            <a:ext cx="781051" cy="365125"/>
          </a:xfrm>
        </p:spPr>
        <p:txBody>
          <a:bodyPr/>
          <a:lstStyle>
            <a:lvl1pPr>
              <a:defRPr/>
            </a:lvl1pPr>
          </a:lstStyle>
          <a:p>
            <a:pPr>
              <a:defRPr/>
            </a:pPr>
            <a:fld id="{917BD724-080B-4B6B-9F17-CA3BAFAF778F}" type="slidenum">
              <a:rPr lang="en-US" altLang="en-US"/>
              <a:pPr>
                <a:defRPr/>
              </a:pPr>
              <a:t>‹#›</a:t>
            </a:fld>
            <a:endParaRPr lang="en-US" altLang="en-US" dirty="0"/>
          </a:p>
        </p:txBody>
      </p:sp>
    </p:spTree>
    <p:extLst>
      <p:ext uri="{BB962C8B-B14F-4D97-AF65-F5344CB8AC3E}">
        <p14:creationId xmlns:p14="http://schemas.microsoft.com/office/powerpoint/2010/main" val="119706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5820" y="3635507"/>
            <a:ext cx="8789313"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5820" y="5142345"/>
            <a:ext cx="8789313"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8" name="Rectangle 7"/>
          <p:cNvSpPr/>
          <p:nvPr userDrawn="1"/>
        </p:nvSpPr>
        <p:spPr>
          <a:xfrm>
            <a:off x="-110835" y="6135687"/>
            <a:ext cx="12469090" cy="856239"/>
          </a:xfrm>
          <a:prstGeom prst="rect">
            <a:avLst/>
          </a:prstGeom>
          <a:solidFill>
            <a:schemeClr val="accent6"/>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3"/>
          <p:cNvSpPr>
            <a:spLocks noGrp="1"/>
          </p:cNvSpPr>
          <p:nvPr>
            <p:ph type="dt" sz="half" idx="10"/>
          </p:nvPr>
        </p:nvSpPr>
        <p:spPr>
          <a:xfrm>
            <a:off x="10135130" y="6135688"/>
            <a:ext cx="1022351" cy="369887"/>
          </a:xfrm>
        </p:spPr>
        <p:txBody>
          <a:bodyPr/>
          <a:lstStyle>
            <a:lvl1pPr>
              <a:defRPr/>
            </a:lvl1pPr>
          </a:lstStyle>
          <a:p>
            <a:pPr>
              <a:defRPr/>
            </a:pPr>
            <a:fld id="{942378B5-226A-4DEC-A1BB-A6DA1E33E9AC}" type="datetimeFigureOut">
              <a:rPr lang="en-US"/>
              <a:pPr>
                <a:defRPr/>
              </a:pPr>
              <a:t>10/1/2026</a:t>
            </a:fld>
            <a:endParaRPr lang="en-US" dirty="0"/>
          </a:p>
        </p:txBody>
      </p:sp>
      <p:sp>
        <p:nvSpPr>
          <p:cNvPr id="6" name="Footer Placeholder 4"/>
          <p:cNvSpPr>
            <a:spLocks noGrp="1"/>
          </p:cNvSpPr>
          <p:nvPr>
            <p:ph type="ftr" sz="quarter" idx="11"/>
          </p:nvPr>
        </p:nvSpPr>
        <p:spPr>
          <a:xfrm>
            <a:off x="2284942" y="6135689"/>
            <a:ext cx="7622117" cy="365125"/>
          </a:xfrm>
        </p:spPr>
        <p:txBody>
          <a:bodyPr/>
          <a:lstStyle>
            <a:lvl1pPr>
              <a:defRPr/>
            </a:lvl1pPr>
          </a:lstStyle>
          <a:p>
            <a:pPr>
              <a:defRPr/>
            </a:pPr>
            <a:endParaRPr lang="en-US" dirty="0"/>
          </a:p>
        </p:txBody>
      </p:sp>
      <p:sp>
        <p:nvSpPr>
          <p:cNvPr id="7" name="Slide Number Placeholder 5"/>
          <p:cNvSpPr>
            <a:spLocks noGrp="1"/>
          </p:cNvSpPr>
          <p:nvPr>
            <p:ph type="sldNum" sz="quarter" idx="12"/>
          </p:nvPr>
        </p:nvSpPr>
        <p:spPr>
          <a:xfrm>
            <a:off x="1275820" y="6135688"/>
            <a:ext cx="781051" cy="365125"/>
          </a:xfrm>
        </p:spPr>
        <p:txBody>
          <a:bodyPr/>
          <a:lstStyle>
            <a:lvl1pPr>
              <a:defRPr/>
            </a:lvl1pPr>
          </a:lstStyle>
          <a:p>
            <a:pPr>
              <a:defRPr/>
            </a:pPr>
            <a:fld id="{BE2F7F20-DA1A-4AA2-A75C-DEA351D43907}" type="slidenum">
              <a:rPr lang="en-US" altLang="en-US"/>
              <a:pPr>
                <a:defRPr/>
              </a:pPr>
              <a:t>‹#›</a:t>
            </a:fld>
            <a:endParaRPr lang="en-US" alt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51" y="862862"/>
            <a:ext cx="3168203" cy="3168203"/>
          </a:xfrm>
          <a:prstGeom prst="rect">
            <a:avLst/>
          </a:prstGeom>
        </p:spPr>
      </p:pic>
    </p:spTree>
    <p:extLst>
      <p:ext uri="{BB962C8B-B14F-4D97-AF65-F5344CB8AC3E}">
        <p14:creationId xmlns:p14="http://schemas.microsoft.com/office/powerpoint/2010/main" val="2726955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1743" y="2136585"/>
            <a:ext cx="4887686" cy="3767397"/>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3086" y="2136707"/>
            <a:ext cx="5196115"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p:cNvSpPr>
            <a:spLocks noGrp="1"/>
          </p:cNvSpPr>
          <p:nvPr>
            <p:ph type="dt" sz="half" idx="10"/>
          </p:nvPr>
        </p:nvSpPr>
        <p:spPr/>
        <p:txBody>
          <a:bodyPr/>
          <a:lstStyle>
            <a:lvl1pPr>
              <a:defRPr/>
            </a:lvl1pPr>
          </a:lstStyle>
          <a:p>
            <a:pPr>
              <a:defRPr/>
            </a:pPr>
            <a:fld id="{92FD02AD-B058-4561-ADF4-6DDD77305C5D}" type="datetimeFigureOut">
              <a:rPr lang="en-US"/>
              <a:pPr>
                <a:defRPr/>
              </a:pPr>
              <a:t>10/1/2026</a:t>
            </a:fld>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FD5931E-E711-4E58-881D-050A119C191D}" type="slidenum">
              <a:rPr lang="en-US" altLang="en-US"/>
              <a:pPr>
                <a:defRPr/>
              </a:pPr>
              <a:t>‹#›</a:t>
            </a:fld>
            <a:endParaRPr lang="en-US" altLang="en-US" dirty="0"/>
          </a:p>
        </p:txBody>
      </p:sp>
    </p:spTree>
    <p:extLst>
      <p:ext uri="{BB962C8B-B14F-4D97-AF65-F5344CB8AC3E}">
        <p14:creationId xmlns:p14="http://schemas.microsoft.com/office/powerpoint/2010/main" val="3078412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020469" y="2226626"/>
            <a:ext cx="38327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887" y="2802889"/>
            <a:ext cx="4263376"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1540" y="2223398"/>
            <a:ext cx="383098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11620" y="2799661"/>
            <a:ext cx="4260907"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A89F81A9-9923-4B49-AE6D-D6822DD03CC4}" type="datetimeFigureOut">
              <a:rPr lang="en-US"/>
              <a:pPr>
                <a:defRPr/>
              </a:pPr>
              <a:t>10/1/2026</a:t>
            </a:fld>
            <a:endParaRPr lang="en-US" dirty="0"/>
          </a:p>
        </p:txBody>
      </p:sp>
      <p:sp>
        <p:nvSpPr>
          <p:cNvPr id="9" name="Footer Placeholder 7"/>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pPr>
              <a:defRPr/>
            </a:pPr>
            <a:fld id="{D76C7DE3-BD92-46CE-9066-95E0FAE3CD20}" type="slidenum">
              <a:rPr lang="en-US" altLang="en-US" smtClean="0"/>
              <a:pPr>
                <a:defRPr/>
              </a:pPr>
              <a:t>‹#›</a:t>
            </a:fld>
            <a:endParaRPr lang="en-US" altLang="en-US" dirty="0"/>
          </a:p>
        </p:txBody>
      </p:sp>
    </p:spTree>
    <p:extLst>
      <p:ext uri="{BB962C8B-B14F-4D97-AF65-F5344CB8AC3E}">
        <p14:creationId xmlns:p14="http://schemas.microsoft.com/office/powerpoint/2010/main" val="1383778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8029" y="656767"/>
            <a:ext cx="10355943" cy="1280890"/>
          </a:xfrm>
        </p:spPr>
        <p:txBody>
          <a:bodyPr/>
          <a:lstStyle/>
          <a:p>
            <a:r>
              <a:rPr lang="en-US"/>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fld id="{7AF86901-9740-4DF0-B48A-5DEC3BB4591B}" type="datetimeFigureOut">
              <a:rPr lang="en-US"/>
              <a:pPr>
                <a:defRPr/>
              </a:pPr>
              <a:t>10/1/2026</a:t>
            </a:fld>
            <a:endParaRPr lang="en-US" dirty="0"/>
          </a:p>
        </p:txBody>
      </p:sp>
      <p:sp>
        <p:nvSpPr>
          <p:cNvPr id="5" name="Footer Placeholder 3"/>
          <p:cNvSpPr>
            <a:spLocks noGrp="1"/>
          </p:cNvSpPr>
          <p:nvPr>
            <p:ph type="ftr" sz="quarter" idx="11"/>
          </p:nvPr>
        </p:nvSpPr>
        <p:spPr/>
        <p:txBody>
          <a:bodyPr/>
          <a:lstStyle>
            <a:lvl1pPr>
              <a:defRPr/>
            </a:lvl1pPr>
          </a:lstStyle>
          <a:p>
            <a:pPr>
              <a:defRPr/>
            </a:pPr>
            <a:endParaRPr lang="en-US" dirty="0"/>
          </a:p>
        </p:txBody>
      </p:sp>
      <p:sp>
        <p:nvSpPr>
          <p:cNvPr id="6" name="Slide Number Placeholder 4"/>
          <p:cNvSpPr>
            <a:spLocks noGrp="1"/>
          </p:cNvSpPr>
          <p:nvPr>
            <p:ph type="sldNum" sz="quarter" idx="12"/>
          </p:nvPr>
        </p:nvSpPr>
        <p:spPr/>
        <p:txBody>
          <a:bodyPr/>
          <a:lstStyle>
            <a:lvl1pPr>
              <a:defRPr/>
            </a:lvl1pPr>
          </a:lstStyle>
          <a:p>
            <a:pPr>
              <a:defRPr/>
            </a:pPr>
            <a:fld id="{C69BABE0-E477-4705-8995-2CBE255BDB79}" type="slidenum">
              <a:rPr lang="en-US" altLang="en-US"/>
              <a:pPr>
                <a:defRPr/>
              </a:pPr>
              <a:t>‹#›</a:t>
            </a:fld>
            <a:endParaRPr lang="en-US" altLang="en-US" dirty="0"/>
          </a:p>
        </p:txBody>
      </p:sp>
    </p:spTree>
    <p:extLst>
      <p:ext uri="{BB962C8B-B14F-4D97-AF65-F5344CB8AC3E}">
        <p14:creationId xmlns:p14="http://schemas.microsoft.com/office/powerpoint/2010/main" val="1783615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1"/>
          <p:cNvSpPr>
            <a:spLocks noGrp="1"/>
          </p:cNvSpPr>
          <p:nvPr>
            <p:ph type="dt" sz="half" idx="10"/>
          </p:nvPr>
        </p:nvSpPr>
        <p:spPr/>
        <p:txBody>
          <a:bodyPr/>
          <a:lstStyle>
            <a:lvl1pPr>
              <a:defRPr/>
            </a:lvl1pPr>
          </a:lstStyle>
          <a:p>
            <a:pPr>
              <a:defRPr/>
            </a:pPr>
            <a:fld id="{DC372E7F-84B2-4427-BC12-C983B3A59064}" type="datetimeFigureOut">
              <a:rPr lang="en-US"/>
              <a:pPr>
                <a:defRPr/>
              </a:pPr>
              <a:t>10/1/2026</a:t>
            </a:fld>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
        <p:nvSpPr>
          <p:cNvPr id="5" name="Slide Number Placeholder 3"/>
          <p:cNvSpPr>
            <a:spLocks noGrp="1"/>
          </p:cNvSpPr>
          <p:nvPr>
            <p:ph type="sldNum" sz="quarter" idx="12"/>
          </p:nvPr>
        </p:nvSpPr>
        <p:spPr/>
        <p:txBody>
          <a:bodyPr/>
          <a:lstStyle>
            <a:lvl1pPr>
              <a:defRPr/>
            </a:lvl1pPr>
          </a:lstStyle>
          <a:p>
            <a:pPr>
              <a:defRPr/>
            </a:pPr>
            <a:fld id="{5BACD378-9F7A-4843-A67B-E3E092A6CEA3}" type="slidenum">
              <a:rPr lang="en-US" altLang="en-US"/>
              <a:pPr>
                <a:defRPr/>
              </a:pPr>
              <a:t>‹#›</a:t>
            </a:fld>
            <a:endParaRPr lang="en-US" altLang="en-US" dirty="0"/>
          </a:p>
        </p:txBody>
      </p:sp>
    </p:spTree>
    <p:extLst>
      <p:ext uri="{BB962C8B-B14F-4D97-AF65-F5344CB8AC3E}">
        <p14:creationId xmlns:p14="http://schemas.microsoft.com/office/powerpoint/2010/main" val="2123574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7744" y="446092"/>
            <a:ext cx="3506112"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78829" y="446090"/>
            <a:ext cx="6600371"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7744" y="1598617"/>
            <a:ext cx="3506112"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Date Placeholder 4"/>
          <p:cNvSpPr>
            <a:spLocks noGrp="1"/>
          </p:cNvSpPr>
          <p:nvPr>
            <p:ph type="dt" sz="half" idx="10"/>
          </p:nvPr>
        </p:nvSpPr>
        <p:spPr/>
        <p:txBody>
          <a:bodyPr/>
          <a:lstStyle>
            <a:lvl1pPr>
              <a:defRPr/>
            </a:lvl1pPr>
          </a:lstStyle>
          <a:p>
            <a:pPr>
              <a:defRPr/>
            </a:pPr>
            <a:fld id="{B575B555-6CE3-4BE0-9342-B39D12EDC797}" type="datetimeFigureOut">
              <a:rPr lang="en-US"/>
              <a:pPr>
                <a:defRPr/>
              </a:pPr>
              <a:t>10/1/2026</a:t>
            </a:fld>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p:txBody>
          <a:bodyPr/>
          <a:lstStyle>
            <a:lvl1pPr>
              <a:defRPr/>
            </a:lvl1pPr>
          </a:lstStyle>
          <a:p>
            <a:pPr>
              <a:defRPr/>
            </a:pPr>
            <a:fld id="{837B7905-877A-4E00-B4E5-2ED79426C21E}" type="slidenum">
              <a:rPr lang="en-US" altLang="en-US"/>
              <a:pPr>
                <a:defRPr/>
              </a:pPr>
              <a:t>‹#›</a:t>
            </a:fld>
            <a:endParaRPr lang="en-US" altLang="en-US" dirty="0"/>
          </a:p>
        </p:txBody>
      </p:sp>
    </p:spTree>
    <p:extLst>
      <p:ext uri="{BB962C8B-B14F-4D97-AF65-F5344CB8AC3E}">
        <p14:creationId xmlns:p14="http://schemas.microsoft.com/office/powerpoint/2010/main" val="1781643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01344" y="4800600"/>
            <a:ext cx="8789313"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01344" y="634965"/>
            <a:ext cx="8789313"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4" name="Text Placeholder 3"/>
          <p:cNvSpPr>
            <a:spLocks noGrp="1"/>
          </p:cNvSpPr>
          <p:nvPr>
            <p:ph type="body" sz="half" idx="2"/>
          </p:nvPr>
        </p:nvSpPr>
        <p:spPr>
          <a:xfrm>
            <a:off x="1701344" y="5367338"/>
            <a:ext cx="8789313"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Date Placeholder 4"/>
          <p:cNvSpPr>
            <a:spLocks noGrp="1"/>
          </p:cNvSpPr>
          <p:nvPr>
            <p:ph type="dt" sz="half" idx="10"/>
          </p:nvPr>
        </p:nvSpPr>
        <p:spPr/>
        <p:txBody>
          <a:bodyPr/>
          <a:lstStyle>
            <a:lvl1pPr>
              <a:defRPr/>
            </a:lvl1pPr>
          </a:lstStyle>
          <a:p>
            <a:pPr>
              <a:defRPr/>
            </a:pPr>
            <a:fld id="{2FAD6CA0-174B-4ECC-9C40-01558C5AFC1D}" type="datetimeFigureOut">
              <a:rPr lang="en-US"/>
              <a:pPr>
                <a:defRPr/>
              </a:pPr>
              <a:t>10/1/2026</a:t>
            </a:fld>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a:xfrm>
            <a:off x="1541539" y="6135689"/>
            <a:ext cx="781051" cy="365125"/>
          </a:xfrm>
        </p:spPr>
        <p:txBody>
          <a:bodyPr/>
          <a:lstStyle>
            <a:lvl1pPr>
              <a:defRPr/>
            </a:lvl1pPr>
          </a:lstStyle>
          <a:p>
            <a:pPr>
              <a:defRPr/>
            </a:pPr>
            <a:fld id="{EBAFFFC4-B257-4B7F-8879-5C6039CF6ACA}" type="slidenum">
              <a:rPr lang="en-US" altLang="en-US"/>
              <a:pPr>
                <a:defRPr/>
              </a:pPr>
              <a:t>‹#›</a:t>
            </a:fld>
            <a:endParaRPr lang="en-US" altLang="en-US" dirty="0"/>
          </a:p>
        </p:txBody>
      </p:sp>
    </p:spTree>
    <p:extLst>
      <p:ext uri="{BB962C8B-B14F-4D97-AF65-F5344CB8AC3E}">
        <p14:creationId xmlns:p14="http://schemas.microsoft.com/office/powerpoint/2010/main" val="196431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701344" y="609600"/>
            <a:ext cx="8789313"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701344" y="4354046"/>
            <a:ext cx="8789313"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20F011D2-D154-4E23-99DD-A1967F80AF21}" type="datetimeFigureOut">
              <a:rPr lang="en-US"/>
              <a:pPr>
                <a:defRPr/>
              </a:pPr>
              <a:t>10/1/2026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xfrm>
            <a:off x="1659465" y="6125711"/>
            <a:ext cx="781051" cy="365125"/>
          </a:xfrm>
        </p:spPr>
        <p:txBody>
          <a:bodyPr/>
          <a:lstStyle>
            <a:lvl1pPr>
              <a:defRPr/>
            </a:lvl1pPr>
          </a:lstStyle>
          <a:p>
            <a:pPr>
              <a:defRPr/>
            </a:pPr>
            <a:fld id="{2E0B2EC8-6E3C-4858-9177-9EFBB06E74FE}" type="slidenum">
              <a:rPr lang="en-US" altLang="en-US"/>
              <a:pPr>
                <a:defRPr/>
              </a:pPr>
              <a:t>‹#›</a:t>
            </a:fld>
            <a:endParaRPr lang="en-US" altLang="en-US" dirty="0"/>
          </a:p>
        </p:txBody>
      </p:sp>
    </p:spTree>
    <p:extLst>
      <p:ext uri="{BB962C8B-B14F-4D97-AF65-F5344CB8AC3E}">
        <p14:creationId xmlns:p14="http://schemas.microsoft.com/office/powerpoint/2010/main" val="2283213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1899551" y="647700"/>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dirty="0">
                <a:solidFill>
                  <a:schemeClr val="accent1"/>
                </a:solidFill>
                <a:latin typeface="Arial" panose="020B0604020202020204" pitchFamily="34" charset="0"/>
              </a:rPr>
              <a:t>“</a:t>
            </a:r>
          </a:p>
        </p:txBody>
      </p:sp>
      <p:sp>
        <p:nvSpPr>
          <p:cNvPr id="7" name="TextBox 62"/>
          <p:cNvSpPr txBox="1">
            <a:spLocks noChangeArrowheads="1"/>
          </p:cNvSpPr>
          <p:nvPr/>
        </p:nvSpPr>
        <p:spPr bwMode="auto">
          <a:xfrm>
            <a:off x="10455013" y="2987321"/>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dirty="0">
                <a:solidFill>
                  <a:schemeClr val="accent1"/>
                </a:solidFill>
                <a:latin typeface="Arial" panose="020B0604020202020204" pitchFamily="34" charset="0"/>
              </a:rPr>
              <a:t>”</a:t>
            </a:r>
          </a:p>
        </p:txBody>
      </p:sp>
      <p:sp>
        <p:nvSpPr>
          <p:cNvPr id="2" name="Title 1"/>
          <p:cNvSpPr>
            <a:spLocks noGrp="1"/>
          </p:cNvSpPr>
          <p:nvPr>
            <p:ph type="title"/>
          </p:nvPr>
        </p:nvSpPr>
        <p:spPr>
          <a:xfrm>
            <a:off x="2328800" y="647700"/>
            <a:ext cx="8146116" cy="2895600"/>
          </a:xfrm>
        </p:spPr>
        <p:txBody>
          <a:bodyPr anchor="ctr">
            <a:normAutofit/>
          </a:bodyPr>
          <a:lstStyle>
            <a:lvl1pPr algn="l">
              <a:defRPr sz="4800" b="0" cap="none"/>
            </a:lvl1pPr>
          </a:lstStyle>
          <a:p>
            <a:r>
              <a:rPr lang="en-US" dirty="0"/>
              <a:t>Click to edit Master title style</a:t>
            </a:r>
          </a:p>
        </p:txBody>
      </p:sp>
      <p:sp>
        <p:nvSpPr>
          <p:cNvPr id="13" name="Text Placeholder 9"/>
          <p:cNvSpPr>
            <a:spLocks noGrp="1"/>
          </p:cNvSpPr>
          <p:nvPr>
            <p:ph type="body" sz="quarter" idx="13"/>
          </p:nvPr>
        </p:nvSpPr>
        <p:spPr>
          <a:xfrm>
            <a:off x="2628658" y="3571521"/>
            <a:ext cx="7538517"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97250" y="4420367"/>
            <a:ext cx="8789313"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8" name="Date Placeholder 3"/>
          <p:cNvSpPr>
            <a:spLocks noGrp="1"/>
          </p:cNvSpPr>
          <p:nvPr>
            <p:ph type="dt" sz="half" idx="14"/>
          </p:nvPr>
        </p:nvSpPr>
        <p:spPr/>
        <p:txBody>
          <a:bodyPr/>
          <a:lstStyle>
            <a:lvl1pPr>
              <a:defRPr/>
            </a:lvl1pPr>
          </a:lstStyle>
          <a:p>
            <a:pPr>
              <a:defRPr/>
            </a:pPr>
            <a:fld id="{A72D4803-7C6B-4758-A867-B4A9E1AA226A}" type="datetimeFigureOut">
              <a:rPr lang="en-US"/>
              <a:pPr>
                <a:defRPr/>
              </a:pPr>
              <a:t>10/1/2026</a:t>
            </a:fld>
            <a:endParaRPr lang="en-US" dirty="0"/>
          </a:p>
        </p:txBody>
      </p:sp>
      <p:sp>
        <p:nvSpPr>
          <p:cNvPr id="9" name="Footer Placeholder 4"/>
          <p:cNvSpPr>
            <a:spLocks noGrp="1"/>
          </p:cNvSpPr>
          <p:nvPr>
            <p:ph type="ftr" sz="quarter" idx="15"/>
          </p:nvPr>
        </p:nvSpPr>
        <p:spPr/>
        <p:txBody>
          <a:bodyPr/>
          <a:lstStyle>
            <a:lvl1pPr>
              <a:defRPr/>
            </a:lvl1pPr>
          </a:lstStyle>
          <a:p>
            <a:pPr>
              <a:defRPr/>
            </a:pPr>
            <a:endParaRPr lang="en-US" dirty="0"/>
          </a:p>
        </p:txBody>
      </p:sp>
    </p:spTree>
    <p:extLst>
      <p:ext uri="{BB962C8B-B14F-4D97-AF65-F5344CB8AC3E}">
        <p14:creationId xmlns:p14="http://schemas.microsoft.com/office/powerpoint/2010/main" val="218341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811867"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 name="Title 1"/>
          <p:cNvSpPr>
            <a:spLocks noGrp="1"/>
          </p:cNvSpPr>
          <p:nvPr>
            <p:ph type="title"/>
          </p:nvPr>
        </p:nvSpPr>
        <p:spPr>
          <a:xfrm>
            <a:off x="2589888" y="2438402"/>
            <a:ext cx="8789313"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888" y="5181600"/>
            <a:ext cx="8789313" cy="729622"/>
          </a:xfrm>
        </p:spPr>
        <p:txBody>
          <a:bodyPr rtlCol="0">
            <a:normAutofit/>
          </a:bodyPr>
          <a:lstStyle>
            <a:lvl1pPr>
              <a:buNone/>
              <a:defRPr lang="en-US">
                <a:solidFill>
                  <a:schemeClr val="tx1">
                    <a:lumMod val="65000"/>
                    <a:lumOff val="35000"/>
                  </a:schemeClr>
                </a:solidFill>
              </a:defRPr>
            </a:lvl1pPr>
          </a:lstStyle>
          <a:p>
            <a:pPr lvl="0"/>
            <a:r>
              <a:rPr lang="en-US"/>
              <a:t>Edit Master text styles</a:t>
            </a:r>
          </a:p>
        </p:txBody>
      </p:sp>
      <p:sp>
        <p:nvSpPr>
          <p:cNvPr id="6" name="Date Placeholder 4"/>
          <p:cNvSpPr>
            <a:spLocks noGrp="1"/>
          </p:cNvSpPr>
          <p:nvPr>
            <p:ph type="dt" sz="half" idx="10"/>
          </p:nvPr>
        </p:nvSpPr>
        <p:spPr/>
        <p:txBody>
          <a:bodyPr/>
          <a:lstStyle>
            <a:lvl1pPr>
              <a:defRPr/>
            </a:lvl1pPr>
          </a:lstStyle>
          <a:p>
            <a:pPr>
              <a:defRPr/>
            </a:pPr>
            <a:fld id="{6C632778-693B-4242-9C2F-A30F7E2692E1}" type="datetimeFigureOut">
              <a:rPr lang="en-US"/>
              <a:pPr>
                <a:defRPr/>
              </a:pPr>
              <a:t>10/1/2026</a:t>
            </a:fld>
            <a:endParaRPr lang="en-US" dirty="0"/>
          </a:p>
        </p:txBody>
      </p:sp>
      <p:sp>
        <p:nvSpPr>
          <p:cNvPr id="7" name="Footer Placeholder 5"/>
          <p:cNvSpPr>
            <a:spLocks noGrp="1"/>
          </p:cNvSpPr>
          <p:nvPr>
            <p:ph type="ftr" sz="quarter" idx="11"/>
          </p:nvPr>
        </p:nvSpPr>
        <p:spPr/>
        <p:txBody>
          <a:bodyPr/>
          <a:lstStyle>
            <a:lvl1pPr>
              <a:defRPr/>
            </a:lvl1pPr>
          </a:lstStyle>
          <a:p>
            <a:pPr>
              <a:defRPr/>
            </a:pPr>
            <a:endParaRPr lang="en-US" dirty="0"/>
          </a:p>
        </p:txBody>
      </p:sp>
      <p:sp>
        <p:nvSpPr>
          <p:cNvPr id="8" name="Slide Number Placeholder 6"/>
          <p:cNvSpPr>
            <a:spLocks noGrp="1"/>
          </p:cNvSpPr>
          <p:nvPr>
            <p:ph type="sldNum" sz="quarter" idx="12"/>
          </p:nvPr>
        </p:nvSpPr>
        <p:spPr>
          <a:xfrm>
            <a:off x="681567" y="4983164"/>
            <a:ext cx="781051" cy="365125"/>
          </a:xfrm>
        </p:spPr>
        <p:txBody>
          <a:bodyPr/>
          <a:lstStyle>
            <a:lvl1pPr>
              <a:defRPr/>
            </a:lvl1pPr>
          </a:lstStyle>
          <a:p>
            <a:pPr>
              <a:defRPr/>
            </a:pPr>
            <a:fld id="{F57127E8-8B54-411F-8C2B-242AD668BD27}" type="slidenum">
              <a:rPr lang="en-US" altLang="en-US"/>
              <a:pPr>
                <a:defRPr/>
              </a:pPr>
              <a:t>‹#›</a:t>
            </a:fld>
            <a:endParaRPr lang="en-US" altLang="en-US" dirty="0"/>
          </a:p>
        </p:txBody>
      </p:sp>
    </p:spTree>
    <p:extLst>
      <p:ext uri="{BB962C8B-B14F-4D97-AF65-F5344CB8AC3E}">
        <p14:creationId xmlns:p14="http://schemas.microsoft.com/office/powerpoint/2010/main" val="1022853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811867"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6" name="TextBox 5"/>
          <p:cNvSpPr txBox="1">
            <a:spLocks noChangeArrowheads="1"/>
          </p:cNvSpPr>
          <p:nvPr/>
        </p:nvSpPr>
        <p:spPr bwMode="auto">
          <a:xfrm>
            <a:off x="2410884" y="647700"/>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dirty="0">
                <a:solidFill>
                  <a:schemeClr val="accent1"/>
                </a:solidFill>
                <a:latin typeface="Arial" panose="020B0604020202020204" pitchFamily="34" charset="0"/>
              </a:rPr>
              <a:t>“</a:t>
            </a:r>
          </a:p>
        </p:txBody>
      </p:sp>
      <p:sp>
        <p:nvSpPr>
          <p:cNvPr id="7" name="TextBox 62"/>
          <p:cNvSpPr txBox="1">
            <a:spLocks noChangeArrowheads="1"/>
          </p:cNvSpPr>
          <p:nvPr/>
        </p:nvSpPr>
        <p:spPr bwMode="auto">
          <a:xfrm>
            <a:off x="10892367" y="290512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dirty="0">
                <a:solidFill>
                  <a:schemeClr val="accent1"/>
                </a:solidFill>
                <a:latin typeface="Arial" panose="020B0604020202020204" pitchFamily="34" charset="0"/>
              </a:rPr>
              <a:t>”</a:t>
            </a:r>
          </a:p>
        </p:txBody>
      </p:sp>
      <p:sp>
        <p:nvSpPr>
          <p:cNvPr id="13" name="Title 1"/>
          <p:cNvSpPr>
            <a:spLocks noGrp="1"/>
          </p:cNvSpPr>
          <p:nvPr>
            <p:ph type="title"/>
          </p:nvPr>
        </p:nvSpPr>
        <p:spPr>
          <a:xfrm>
            <a:off x="2917498" y="609600"/>
            <a:ext cx="814611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887" y="4343400"/>
            <a:ext cx="891772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887" y="5181600"/>
            <a:ext cx="8917723" cy="729622"/>
          </a:xfrm>
        </p:spPr>
        <p:txBody>
          <a:bodyPr rtlCol="0">
            <a:normAutofit/>
          </a:bodyPr>
          <a:lstStyle>
            <a:lvl1pPr>
              <a:buNone/>
              <a:defRPr lang="en-US">
                <a:solidFill>
                  <a:schemeClr val="tx1">
                    <a:lumMod val="65000"/>
                    <a:lumOff val="35000"/>
                  </a:schemeClr>
                </a:solidFill>
              </a:defRPr>
            </a:lvl1pPr>
          </a:lstStyle>
          <a:p>
            <a:pPr lvl="0"/>
            <a:r>
              <a:rPr lang="en-US"/>
              <a:t>Edit Master text styles</a:t>
            </a:r>
          </a:p>
        </p:txBody>
      </p:sp>
      <p:sp>
        <p:nvSpPr>
          <p:cNvPr id="8" name="Date Placeholder 4"/>
          <p:cNvSpPr>
            <a:spLocks noGrp="1"/>
          </p:cNvSpPr>
          <p:nvPr>
            <p:ph type="dt" sz="half" idx="14"/>
          </p:nvPr>
        </p:nvSpPr>
        <p:spPr/>
        <p:txBody>
          <a:bodyPr/>
          <a:lstStyle>
            <a:lvl1pPr>
              <a:defRPr/>
            </a:lvl1pPr>
          </a:lstStyle>
          <a:p>
            <a:pPr>
              <a:defRPr/>
            </a:pPr>
            <a:fld id="{AF9E7871-2838-4E8A-AD9B-3D6912C1EB86}" type="datetimeFigureOut">
              <a:rPr lang="en-US"/>
              <a:pPr>
                <a:defRPr/>
              </a:pPr>
              <a:t>10/1/2026</a:t>
            </a:fld>
            <a:endParaRPr lang="en-US" dirty="0"/>
          </a:p>
        </p:txBody>
      </p:sp>
      <p:sp>
        <p:nvSpPr>
          <p:cNvPr id="9" name="Footer Placeholder 5"/>
          <p:cNvSpPr>
            <a:spLocks noGrp="1"/>
          </p:cNvSpPr>
          <p:nvPr>
            <p:ph type="ftr" sz="quarter" idx="15"/>
          </p:nvPr>
        </p:nvSpPr>
        <p:spPr/>
        <p:txBody>
          <a:bodyPr/>
          <a:lstStyle>
            <a:lvl1pPr>
              <a:defRPr/>
            </a:lvl1pPr>
          </a:lstStyle>
          <a:p>
            <a:pPr>
              <a:defRPr/>
            </a:pPr>
            <a:endParaRPr lang="en-US" dirty="0"/>
          </a:p>
        </p:txBody>
      </p:sp>
      <p:sp>
        <p:nvSpPr>
          <p:cNvPr id="10" name="Slide Number Placeholder 6"/>
          <p:cNvSpPr>
            <a:spLocks noGrp="1"/>
          </p:cNvSpPr>
          <p:nvPr>
            <p:ph type="sldNum" sz="quarter" idx="16"/>
          </p:nvPr>
        </p:nvSpPr>
        <p:spPr>
          <a:xfrm>
            <a:off x="681567" y="4983164"/>
            <a:ext cx="781051" cy="365125"/>
          </a:xfrm>
        </p:spPr>
        <p:txBody>
          <a:bodyPr/>
          <a:lstStyle>
            <a:lvl1pPr>
              <a:defRPr/>
            </a:lvl1pPr>
          </a:lstStyle>
          <a:p>
            <a:pPr>
              <a:defRPr/>
            </a:pPr>
            <a:fld id="{A6477B9E-8FD5-4F6C-A542-ED83B49C84FC}" type="slidenum">
              <a:rPr lang="en-US" altLang="en-US"/>
              <a:pPr>
                <a:defRPr/>
              </a:pPr>
              <a:t>‹#›</a:t>
            </a:fld>
            <a:endParaRPr lang="en-US" altLang="en-US" dirty="0"/>
          </a:p>
        </p:txBody>
      </p:sp>
    </p:spTree>
    <p:extLst>
      <p:ext uri="{BB962C8B-B14F-4D97-AF65-F5344CB8AC3E}">
        <p14:creationId xmlns:p14="http://schemas.microsoft.com/office/powerpoint/2010/main" val="29518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811867"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 name="Title 1"/>
          <p:cNvSpPr>
            <a:spLocks noGrp="1"/>
          </p:cNvSpPr>
          <p:nvPr>
            <p:ph type="title"/>
          </p:nvPr>
        </p:nvSpPr>
        <p:spPr>
          <a:xfrm>
            <a:off x="2589888" y="627407"/>
            <a:ext cx="8789312"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888" y="4343400"/>
            <a:ext cx="878931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888" y="5181600"/>
            <a:ext cx="8789313" cy="729622"/>
          </a:xfrm>
        </p:spPr>
        <p:txBody>
          <a:bodyPr rtlCol="0">
            <a:normAutofit/>
          </a:bodyPr>
          <a:lstStyle>
            <a:lvl1pPr>
              <a:buNone/>
              <a:defRPr lang="en-US">
                <a:solidFill>
                  <a:schemeClr val="tx1">
                    <a:lumMod val="65000"/>
                    <a:lumOff val="35000"/>
                  </a:schemeClr>
                </a:solidFill>
              </a:defRPr>
            </a:lvl1pPr>
          </a:lstStyle>
          <a:p>
            <a:pPr lvl="0"/>
            <a:r>
              <a:rPr lang="en-US"/>
              <a:t>Edit Master text styles</a:t>
            </a:r>
          </a:p>
        </p:txBody>
      </p:sp>
      <p:sp>
        <p:nvSpPr>
          <p:cNvPr id="6" name="Date Placeholder 4"/>
          <p:cNvSpPr>
            <a:spLocks noGrp="1"/>
          </p:cNvSpPr>
          <p:nvPr>
            <p:ph type="dt" sz="half" idx="14"/>
          </p:nvPr>
        </p:nvSpPr>
        <p:spPr/>
        <p:txBody>
          <a:bodyPr/>
          <a:lstStyle>
            <a:lvl1pPr>
              <a:defRPr/>
            </a:lvl1pPr>
          </a:lstStyle>
          <a:p>
            <a:pPr>
              <a:defRPr/>
            </a:pPr>
            <a:fld id="{CB0BB4F6-60A4-4CD2-86A8-D3378F057C16}" type="datetimeFigureOut">
              <a:rPr lang="en-US"/>
              <a:pPr>
                <a:defRPr/>
              </a:pPr>
              <a:t>10/1/2026</a:t>
            </a:fld>
            <a:endParaRPr lang="en-US" dirty="0"/>
          </a:p>
        </p:txBody>
      </p:sp>
      <p:sp>
        <p:nvSpPr>
          <p:cNvPr id="7" name="Footer Placeholder 5"/>
          <p:cNvSpPr>
            <a:spLocks noGrp="1"/>
          </p:cNvSpPr>
          <p:nvPr>
            <p:ph type="ftr" sz="quarter" idx="15"/>
          </p:nvPr>
        </p:nvSpPr>
        <p:spPr/>
        <p:txBody>
          <a:bodyPr/>
          <a:lstStyle>
            <a:lvl1pPr>
              <a:defRPr/>
            </a:lvl1pPr>
          </a:lstStyle>
          <a:p>
            <a:pPr>
              <a:defRPr/>
            </a:pPr>
            <a:endParaRPr lang="en-US" dirty="0"/>
          </a:p>
        </p:txBody>
      </p:sp>
      <p:sp>
        <p:nvSpPr>
          <p:cNvPr id="8" name="Slide Number Placeholder 6"/>
          <p:cNvSpPr>
            <a:spLocks noGrp="1"/>
          </p:cNvSpPr>
          <p:nvPr>
            <p:ph type="sldNum" sz="quarter" idx="16"/>
          </p:nvPr>
        </p:nvSpPr>
        <p:spPr>
          <a:xfrm>
            <a:off x="681567" y="4983164"/>
            <a:ext cx="781051" cy="365125"/>
          </a:xfrm>
        </p:spPr>
        <p:txBody>
          <a:bodyPr/>
          <a:lstStyle>
            <a:lvl1pPr>
              <a:defRPr/>
            </a:lvl1pPr>
          </a:lstStyle>
          <a:p>
            <a:pPr>
              <a:defRPr/>
            </a:pPr>
            <a:fld id="{6AB1DFCB-0F9D-432B-AABD-223E2E6FDAA0}" type="slidenum">
              <a:rPr lang="en-US" altLang="en-US"/>
              <a:pPr>
                <a:defRPr/>
              </a:pPr>
              <a:t>‹#›</a:t>
            </a:fld>
            <a:endParaRPr lang="en-US" altLang="en-US" dirty="0"/>
          </a:p>
        </p:txBody>
      </p:sp>
    </p:spTree>
    <p:extLst>
      <p:ext uri="{BB962C8B-B14F-4D97-AF65-F5344CB8AC3E}">
        <p14:creationId xmlns:p14="http://schemas.microsoft.com/office/powerpoint/2010/main" val="1201220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811867"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4F255358-8153-4B3F-A80A-C17A965D2624}" type="datetimeFigureOut">
              <a:rPr lang="en-US"/>
              <a:pPr>
                <a:defRPr/>
              </a:pPr>
              <a:t>10/1/2026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F63A006-6819-4B82-AA7D-22759C35E4C4}" type="slidenum">
              <a:rPr lang="en-US" altLang="en-US"/>
              <a:pPr>
                <a:defRPr/>
              </a:pPr>
              <a:t>‹#›</a:t>
            </a:fld>
            <a:endParaRPr lang="en-US" altLang="en-US" dirty="0"/>
          </a:p>
        </p:txBody>
      </p:sp>
    </p:spTree>
    <p:extLst>
      <p:ext uri="{BB962C8B-B14F-4D97-AF65-F5344CB8AC3E}">
        <p14:creationId xmlns:p14="http://schemas.microsoft.com/office/powerpoint/2010/main" val="17907832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811867" cy="508000"/>
          </a:xfrm>
          <a:custGeom>
            <a:avLst/>
            <a:gdLst>
              <a:gd name="T0" fmla="*/ 233511534 w 7908"/>
              <a:gd name="T1" fmla="*/ 12113514 h 10000"/>
              <a:gd name="T2" fmla="*/ 194150002 w 7908"/>
              <a:gd name="T3" fmla="*/ 485140 h 10000"/>
              <a:gd name="T4" fmla="*/ 193293730 w 7908"/>
              <a:gd name="T5" fmla="*/ 242570 h 10000"/>
              <a:gd name="T6" fmla="*/ 190842796 w 7908"/>
              <a:gd name="T7" fmla="*/ 0 h 10000"/>
              <a:gd name="T8" fmla="*/ 175251704 w 7908"/>
              <a:gd name="T9" fmla="*/ 0 h 10000"/>
              <a:gd name="T10" fmla="*/ 0 w 7908"/>
              <a:gd name="T11" fmla="*/ 160020 h 10000"/>
              <a:gd name="T12" fmla="*/ 0 w 7908"/>
              <a:gd name="T13" fmla="*/ 25806400 h 10000"/>
              <a:gd name="T14" fmla="*/ 175251704 w 7908"/>
              <a:gd name="T15" fmla="*/ 25682550 h 10000"/>
              <a:gd name="T16" fmla="*/ 190842796 w 7908"/>
              <a:gd name="T17" fmla="*/ 25682550 h 10000"/>
              <a:gd name="T18" fmla="*/ 193293730 w 7908"/>
              <a:gd name="T19" fmla="*/ 25442520 h 10000"/>
              <a:gd name="T20" fmla="*/ 194150002 w 7908"/>
              <a:gd name="T21" fmla="*/ 25197359 h 10000"/>
              <a:gd name="T22" fmla="*/ 233511534 w 7908"/>
              <a:gd name="T23" fmla="*/ 13568985 h 10000"/>
              <a:gd name="T24" fmla="*/ 2335115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dirty="0"/>
          </a:p>
        </p:txBody>
      </p:sp>
      <p:sp>
        <p:nvSpPr>
          <p:cNvPr id="2" name="Vertical Title 1"/>
          <p:cNvSpPr>
            <a:spLocks noGrp="1"/>
          </p:cNvSpPr>
          <p:nvPr>
            <p:ph type="title" orient="vert"/>
          </p:nvPr>
        </p:nvSpPr>
        <p:spPr>
          <a:xfrm>
            <a:off x="9171380" y="627407"/>
            <a:ext cx="2208176"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888" y="627407"/>
            <a:ext cx="6288464"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85A2876F-C919-4C01-9264-AC17975D2A82}" type="datetimeFigureOut">
              <a:rPr lang="en-US"/>
              <a:pPr>
                <a:defRPr/>
              </a:pPr>
              <a:t>10/1/2026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BFD2605-979F-4C93-986A-B4A6C6FA9072}" type="slidenum">
              <a:rPr lang="en-US" altLang="en-US"/>
              <a:pPr>
                <a:defRPr/>
              </a:pPr>
              <a:t>‹#›</a:t>
            </a:fld>
            <a:endParaRPr lang="en-US" altLang="en-US" dirty="0"/>
          </a:p>
        </p:txBody>
      </p:sp>
    </p:spTree>
    <p:extLst>
      <p:ext uri="{BB962C8B-B14F-4D97-AF65-F5344CB8AC3E}">
        <p14:creationId xmlns:p14="http://schemas.microsoft.com/office/powerpoint/2010/main" val="368464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881743" y="623888"/>
            <a:ext cx="10497457"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30" name="Text Placeholder 2"/>
          <p:cNvSpPr>
            <a:spLocks noGrp="1"/>
          </p:cNvSpPr>
          <p:nvPr>
            <p:ph type="body" idx="1"/>
          </p:nvPr>
        </p:nvSpPr>
        <p:spPr bwMode="auto">
          <a:xfrm>
            <a:off x="881743" y="2133600"/>
            <a:ext cx="10497457"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10363201" y="6135689"/>
            <a:ext cx="1022351" cy="369887"/>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20815CE3-308D-4C04-BCAB-D386D71B5EE7}" type="datetimeFigureOut">
              <a:rPr lang="en-US"/>
              <a:pPr>
                <a:defRPr/>
              </a:pPr>
              <a:t>10/1/2026</a:t>
            </a:fld>
            <a:endParaRPr lang="en-US" dirty="0"/>
          </a:p>
        </p:txBody>
      </p:sp>
      <p:sp>
        <p:nvSpPr>
          <p:cNvPr id="5" name="Footer Placeholder 4"/>
          <p:cNvSpPr>
            <a:spLocks noGrp="1"/>
          </p:cNvSpPr>
          <p:nvPr>
            <p:ph type="ftr" sz="quarter" idx="3"/>
          </p:nvPr>
        </p:nvSpPr>
        <p:spPr>
          <a:xfrm>
            <a:off x="2590800" y="6135689"/>
            <a:ext cx="7622117"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bwMode="gray">
          <a:xfrm>
            <a:off x="1734607" y="6135689"/>
            <a:ext cx="781051" cy="365125"/>
          </a:xfrm>
          <a:prstGeom prst="rect">
            <a:avLst/>
          </a:prstGeom>
        </p:spPr>
        <p:txBody>
          <a:bodyPr vert="horz" lIns="91440" tIns="45720" rIns="91440" bIns="45720" rtlCol="0" anchor="ctr"/>
          <a:lstStyle>
            <a:lvl1pPr algn="r" eaLnBrk="1" fontAlgn="auto" hangingPunct="1">
              <a:spcBef>
                <a:spcPts val="0"/>
              </a:spcBef>
              <a:spcAft>
                <a:spcPts val="0"/>
              </a:spcAft>
              <a:defRPr sz="2000">
                <a:solidFill>
                  <a:schemeClr val="tx1">
                    <a:lumMod val="50000"/>
                    <a:lumOff val="50000"/>
                  </a:schemeClr>
                </a:solidFill>
                <a:latin typeface="+mn-lt"/>
              </a:defRPr>
            </a:lvl1pPr>
          </a:lstStyle>
          <a:p>
            <a:pPr>
              <a:defRPr/>
            </a:pPr>
            <a:fld id="{59ABEF67-D85C-4075-A560-18C90A0E4CA0}" type="slidenum">
              <a:rPr lang="en-US" altLang="en-US" smtClean="0"/>
              <a:pPr>
                <a:defRPr/>
              </a:pPr>
              <a:t>‹#›</a:t>
            </a:fld>
            <a:endParaRPr lang="en-US" altLang="en-US" dirty="0"/>
          </a:p>
        </p:txBody>
      </p:sp>
    </p:spTree>
    <p:extLst>
      <p:ext uri="{BB962C8B-B14F-4D97-AF65-F5344CB8AC3E}">
        <p14:creationId xmlns:p14="http://schemas.microsoft.com/office/powerpoint/2010/main" val="3328197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Courier New" panose="02070309020205020404" pitchFamily="49" charset="0"/>
        <a:buChar char="o"/>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Courier New" panose="02070309020205020404" pitchFamily="49" charset="0"/>
        <a:buChar char="o"/>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13.xml"/><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s>
</file>

<file path=ppt/slides/_rels/slide19.xml.rels><?xml version="1.0" encoding="UTF-8" standalone="yes"?>
<Relationships xmlns="http://schemas.openxmlformats.org/package/2006/relationships"><Relationship Id="rId3" Type="http://schemas.openxmlformats.org/officeDocument/2006/relationships/hyperlink" Target="https://www.cityofmadison.com/employeenet/policies-procedures/supervisor-resources/position-descriptions-classification"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s://www.governmentjobs.com/careers/MadisonWi/classspecs"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4400" dirty="0">
                <a:latin typeface="Source Sans Pro" panose="020B0503030403020204" pitchFamily="34" charset="0"/>
                <a:ea typeface="Source Sans Pro" panose="020B0503030403020204" pitchFamily="34" charset="0"/>
              </a:rPr>
              <a:t>Hiring Foundations Workshop</a:t>
            </a:r>
            <a:endParaRPr lang="en-US" sz="4400" dirty="0">
              <a:latin typeface="Source Sans Pro" panose="020B0503030403020204" pitchFamily="34" charset="0"/>
              <a:ea typeface="Source Sans Pro" panose="020B0503030403020204" pitchFamily="34" charset="0"/>
            </a:endParaRPr>
          </a:p>
        </p:txBody>
      </p:sp>
      <p:sp>
        <p:nvSpPr>
          <p:cNvPr id="3" name="Subtitle 2"/>
          <p:cNvSpPr>
            <a:spLocks noGrp="1"/>
          </p:cNvSpPr>
          <p:nvPr>
            <p:ph type="body" idx="1"/>
          </p:nvPr>
        </p:nvSpPr>
        <p:spPr>
          <a:xfrm>
            <a:off x="1275820" y="5104307"/>
            <a:ext cx="8789313" cy="860400"/>
          </a:xfrm>
        </p:spPr>
        <p:txBody>
          <a:bodyPr/>
          <a:lstStyle/>
          <a:p>
            <a:r>
              <a:rPr lang="en-US" dirty="0">
                <a:solidFill>
                  <a:schemeClr val="tx1"/>
                </a:solidFill>
                <a:latin typeface="Source Sans Pro" panose="020B0503030403020204" pitchFamily="34" charset="0"/>
                <a:ea typeface="Source Sans Pro" panose="020B0503030403020204" pitchFamily="34" charset="0"/>
              </a:rPr>
              <a:t>Presented by: Human Resources Services Team</a:t>
            </a:r>
          </a:p>
        </p:txBody>
      </p:sp>
    </p:spTree>
    <p:extLst>
      <p:ext uri="{BB962C8B-B14F-4D97-AF65-F5344CB8AC3E}">
        <p14:creationId xmlns:p14="http://schemas.microsoft.com/office/powerpoint/2010/main" val="1080319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Source Sans Pro" panose="020B0503030403020204" pitchFamily="34" charset="0"/>
                <a:ea typeface="Source Sans Pro" panose="020B0503030403020204" pitchFamily="34" charset="0"/>
              </a:rPr>
              <a:t>Your HR</a:t>
            </a:r>
            <a:r>
              <a:rPr lang="en-US" altLang="en-US" sz="4400" b="1" dirty="0">
                <a:latin typeface="Source Sans Pro" panose="020B0503030403020204" pitchFamily="34" charset="0"/>
                <a:ea typeface="Source Sans Pro" panose="020B0503030403020204" pitchFamily="34" charset="0"/>
              </a:rPr>
              <a:t> </a:t>
            </a:r>
            <a:r>
              <a:rPr lang="en-US" altLang="en-US" b="1" dirty="0">
                <a:latin typeface="Source Sans Pro" panose="020B0503030403020204" pitchFamily="34" charset="0"/>
                <a:ea typeface="Source Sans Pro" panose="020B0503030403020204" pitchFamily="34" charset="0"/>
              </a:rPr>
              <a:t>Services Team</a:t>
            </a:r>
            <a:endParaRPr lang="en-US" dirty="0">
              <a:latin typeface="Source Sans Pro" panose="020B0503030403020204" pitchFamily="34" charset="0"/>
              <a:ea typeface="Source Sans Pro" panose="020B0503030403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26134070"/>
              </p:ext>
            </p:extLst>
          </p:nvPr>
        </p:nvGraphicFramePr>
        <p:xfrm>
          <a:off x="912813" y="1457325"/>
          <a:ext cx="10466387" cy="5072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0642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99045-1EB8-9F1F-9D55-613F89C428E0}"/>
              </a:ext>
            </a:extLst>
          </p:cNvPr>
          <p:cNvSpPr>
            <a:spLocks noGrp="1"/>
          </p:cNvSpPr>
          <p:nvPr>
            <p:ph type="title"/>
          </p:nvPr>
        </p:nvSpPr>
        <p:spPr/>
        <p:txBody>
          <a:bodyPr/>
          <a:lstStyle/>
          <a:p>
            <a:r>
              <a:rPr lang="en-US" sz="4000" b="1" dirty="0">
                <a:latin typeface="Source Sans Pro" panose="020B0503030403020204" pitchFamily="34" charset="0"/>
                <a:ea typeface="Source Sans Pro" panose="020B0503030403020204" pitchFamily="34" charset="0"/>
              </a:rPr>
              <a:t>Participant Introductions</a:t>
            </a:r>
            <a:br>
              <a:rPr lang="en-US" b="1" dirty="0">
                <a:latin typeface="Source Sans Pro" panose="020B0503030403020204" pitchFamily="34" charset="0"/>
                <a:ea typeface="Source Sans Pro" panose="020B0503030403020204" pitchFamily="34" charset="0"/>
              </a:rPr>
            </a:br>
            <a:br>
              <a:rPr lang="en-US" b="1" dirty="0">
                <a:latin typeface="Source Sans Pro" panose="020B0503030403020204" pitchFamily="34" charset="0"/>
                <a:ea typeface="Source Sans Pro" panose="020B0503030403020204" pitchFamily="34" charset="0"/>
              </a:rPr>
            </a:br>
            <a:br>
              <a:rPr lang="en-US" b="1" dirty="0">
                <a:latin typeface="Source Sans Pro" panose="020B0503030403020204" pitchFamily="34" charset="0"/>
                <a:ea typeface="Source Sans Pro" panose="020B0503030403020204" pitchFamily="34" charset="0"/>
              </a:rPr>
            </a:br>
            <a:r>
              <a:rPr lang="en-US" sz="4000" dirty="0">
                <a:latin typeface="Source Sans Pro" panose="020B0503030403020204" pitchFamily="34" charset="0"/>
                <a:ea typeface="Source Sans Pro" panose="020B0503030403020204" pitchFamily="34" charset="0"/>
              </a:rPr>
              <a:t>Name, Pronouns </a:t>
            </a:r>
            <a:br>
              <a:rPr lang="en-US" sz="4000" dirty="0">
                <a:latin typeface="Source Sans Pro" panose="020B0503030403020204" pitchFamily="34" charset="0"/>
                <a:ea typeface="Source Sans Pro" panose="020B0503030403020204" pitchFamily="34" charset="0"/>
              </a:rPr>
            </a:br>
            <a:r>
              <a:rPr lang="en-US" sz="4000" dirty="0">
                <a:latin typeface="Source Sans Pro" panose="020B0503030403020204" pitchFamily="34" charset="0"/>
                <a:ea typeface="Source Sans Pro" panose="020B0503030403020204" pitchFamily="34" charset="0"/>
              </a:rPr>
              <a:t>History w/ City of Madison</a:t>
            </a:r>
            <a:br>
              <a:rPr lang="en-US" sz="4000" dirty="0">
                <a:latin typeface="Source Sans Pro" panose="020B0503030403020204" pitchFamily="34" charset="0"/>
                <a:ea typeface="Source Sans Pro" panose="020B0503030403020204" pitchFamily="34" charset="0"/>
              </a:rPr>
            </a:br>
            <a:r>
              <a:rPr lang="en-US" sz="4000" dirty="0">
                <a:latin typeface="Source Sans Pro" panose="020B0503030403020204" pitchFamily="34" charset="0"/>
                <a:ea typeface="Source Sans Pro" panose="020B0503030403020204" pitchFamily="34" charset="0"/>
              </a:rPr>
              <a:t>Current position &amp; agency</a:t>
            </a:r>
            <a:br>
              <a:rPr lang="en-US" sz="4000" dirty="0">
                <a:latin typeface="Source Sans Pro" panose="020B0503030403020204" pitchFamily="34" charset="0"/>
                <a:ea typeface="Source Sans Pro" panose="020B0503030403020204" pitchFamily="34" charset="0"/>
              </a:rPr>
            </a:br>
            <a:r>
              <a:rPr lang="en-US" sz="4000" dirty="0">
                <a:latin typeface="Source Sans Pro" panose="020B0503030403020204" pitchFamily="34" charset="0"/>
                <a:ea typeface="Source Sans Pro" panose="020B0503030403020204" pitchFamily="34" charset="0"/>
              </a:rPr>
              <a:t>Main responsibilities</a:t>
            </a:r>
            <a:br>
              <a:rPr lang="en-US" b="1" dirty="0">
                <a:latin typeface="Source Sans Pro" panose="020B0503030403020204" pitchFamily="34" charset="0"/>
                <a:ea typeface="Source Sans Pro" panose="020B0503030403020204" pitchFamily="34" charset="0"/>
              </a:rPr>
            </a:br>
            <a:endParaRPr lang="en-US"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666382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Source Sans Pro" panose="020B0503030403020204" pitchFamily="34" charset="0"/>
                <a:ea typeface="Source Sans Pro" panose="020B0503030403020204" pitchFamily="34" charset="0"/>
              </a:rPr>
              <a:t>Objectives—By the end of this session, you will be able to:</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98553159"/>
              </p:ext>
            </p:extLst>
          </p:nvPr>
        </p:nvGraphicFramePr>
        <p:xfrm>
          <a:off x="912813" y="2133600"/>
          <a:ext cx="10466387"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1795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2EBAA7F9-C059-4B8E-99F7-56E353F9ECF2}"/>
                                            </p:graphicEl>
                                          </p:spTgt>
                                        </p:tgtEl>
                                        <p:attrNameLst>
                                          <p:attrName>style.visibility</p:attrName>
                                        </p:attrNameLst>
                                      </p:cBhvr>
                                      <p:to>
                                        <p:strVal val="visible"/>
                                      </p:to>
                                    </p:set>
                                    <p:animEffect transition="in" filter="fade">
                                      <p:cBhvr>
                                        <p:cTn id="7" dur="1000"/>
                                        <p:tgtEl>
                                          <p:spTgt spid="4">
                                            <p:graphicEl>
                                              <a:dgm id="{2EBAA7F9-C059-4B8E-99F7-56E353F9ECF2}"/>
                                            </p:graphicEl>
                                          </p:spTgt>
                                        </p:tgtEl>
                                      </p:cBhvr>
                                    </p:animEffect>
                                    <p:anim calcmode="lin" valueType="num">
                                      <p:cBhvr>
                                        <p:cTn id="8" dur="1000" fill="hold"/>
                                        <p:tgtEl>
                                          <p:spTgt spid="4">
                                            <p:graphicEl>
                                              <a:dgm id="{2EBAA7F9-C059-4B8E-99F7-56E353F9ECF2}"/>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2EBAA7F9-C059-4B8E-99F7-56E353F9ECF2}"/>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993A4AC1-56E0-48F6-A81A-D11B9A40AA9C}"/>
                                            </p:graphicEl>
                                          </p:spTgt>
                                        </p:tgtEl>
                                        <p:attrNameLst>
                                          <p:attrName>style.visibility</p:attrName>
                                        </p:attrNameLst>
                                      </p:cBhvr>
                                      <p:to>
                                        <p:strVal val="visible"/>
                                      </p:to>
                                    </p:set>
                                    <p:animEffect transition="in" filter="fade">
                                      <p:cBhvr>
                                        <p:cTn id="14" dur="1000"/>
                                        <p:tgtEl>
                                          <p:spTgt spid="4">
                                            <p:graphicEl>
                                              <a:dgm id="{993A4AC1-56E0-48F6-A81A-D11B9A40AA9C}"/>
                                            </p:graphicEl>
                                          </p:spTgt>
                                        </p:tgtEl>
                                      </p:cBhvr>
                                    </p:animEffect>
                                    <p:anim calcmode="lin" valueType="num">
                                      <p:cBhvr>
                                        <p:cTn id="15" dur="1000" fill="hold"/>
                                        <p:tgtEl>
                                          <p:spTgt spid="4">
                                            <p:graphicEl>
                                              <a:dgm id="{993A4AC1-56E0-48F6-A81A-D11B9A40AA9C}"/>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993A4AC1-56E0-48F6-A81A-D11B9A40AA9C}"/>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a:xfrm>
            <a:off x="881743" y="549747"/>
            <a:ext cx="10497457" cy="1281112"/>
          </a:xfrm>
        </p:spPr>
        <p:txBody>
          <a:bodyPr/>
          <a:lstStyle/>
          <a:p>
            <a:pPr eaLnBrk="1" hangingPunct="1"/>
            <a:r>
              <a:rPr lang="en-US" altLang="en-US" sz="4400" b="1" dirty="0"/>
              <a:t>Pre-requisite reminder…</a:t>
            </a:r>
          </a:p>
        </p:txBody>
      </p:sp>
      <p:graphicFrame>
        <p:nvGraphicFramePr>
          <p:cNvPr id="2" name="Content Placeholder 1"/>
          <p:cNvGraphicFramePr>
            <a:graphicFrameLocks noGrp="1"/>
          </p:cNvGraphicFramePr>
          <p:nvPr>
            <p:ph sz="half" idx="1"/>
            <p:extLst>
              <p:ext uri="{D42A27DB-BD31-4B8C-83A1-F6EECF244321}">
                <p14:modId xmlns:p14="http://schemas.microsoft.com/office/powerpoint/2010/main" val="601370028"/>
              </p:ext>
            </p:extLst>
          </p:nvPr>
        </p:nvGraphicFramePr>
        <p:xfrm>
          <a:off x="881063" y="2136775"/>
          <a:ext cx="10462440" cy="3767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7C353FC1-070A-1694-D0B0-5F9C384A0076}"/>
              </a:ext>
            </a:extLst>
          </p:cNvPr>
          <p:cNvGrpSpPr/>
          <p:nvPr/>
        </p:nvGrpSpPr>
        <p:grpSpPr>
          <a:xfrm>
            <a:off x="864780" y="1946394"/>
            <a:ext cx="10462440" cy="1216800"/>
            <a:chOff x="0" y="1294649"/>
            <a:chExt cx="10462440" cy="1216800"/>
          </a:xfrm>
          <a:scene3d>
            <a:camera prst="orthographicFront"/>
            <a:lightRig rig="flat" dir="t"/>
          </a:scene3d>
        </p:grpSpPr>
        <p:sp>
          <p:nvSpPr>
            <p:cNvPr id="4" name="Rectangle: Rounded Corners 3">
              <a:extLst>
                <a:ext uri="{FF2B5EF4-FFF2-40B4-BE49-F238E27FC236}">
                  <a16:creationId xmlns:a16="http://schemas.microsoft.com/office/drawing/2014/main" id="{51F5AE3D-C0F4-62F3-521C-715C8B4973C5}"/>
                </a:ext>
              </a:extLst>
            </p:cNvPr>
            <p:cNvSpPr/>
            <p:nvPr/>
          </p:nvSpPr>
          <p:spPr>
            <a:xfrm>
              <a:off x="0" y="1294649"/>
              <a:ext cx="10462440" cy="1216800"/>
            </a:xfrm>
            <a:prstGeom prst="roundRect">
              <a:avLst/>
            </a:prstGeom>
            <a:solidFill>
              <a:srgbClr val="065D8C">
                <a:alpha val="90000"/>
              </a:srgbClr>
            </a:solidFill>
            <a:sp3d prstMaterial="dkEdge">
              <a:bevelT w="8200" h="38100"/>
            </a:sp3d>
          </p:spPr>
          <p:style>
            <a:lnRef idx="0">
              <a:schemeClr val="lt1">
                <a:hueOff val="0"/>
                <a:satOff val="0"/>
                <a:lumOff val="0"/>
                <a:alphaOff val="0"/>
              </a:schemeClr>
            </a:lnRef>
            <a:fillRef idx="2">
              <a:scrgbClr r="0" g="0" b="0"/>
            </a:fillRef>
            <a:effectRef idx="1">
              <a:schemeClr val="accent3">
                <a:alpha val="90000"/>
                <a:hueOff val="0"/>
                <a:satOff val="0"/>
                <a:lumOff val="0"/>
                <a:alphaOff val="0"/>
              </a:schemeClr>
            </a:effectRef>
            <a:fontRef idx="minor">
              <a:schemeClr val="dk1"/>
            </a:fontRef>
          </p:style>
          <p:txBody>
            <a:bodyPr/>
            <a:lstStyle/>
            <a:p>
              <a:endParaRPr lang="en-US"/>
            </a:p>
          </p:txBody>
        </p:sp>
        <p:sp>
          <p:nvSpPr>
            <p:cNvPr id="5" name="Rectangle: Rounded Corners 4">
              <a:extLst>
                <a:ext uri="{FF2B5EF4-FFF2-40B4-BE49-F238E27FC236}">
                  <a16:creationId xmlns:a16="http://schemas.microsoft.com/office/drawing/2014/main" id="{FA413C7F-C280-02C7-6EC9-0ABAD8B1ECF1}"/>
                </a:ext>
              </a:extLst>
            </p:cNvPr>
            <p:cNvSpPr txBox="1"/>
            <p:nvPr/>
          </p:nvSpPr>
          <p:spPr>
            <a:xfrm>
              <a:off x="59399" y="1354048"/>
              <a:ext cx="10343642" cy="109800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b="0" kern="1200" dirty="0">
                  <a:solidFill>
                    <a:schemeClr val="bg1"/>
                  </a:solidFill>
                </a:rPr>
                <a:t>Creating an Equitable Hiring Process</a:t>
              </a:r>
            </a:p>
          </p:txBody>
        </p:sp>
      </p:grpSp>
      <p:grpSp>
        <p:nvGrpSpPr>
          <p:cNvPr id="6" name="Group 5">
            <a:extLst>
              <a:ext uri="{FF2B5EF4-FFF2-40B4-BE49-F238E27FC236}">
                <a16:creationId xmlns:a16="http://schemas.microsoft.com/office/drawing/2014/main" id="{6126AD9A-AEEF-D42B-F887-21F28EFC91FB}"/>
              </a:ext>
            </a:extLst>
          </p:cNvPr>
          <p:cNvGrpSpPr/>
          <p:nvPr/>
        </p:nvGrpSpPr>
        <p:grpSpPr>
          <a:xfrm>
            <a:off x="848497" y="3278729"/>
            <a:ext cx="10462440" cy="1216800"/>
            <a:chOff x="0" y="1294649"/>
            <a:chExt cx="10462440" cy="1216800"/>
          </a:xfrm>
          <a:scene3d>
            <a:camera prst="orthographicFront"/>
            <a:lightRig rig="flat" dir="t"/>
          </a:scene3d>
        </p:grpSpPr>
        <p:sp>
          <p:nvSpPr>
            <p:cNvPr id="7" name="Rectangle: Rounded Corners 6">
              <a:extLst>
                <a:ext uri="{FF2B5EF4-FFF2-40B4-BE49-F238E27FC236}">
                  <a16:creationId xmlns:a16="http://schemas.microsoft.com/office/drawing/2014/main" id="{49515A76-483B-B731-59BE-102896F00722}"/>
                </a:ext>
              </a:extLst>
            </p:cNvPr>
            <p:cNvSpPr/>
            <p:nvPr/>
          </p:nvSpPr>
          <p:spPr>
            <a:xfrm>
              <a:off x="0" y="1294649"/>
              <a:ext cx="10462440" cy="1216800"/>
            </a:xfrm>
            <a:prstGeom prst="roundRect">
              <a:avLst/>
            </a:prstGeom>
            <a:solidFill>
              <a:srgbClr val="065D8C">
                <a:alpha val="90000"/>
              </a:srgbClr>
            </a:solidFill>
            <a:sp3d prstMaterial="dkEdge">
              <a:bevelT w="8200" h="38100"/>
            </a:sp3d>
          </p:spPr>
          <p:style>
            <a:lnRef idx="0">
              <a:schemeClr val="lt1">
                <a:hueOff val="0"/>
                <a:satOff val="0"/>
                <a:lumOff val="0"/>
                <a:alphaOff val="0"/>
              </a:schemeClr>
            </a:lnRef>
            <a:fillRef idx="2">
              <a:scrgbClr r="0" g="0" b="0"/>
            </a:fillRef>
            <a:effectRef idx="1">
              <a:schemeClr val="accent3">
                <a:alpha val="90000"/>
                <a:hueOff val="0"/>
                <a:satOff val="0"/>
                <a:lumOff val="0"/>
                <a:alphaOff val="0"/>
              </a:schemeClr>
            </a:effectRef>
            <a:fontRef idx="minor">
              <a:schemeClr val="dk1"/>
            </a:fontRef>
          </p:style>
          <p:txBody>
            <a:bodyPr/>
            <a:lstStyle/>
            <a:p>
              <a:endParaRPr lang="en-US"/>
            </a:p>
          </p:txBody>
        </p:sp>
        <p:sp>
          <p:nvSpPr>
            <p:cNvPr id="8" name="Rectangle: Rounded Corners 4">
              <a:extLst>
                <a:ext uri="{FF2B5EF4-FFF2-40B4-BE49-F238E27FC236}">
                  <a16:creationId xmlns:a16="http://schemas.microsoft.com/office/drawing/2014/main" id="{3460D1BD-3526-B4A3-A917-3E73AA43AC93}"/>
                </a:ext>
              </a:extLst>
            </p:cNvPr>
            <p:cNvSpPr txBox="1"/>
            <p:nvPr/>
          </p:nvSpPr>
          <p:spPr>
            <a:xfrm>
              <a:off x="59399" y="1354048"/>
              <a:ext cx="10343642" cy="1098002"/>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b="0" kern="1200" dirty="0">
                  <a:solidFill>
                    <a:schemeClr val="bg1"/>
                  </a:solidFill>
                </a:rPr>
                <a:t>Hiring Foundations for Supervisors</a:t>
              </a:r>
            </a:p>
          </p:txBody>
        </p:sp>
      </p:grpSp>
    </p:spTree>
    <p:extLst>
      <p:ext uri="{BB962C8B-B14F-4D97-AF65-F5344CB8AC3E}">
        <p14:creationId xmlns:p14="http://schemas.microsoft.com/office/powerpoint/2010/main" val="202543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F0C91DA2-378A-47D5-B703-5F44AAB35728}"/>
                                            </p:graphicEl>
                                          </p:spTgt>
                                        </p:tgtEl>
                                        <p:attrNameLst>
                                          <p:attrName>style.visibility</p:attrName>
                                        </p:attrNameLst>
                                      </p:cBhvr>
                                      <p:to>
                                        <p:strVal val="visible"/>
                                      </p:to>
                                    </p:set>
                                    <p:animEffect transition="in" filter="fade">
                                      <p:cBhvr>
                                        <p:cTn id="7" dur="500"/>
                                        <p:tgtEl>
                                          <p:spTgt spid="2">
                                            <p:graphicEl>
                                              <a:dgm id="{F0C91DA2-378A-47D5-B703-5F44AAB3572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912585" y="485565"/>
            <a:ext cx="10366830" cy="1280890"/>
          </a:xfrm>
        </p:spPr>
        <p:txBody>
          <a:bodyPr/>
          <a:lstStyle/>
          <a:p>
            <a:pPr algn="ctr"/>
            <a:r>
              <a:rPr lang="en-US" sz="4400" b="1" dirty="0">
                <a:latin typeface="Source Sans Pro" panose="020B0503030403020204" pitchFamily="34" charset="0"/>
                <a:ea typeface="Source Sans Pro" panose="020B0503030403020204" pitchFamily="34" charset="0"/>
              </a:rPr>
              <a:t>Based on the Position Description </a:t>
            </a:r>
            <a:br>
              <a:rPr lang="en-US" sz="4400" b="1" dirty="0">
                <a:latin typeface="Source Sans Pro" panose="020B0503030403020204" pitchFamily="34" charset="0"/>
                <a:ea typeface="Source Sans Pro" panose="020B0503030403020204" pitchFamily="34" charset="0"/>
              </a:rPr>
            </a:br>
            <a:r>
              <a:rPr lang="en-US" sz="4400" b="1" dirty="0">
                <a:latin typeface="Source Sans Pro" panose="020B0503030403020204" pitchFamily="34" charset="0"/>
                <a:ea typeface="Source Sans Pro" panose="020B0503030403020204" pitchFamily="34" charset="0"/>
              </a:rPr>
              <a:t>video you viewed, what is the </a:t>
            </a:r>
            <a:br>
              <a:rPr lang="en-US" sz="4400" b="1" dirty="0">
                <a:latin typeface="Source Sans Pro" panose="020B0503030403020204" pitchFamily="34" charset="0"/>
                <a:ea typeface="Source Sans Pro" panose="020B0503030403020204" pitchFamily="34" charset="0"/>
              </a:rPr>
            </a:br>
            <a:r>
              <a:rPr lang="en-US" sz="4400" b="1" dirty="0">
                <a:latin typeface="Source Sans Pro" panose="020B0503030403020204" pitchFamily="34" charset="0"/>
                <a:ea typeface="Source Sans Pro" panose="020B0503030403020204" pitchFamily="34" charset="0"/>
              </a:rPr>
              <a:t>difference between a…</a:t>
            </a:r>
            <a:br>
              <a:rPr lang="en-US" sz="4400" b="1" dirty="0">
                <a:latin typeface="Source Sans Pro" panose="020B0503030403020204" pitchFamily="34" charset="0"/>
                <a:ea typeface="Source Sans Pro" panose="020B0503030403020204" pitchFamily="34" charset="0"/>
              </a:rPr>
            </a:br>
            <a:r>
              <a:rPr lang="en-US" sz="4400" b="1" dirty="0">
                <a:latin typeface="Source Sans Pro" panose="020B0503030403020204" pitchFamily="34" charset="0"/>
                <a:ea typeface="Source Sans Pro" panose="020B0503030403020204" pitchFamily="34" charset="0"/>
              </a:rPr>
              <a:t> </a:t>
            </a:r>
            <a:br>
              <a:rPr lang="en-US" sz="4400" b="1" dirty="0">
                <a:latin typeface="Source Sans Pro" panose="020B0503030403020204" pitchFamily="34" charset="0"/>
                <a:ea typeface="Source Sans Pro" panose="020B0503030403020204" pitchFamily="34" charset="0"/>
              </a:rPr>
            </a:br>
            <a:r>
              <a:rPr lang="en-US" sz="4400" b="1" dirty="0">
                <a:latin typeface="Source Sans Pro" panose="020B0503030403020204" pitchFamily="34" charset="0"/>
                <a:ea typeface="Source Sans Pro" panose="020B0503030403020204" pitchFamily="34" charset="0"/>
              </a:rPr>
              <a:t>Position Description</a:t>
            </a:r>
            <a:br>
              <a:rPr lang="en-US" sz="4400" b="1" dirty="0">
                <a:latin typeface="Source Sans Pro" panose="020B0503030403020204" pitchFamily="34" charset="0"/>
                <a:ea typeface="Source Sans Pro" panose="020B0503030403020204" pitchFamily="34" charset="0"/>
              </a:rPr>
            </a:br>
            <a:r>
              <a:rPr lang="en-US" sz="4400" b="1" dirty="0">
                <a:latin typeface="Source Sans Pro" panose="020B0503030403020204" pitchFamily="34" charset="0"/>
                <a:ea typeface="Source Sans Pro" panose="020B0503030403020204" pitchFamily="34" charset="0"/>
              </a:rPr>
              <a:t>and </a:t>
            </a:r>
            <a:br>
              <a:rPr lang="en-US" sz="4400" b="1" dirty="0">
                <a:latin typeface="Source Sans Pro" panose="020B0503030403020204" pitchFamily="34" charset="0"/>
                <a:ea typeface="Source Sans Pro" panose="020B0503030403020204" pitchFamily="34" charset="0"/>
              </a:rPr>
            </a:br>
            <a:r>
              <a:rPr lang="en-US" sz="4400" b="1" dirty="0">
                <a:latin typeface="Source Sans Pro" panose="020B0503030403020204" pitchFamily="34" charset="0"/>
                <a:ea typeface="Source Sans Pro" panose="020B0503030403020204" pitchFamily="34" charset="0"/>
              </a:rPr>
              <a:t>Class Specification?</a:t>
            </a:r>
          </a:p>
        </p:txBody>
      </p:sp>
      <p:sp>
        <p:nvSpPr>
          <p:cNvPr id="2" name="Content Placeholder 1"/>
          <p:cNvSpPr>
            <a:spLocks noGrp="1"/>
          </p:cNvSpPr>
          <p:nvPr>
            <p:ph idx="1"/>
          </p:nvPr>
        </p:nvSpPr>
        <p:spPr/>
        <p:txBody>
          <a:bodyPr/>
          <a:lstStyle/>
          <a:p>
            <a:pPr algn="ctr"/>
            <a:endParaRPr lang="en-US" dirty="0"/>
          </a:p>
          <a:p>
            <a:pPr marL="0" indent="0" algn="ctr">
              <a:buNone/>
            </a:pPr>
            <a:endParaRPr lang="en-US" dirty="0"/>
          </a:p>
        </p:txBody>
      </p:sp>
    </p:spTree>
    <p:extLst>
      <p:ext uri="{BB962C8B-B14F-4D97-AF65-F5344CB8AC3E}">
        <p14:creationId xmlns:p14="http://schemas.microsoft.com/office/powerpoint/2010/main" val="4128004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363344469"/>
              </p:ext>
            </p:extLst>
          </p:nvPr>
        </p:nvGraphicFramePr>
        <p:xfrm>
          <a:off x="1592425" y="461864"/>
          <a:ext cx="9007151" cy="5934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8492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sz="4400" b="1" dirty="0">
                <a:latin typeface="Source Sans Pro" panose="020B0503030403020204" pitchFamily="34" charset="0"/>
                <a:ea typeface="Source Sans Pro" panose="020B0503030403020204" pitchFamily="34" charset="0"/>
              </a:rPr>
              <a:t>Differences between PD &amp; Class Spec</a:t>
            </a:r>
          </a:p>
        </p:txBody>
      </p:sp>
      <p:graphicFrame>
        <p:nvGraphicFramePr>
          <p:cNvPr id="9" name="Content Placeholder 11"/>
          <p:cNvGraphicFramePr>
            <a:graphicFrameLocks noGrp="1"/>
          </p:cNvGraphicFramePr>
          <p:nvPr>
            <p:ph idx="1"/>
            <p:extLst>
              <p:ext uri="{D42A27DB-BD31-4B8C-83A1-F6EECF244321}">
                <p14:modId xmlns:p14="http://schemas.microsoft.com/office/powerpoint/2010/main" val="493621195"/>
              </p:ext>
            </p:extLst>
          </p:nvPr>
        </p:nvGraphicFramePr>
        <p:xfrm>
          <a:off x="912813" y="2133600"/>
          <a:ext cx="10466387"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6185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AE860-9B3A-1C52-D2FA-FA2FE900A5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6BC82D-1A59-BE12-48AF-DC65FA010BC7}"/>
              </a:ext>
            </a:extLst>
          </p:cNvPr>
          <p:cNvSpPr>
            <a:spLocks noGrp="1"/>
          </p:cNvSpPr>
          <p:nvPr>
            <p:ph type="title"/>
          </p:nvPr>
        </p:nvSpPr>
        <p:spPr/>
        <p:txBody>
          <a:bodyPr/>
          <a:lstStyle/>
          <a:p>
            <a:r>
              <a:rPr lang="en-US" sz="4400" b="1" dirty="0">
                <a:latin typeface="Source Sans Pro" panose="020B0503030403020204" pitchFamily="34" charset="0"/>
                <a:ea typeface="Source Sans Pro" panose="020B0503030403020204" pitchFamily="34" charset="0"/>
              </a:rPr>
              <a:t>PD &amp; Supplemental Documents</a:t>
            </a:r>
          </a:p>
        </p:txBody>
      </p:sp>
      <p:graphicFrame>
        <p:nvGraphicFramePr>
          <p:cNvPr id="5" name="Content Placeholder 4">
            <a:extLst>
              <a:ext uri="{FF2B5EF4-FFF2-40B4-BE49-F238E27FC236}">
                <a16:creationId xmlns:a16="http://schemas.microsoft.com/office/drawing/2014/main" id="{0F7289F8-BFAB-C6D9-4677-48BD24B4175B}"/>
              </a:ext>
            </a:extLst>
          </p:cNvPr>
          <p:cNvGraphicFramePr>
            <a:graphicFrameLocks noGrp="1"/>
          </p:cNvGraphicFramePr>
          <p:nvPr>
            <p:ph idx="1"/>
            <p:extLst>
              <p:ext uri="{D42A27DB-BD31-4B8C-83A1-F6EECF244321}">
                <p14:modId xmlns:p14="http://schemas.microsoft.com/office/powerpoint/2010/main" val="2244307305"/>
              </p:ext>
            </p:extLst>
          </p:nvPr>
        </p:nvGraphicFramePr>
        <p:xfrm>
          <a:off x="912813" y="2133600"/>
          <a:ext cx="10466387"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338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b="1" dirty="0">
                <a:latin typeface="Source Sans Pro" panose="020B0503030403020204" pitchFamily="34" charset="0"/>
                <a:ea typeface="Source Sans Pro" panose="020B0503030403020204" pitchFamily="34" charset="0"/>
              </a:rPr>
              <a:t>Exercise #1</a:t>
            </a:r>
          </a:p>
        </p:txBody>
      </p:sp>
      <p:graphicFrame>
        <p:nvGraphicFramePr>
          <p:cNvPr id="12" name="Content Placeholder 11"/>
          <p:cNvGraphicFramePr>
            <a:graphicFrameLocks noGrp="1"/>
          </p:cNvGraphicFramePr>
          <p:nvPr>
            <p:ph idx="4294967295"/>
            <p:extLst>
              <p:ext uri="{D42A27DB-BD31-4B8C-83A1-F6EECF244321}">
                <p14:modId xmlns:p14="http://schemas.microsoft.com/office/powerpoint/2010/main" val="1942525846"/>
              </p:ext>
            </p:extLst>
          </p:nvPr>
        </p:nvGraphicFramePr>
        <p:xfrm>
          <a:off x="918028" y="1937657"/>
          <a:ext cx="10466387"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1DF0464B-22A5-4EBF-019D-C1FD27576C36}"/>
              </a:ext>
            </a:extLst>
          </p:cNvPr>
          <p:cNvSpPr txBox="1"/>
          <p:nvPr/>
        </p:nvSpPr>
        <p:spPr>
          <a:xfrm>
            <a:off x="1033227" y="3684582"/>
            <a:ext cx="10466387" cy="2031325"/>
          </a:xfrm>
          <a:prstGeom prst="rect">
            <a:avLst/>
          </a:prstGeom>
          <a:noFill/>
        </p:spPr>
        <p:txBody>
          <a:bodyPr wrap="square" rtlCol="0">
            <a:spAutoFit/>
          </a:bodyPr>
          <a:lstStyle/>
          <a:p>
            <a:r>
              <a:rPr lang="en-US" dirty="0"/>
              <a:t>Working in small groups, use the information provided to create the Payroll Clerk position description that you would send with your NEOGOV requisition to have this position filled. Your position description should clearly describe:</a:t>
            </a:r>
          </a:p>
          <a:p>
            <a:pPr marL="285750" lvl="0" indent="-285750">
              <a:buFont typeface="Arial" panose="020B0604020202020204" pitchFamily="34" charset="0"/>
              <a:buChar char="•"/>
            </a:pPr>
            <a:r>
              <a:rPr lang="en-US" dirty="0"/>
              <a:t>The primary Position Summary of the position.</a:t>
            </a:r>
          </a:p>
          <a:p>
            <a:pPr marL="285750" lvl="0" indent="-285750">
              <a:buFont typeface="Arial" panose="020B0604020202020204" pitchFamily="34" charset="0"/>
              <a:buChar char="•"/>
            </a:pPr>
            <a:r>
              <a:rPr lang="en-US" dirty="0"/>
              <a:t>The major Functions and Worker Activities performed by the position.</a:t>
            </a:r>
          </a:p>
          <a:p>
            <a:pPr marL="285750" lvl="0" indent="-285750">
              <a:buFont typeface="Arial" panose="020B0604020202020204" pitchFamily="34" charset="0"/>
              <a:buChar char="•"/>
            </a:pPr>
            <a:r>
              <a:rPr lang="en-US" dirty="0"/>
              <a:t>The knowledge, skills, and abilities required to successfully perform the work.</a:t>
            </a:r>
          </a:p>
          <a:p>
            <a:endParaRPr lang="en-US" dirty="0"/>
          </a:p>
        </p:txBody>
      </p:sp>
    </p:spTree>
    <p:extLst>
      <p:ext uri="{BB962C8B-B14F-4D97-AF65-F5344CB8AC3E}">
        <p14:creationId xmlns:p14="http://schemas.microsoft.com/office/powerpoint/2010/main" val="1345923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09D79C-4894-EEDB-6B32-DD4E6B78E7CD}"/>
              </a:ext>
            </a:extLst>
          </p:cNvPr>
          <p:cNvSpPr>
            <a:spLocks noGrp="1"/>
          </p:cNvSpPr>
          <p:nvPr>
            <p:ph type="title"/>
          </p:nvPr>
        </p:nvSpPr>
        <p:spPr/>
        <p:txBody>
          <a:bodyPr/>
          <a:lstStyle/>
          <a:p>
            <a:r>
              <a:rPr lang="en-US" b="1" dirty="0">
                <a:latin typeface="Source Sans Pro" panose="020B0503030403020204" pitchFamily="34" charset="0"/>
                <a:ea typeface="Source Sans Pro" panose="020B0503030403020204" pitchFamily="34" charset="0"/>
              </a:rPr>
              <a:t>Why is a well written Position Description important?</a:t>
            </a:r>
          </a:p>
        </p:txBody>
      </p:sp>
      <p:graphicFrame>
        <p:nvGraphicFramePr>
          <p:cNvPr id="7" name="Content Placeholder 3">
            <a:extLst>
              <a:ext uri="{FF2B5EF4-FFF2-40B4-BE49-F238E27FC236}">
                <a16:creationId xmlns:a16="http://schemas.microsoft.com/office/drawing/2014/main" id="{F19633B8-E796-882A-6D1B-B848967B7944}"/>
              </a:ext>
            </a:extLst>
          </p:cNvPr>
          <p:cNvGraphicFramePr>
            <a:graphicFrameLocks/>
          </p:cNvGraphicFramePr>
          <p:nvPr>
            <p:extLst>
              <p:ext uri="{D42A27DB-BD31-4B8C-83A1-F6EECF244321}">
                <p14:modId xmlns:p14="http://schemas.microsoft.com/office/powerpoint/2010/main" val="31947299"/>
              </p:ext>
            </p:extLst>
          </p:nvPr>
        </p:nvGraphicFramePr>
        <p:xfrm>
          <a:off x="699871" y="1695190"/>
          <a:ext cx="10466387"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89749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graphicEl>
                                              <a:dgm id="{80814625-E1A8-48D6-8FA1-EC6A71296FF5}"/>
                                            </p:graphicEl>
                                          </p:spTgt>
                                        </p:tgtEl>
                                        <p:attrNameLst>
                                          <p:attrName>style.visibility</p:attrName>
                                        </p:attrNameLst>
                                      </p:cBhvr>
                                      <p:to>
                                        <p:strVal val="visible"/>
                                      </p:to>
                                    </p:set>
                                    <p:animEffect transition="in" filter="fade">
                                      <p:cBhvr>
                                        <p:cTn id="7" dur="1000"/>
                                        <p:tgtEl>
                                          <p:spTgt spid="7">
                                            <p:graphicEl>
                                              <a:dgm id="{80814625-E1A8-48D6-8FA1-EC6A71296FF5}"/>
                                            </p:graphicEl>
                                          </p:spTgt>
                                        </p:tgtEl>
                                      </p:cBhvr>
                                    </p:animEffect>
                                    <p:anim calcmode="lin" valueType="num">
                                      <p:cBhvr>
                                        <p:cTn id="8" dur="1000" fill="hold"/>
                                        <p:tgtEl>
                                          <p:spTgt spid="7">
                                            <p:graphicEl>
                                              <a:dgm id="{80814625-E1A8-48D6-8FA1-EC6A71296FF5}"/>
                                            </p:graphicEl>
                                          </p:spTgt>
                                        </p:tgtEl>
                                        <p:attrNameLst>
                                          <p:attrName>ppt_x</p:attrName>
                                        </p:attrNameLst>
                                      </p:cBhvr>
                                      <p:tavLst>
                                        <p:tav tm="0">
                                          <p:val>
                                            <p:strVal val="#ppt_x"/>
                                          </p:val>
                                        </p:tav>
                                        <p:tav tm="100000">
                                          <p:val>
                                            <p:strVal val="#ppt_x"/>
                                          </p:val>
                                        </p:tav>
                                      </p:tavLst>
                                    </p:anim>
                                    <p:anim calcmode="lin" valueType="num">
                                      <p:cBhvr>
                                        <p:cTn id="9" dur="1000" fill="hold"/>
                                        <p:tgtEl>
                                          <p:spTgt spid="7">
                                            <p:graphicEl>
                                              <a:dgm id="{80814625-E1A8-48D6-8FA1-EC6A71296FF5}"/>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graphicEl>
                                              <a:dgm id="{2EBAA7F9-C059-4B8E-99F7-56E353F9ECF2}"/>
                                            </p:graphicEl>
                                          </p:spTgt>
                                        </p:tgtEl>
                                        <p:attrNameLst>
                                          <p:attrName>style.visibility</p:attrName>
                                        </p:attrNameLst>
                                      </p:cBhvr>
                                      <p:to>
                                        <p:strVal val="visible"/>
                                      </p:to>
                                    </p:set>
                                    <p:animEffect transition="in" filter="fade">
                                      <p:cBhvr>
                                        <p:cTn id="14" dur="1000"/>
                                        <p:tgtEl>
                                          <p:spTgt spid="7">
                                            <p:graphicEl>
                                              <a:dgm id="{2EBAA7F9-C059-4B8E-99F7-56E353F9ECF2}"/>
                                            </p:graphicEl>
                                          </p:spTgt>
                                        </p:tgtEl>
                                      </p:cBhvr>
                                    </p:animEffect>
                                    <p:anim calcmode="lin" valueType="num">
                                      <p:cBhvr>
                                        <p:cTn id="15" dur="1000" fill="hold"/>
                                        <p:tgtEl>
                                          <p:spTgt spid="7">
                                            <p:graphicEl>
                                              <a:dgm id="{2EBAA7F9-C059-4B8E-99F7-56E353F9ECF2}"/>
                                            </p:graphicEl>
                                          </p:spTgt>
                                        </p:tgtEl>
                                        <p:attrNameLst>
                                          <p:attrName>ppt_x</p:attrName>
                                        </p:attrNameLst>
                                      </p:cBhvr>
                                      <p:tavLst>
                                        <p:tav tm="0">
                                          <p:val>
                                            <p:strVal val="#ppt_x"/>
                                          </p:val>
                                        </p:tav>
                                        <p:tav tm="100000">
                                          <p:val>
                                            <p:strVal val="#ppt_x"/>
                                          </p:val>
                                        </p:tav>
                                      </p:tavLst>
                                    </p:anim>
                                    <p:anim calcmode="lin" valueType="num">
                                      <p:cBhvr>
                                        <p:cTn id="16" dur="1000" fill="hold"/>
                                        <p:tgtEl>
                                          <p:spTgt spid="7">
                                            <p:graphicEl>
                                              <a:dgm id="{2EBAA7F9-C059-4B8E-99F7-56E353F9ECF2}"/>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graphicEl>
                                              <a:dgm id="{98653F73-7F63-49E2-A16B-894AF96317DF}"/>
                                            </p:graphicEl>
                                          </p:spTgt>
                                        </p:tgtEl>
                                        <p:attrNameLst>
                                          <p:attrName>style.visibility</p:attrName>
                                        </p:attrNameLst>
                                      </p:cBhvr>
                                      <p:to>
                                        <p:strVal val="visible"/>
                                      </p:to>
                                    </p:set>
                                    <p:animEffect transition="in" filter="fade">
                                      <p:cBhvr>
                                        <p:cTn id="21" dur="1000"/>
                                        <p:tgtEl>
                                          <p:spTgt spid="7">
                                            <p:graphicEl>
                                              <a:dgm id="{98653F73-7F63-49E2-A16B-894AF96317DF}"/>
                                            </p:graphicEl>
                                          </p:spTgt>
                                        </p:tgtEl>
                                      </p:cBhvr>
                                    </p:animEffect>
                                    <p:anim calcmode="lin" valueType="num">
                                      <p:cBhvr>
                                        <p:cTn id="22" dur="1000" fill="hold"/>
                                        <p:tgtEl>
                                          <p:spTgt spid="7">
                                            <p:graphicEl>
                                              <a:dgm id="{98653F73-7F63-49E2-A16B-894AF96317DF}"/>
                                            </p:graphicEl>
                                          </p:spTgt>
                                        </p:tgtEl>
                                        <p:attrNameLst>
                                          <p:attrName>ppt_x</p:attrName>
                                        </p:attrNameLst>
                                      </p:cBhvr>
                                      <p:tavLst>
                                        <p:tav tm="0">
                                          <p:val>
                                            <p:strVal val="#ppt_x"/>
                                          </p:val>
                                        </p:tav>
                                        <p:tav tm="100000">
                                          <p:val>
                                            <p:strVal val="#ppt_x"/>
                                          </p:val>
                                        </p:tav>
                                      </p:tavLst>
                                    </p:anim>
                                    <p:anim calcmode="lin" valueType="num">
                                      <p:cBhvr>
                                        <p:cTn id="23" dur="1000" fill="hold"/>
                                        <p:tgtEl>
                                          <p:spTgt spid="7">
                                            <p:graphicEl>
                                              <a:dgm id="{98653F73-7F63-49E2-A16B-894AF96317DF}"/>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graphicEl>
                                              <a:dgm id="{993A4AC1-56E0-48F6-A81A-D11B9A40AA9C}"/>
                                            </p:graphicEl>
                                          </p:spTgt>
                                        </p:tgtEl>
                                        <p:attrNameLst>
                                          <p:attrName>style.visibility</p:attrName>
                                        </p:attrNameLst>
                                      </p:cBhvr>
                                      <p:to>
                                        <p:strVal val="visible"/>
                                      </p:to>
                                    </p:set>
                                    <p:animEffect transition="in" filter="fade">
                                      <p:cBhvr>
                                        <p:cTn id="28" dur="1000"/>
                                        <p:tgtEl>
                                          <p:spTgt spid="7">
                                            <p:graphicEl>
                                              <a:dgm id="{993A4AC1-56E0-48F6-A81A-D11B9A40AA9C}"/>
                                            </p:graphicEl>
                                          </p:spTgt>
                                        </p:tgtEl>
                                      </p:cBhvr>
                                    </p:animEffect>
                                    <p:anim calcmode="lin" valueType="num">
                                      <p:cBhvr>
                                        <p:cTn id="29" dur="1000" fill="hold"/>
                                        <p:tgtEl>
                                          <p:spTgt spid="7">
                                            <p:graphicEl>
                                              <a:dgm id="{993A4AC1-56E0-48F6-A81A-D11B9A40AA9C}"/>
                                            </p:graphicEl>
                                          </p:spTgt>
                                        </p:tgtEl>
                                        <p:attrNameLst>
                                          <p:attrName>ppt_x</p:attrName>
                                        </p:attrNameLst>
                                      </p:cBhvr>
                                      <p:tavLst>
                                        <p:tav tm="0">
                                          <p:val>
                                            <p:strVal val="#ppt_x"/>
                                          </p:val>
                                        </p:tav>
                                        <p:tav tm="100000">
                                          <p:val>
                                            <p:strVal val="#ppt_x"/>
                                          </p:val>
                                        </p:tav>
                                      </p:tavLst>
                                    </p:anim>
                                    <p:anim calcmode="lin" valueType="num">
                                      <p:cBhvr>
                                        <p:cTn id="30" dur="1000" fill="hold"/>
                                        <p:tgtEl>
                                          <p:spTgt spid="7">
                                            <p:graphicEl>
                                              <a:dgm id="{993A4AC1-56E0-48F6-A81A-D11B9A40AA9C}"/>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graphicEl>
                                              <a:dgm id="{61D8AFD7-217F-439B-AB5B-0403BD5C1C70}"/>
                                            </p:graphicEl>
                                          </p:spTgt>
                                        </p:tgtEl>
                                        <p:attrNameLst>
                                          <p:attrName>style.visibility</p:attrName>
                                        </p:attrNameLst>
                                      </p:cBhvr>
                                      <p:to>
                                        <p:strVal val="visible"/>
                                      </p:to>
                                    </p:set>
                                    <p:animEffect transition="in" filter="fade">
                                      <p:cBhvr>
                                        <p:cTn id="35" dur="1000"/>
                                        <p:tgtEl>
                                          <p:spTgt spid="7">
                                            <p:graphicEl>
                                              <a:dgm id="{61D8AFD7-217F-439B-AB5B-0403BD5C1C70}"/>
                                            </p:graphicEl>
                                          </p:spTgt>
                                        </p:tgtEl>
                                      </p:cBhvr>
                                    </p:animEffect>
                                    <p:anim calcmode="lin" valueType="num">
                                      <p:cBhvr>
                                        <p:cTn id="36" dur="1000" fill="hold"/>
                                        <p:tgtEl>
                                          <p:spTgt spid="7">
                                            <p:graphicEl>
                                              <a:dgm id="{61D8AFD7-217F-439B-AB5B-0403BD5C1C70}"/>
                                            </p:graphicEl>
                                          </p:spTgt>
                                        </p:tgtEl>
                                        <p:attrNameLst>
                                          <p:attrName>ppt_x</p:attrName>
                                        </p:attrNameLst>
                                      </p:cBhvr>
                                      <p:tavLst>
                                        <p:tav tm="0">
                                          <p:val>
                                            <p:strVal val="#ppt_x"/>
                                          </p:val>
                                        </p:tav>
                                        <p:tav tm="100000">
                                          <p:val>
                                            <p:strVal val="#ppt_x"/>
                                          </p:val>
                                        </p:tav>
                                      </p:tavLst>
                                    </p:anim>
                                    <p:anim calcmode="lin" valueType="num">
                                      <p:cBhvr>
                                        <p:cTn id="37" dur="1000" fill="hold"/>
                                        <p:tgtEl>
                                          <p:spTgt spid="7">
                                            <p:graphicEl>
                                              <a:dgm id="{61D8AFD7-217F-439B-AB5B-0403BD5C1C70}"/>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lvl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b="1" dirty="0"/>
              <a:t>Administrative Clerk Posting</a:t>
            </a:r>
            <a:endParaRPr lang="en-US" b="1"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804878133"/>
              </p:ext>
            </p:extLst>
          </p:nvPr>
        </p:nvGraphicFramePr>
        <p:xfrm>
          <a:off x="912813" y="2133600"/>
          <a:ext cx="10466387"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2242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latin typeface="Source Sans Pro" panose="020B0503030403020204" pitchFamily="34" charset="0"/>
                <a:ea typeface="Source Sans Pro" panose="020B0503030403020204" pitchFamily="34" charset="0"/>
              </a:rPr>
              <a:t>Minimum Qualifications (MQs)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84206134"/>
              </p:ext>
            </p:extLst>
          </p:nvPr>
        </p:nvGraphicFramePr>
        <p:xfrm>
          <a:off x="912813" y="2133600"/>
          <a:ext cx="10466387"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9073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8A837-1303-B940-9D7E-1F7EB36F4ED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B36353F-AC35-8864-445C-169D3196F3A2}"/>
              </a:ext>
            </a:extLst>
          </p:cNvPr>
          <p:cNvSpPr>
            <a:spLocks noGrp="1"/>
          </p:cNvSpPr>
          <p:nvPr>
            <p:ph type="title"/>
          </p:nvPr>
        </p:nvSpPr>
        <p:spPr/>
        <p:txBody>
          <a:bodyPr/>
          <a:lstStyle/>
          <a:p>
            <a:r>
              <a:rPr lang="en-US" sz="4400" b="1" dirty="0">
                <a:latin typeface="Source Sans Pro" panose="020B0503030403020204" pitchFamily="34" charset="0"/>
                <a:ea typeface="Source Sans Pro" panose="020B0503030403020204" pitchFamily="34" charset="0"/>
              </a:rPr>
              <a:t>Exercise #2</a:t>
            </a:r>
          </a:p>
        </p:txBody>
      </p:sp>
      <p:graphicFrame>
        <p:nvGraphicFramePr>
          <p:cNvPr id="12" name="Content Placeholder 11">
            <a:extLst>
              <a:ext uri="{FF2B5EF4-FFF2-40B4-BE49-F238E27FC236}">
                <a16:creationId xmlns:a16="http://schemas.microsoft.com/office/drawing/2014/main" id="{221280C1-44E5-41A2-8C29-E9452C98C042}"/>
              </a:ext>
            </a:extLst>
          </p:cNvPr>
          <p:cNvGraphicFramePr>
            <a:graphicFrameLocks noGrp="1"/>
          </p:cNvGraphicFramePr>
          <p:nvPr>
            <p:ph idx="4294967295"/>
            <p:extLst>
              <p:ext uri="{D42A27DB-BD31-4B8C-83A1-F6EECF244321}">
                <p14:modId xmlns:p14="http://schemas.microsoft.com/office/powerpoint/2010/main" val="677588872"/>
              </p:ext>
            </p:extLst>
          </p:nvPr>
        </p:nvGraphicFramePr>
        <p:xfrm>
          <a:off x="571220" y="1688123"/>
          <a:ext cx="11049559" cy="4513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02DABA3B-E46D-E8AA-CFD6-A8A7F218AB51}"/>
              </a:ext>
            </a:extLst>
          </p:cNvPr>
          <p:cNvSpPr txBox="1"/>
          <p:nvPr/>
        </p:nvSpPr>
        <p:spPr>
          <a:xfrm>
            <a:off x="1185705" y="3615910"/>
            <a:ext cx="9835966" cy="2862322"/>
          </a:xfrm>
          <a:prstGeom prst="rect">
            <a:avLst/>
          </a:prstGeom>
          <a:noFill/>
        </p:spPr>
        <p:txBody>
          <a:bodyPr wrap="square" rtlCol="0">
            <a:spAutoFit/>
          </a:bodyPr>
          <a:lstStyle/>
          <a:p>
            <a:r>
              <a:rPr lang="en-US" dirty="0"/>
              <a:t>Working in small groups, review all five applications provided and determine whether each applicant meets the established minimum qualifications for the position. Your group should:</a:t>
            </a:r>
          </a:p>
          <a:p>
            <a:r>
              <a:rPr lang="en-US" dirty="0"/>
              <a:t>•Review the applicant’s education, experience and responses to the supplemental   questions against the minimum qualifications.</a:t>
            </a:r>
          </a:p>
          <a:p>
            <a:r>
              <a:rPr lang="en-US" dirty="0"/>
              <a:t>•Determine whether the applicant passes (screen in) or fails (screen out) to meet the minimum qualifications.</a:t>
            </a:r>
          </a:p>
          <a:p>
            <a:r>
              <a:rPr lang="en-US" dirty="0"/>
              <a:t>•Be prepared to explain the rationale for your determination based on the information provided in the application.</a:t>
            </a:r>
          </a:p>
          <a:p>
            <a:endParaRPr lang="en-US" dirty="0"/>
          </a:p>
        </p:txBody>
      </p:sp>
    </p:spTree>
    <p:extLst>
      <p:ext uri="{BB962C8B-B14F-4D97-AF65-F5344CB8AC3E}">
        <p14:creationId xmlns:p14="http://schemas.microsoft.com/office/powerpoint/2010/main" val="1713030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D0ED13D-60CD-BFEA-97AF-AE7FA6B05093}"/>
              </a:ext>
            </a:extLst>
          </p:cNvPr>
          <p:cNvGrpSpPr/>
          <p:nvPr/>
        </p:nvGrpSpPr>
        <p:grpSpPr>
          <a:xfrm>
            <a:off x="641694" y="111546"/>
            <a:ext cx="4262315" cy="599462"/>
            <a:chOff x="4328" y="48134"/>
            <a:chExt cx="4839681" cy="777600"/>
          </a:xfrm>
          <a:solidFill>
            <a:srgbClr val="065D8C"/>
          </a:solidFill>
        </p:grpSpPr>
        <p:sp>
          <p:nvSpPr>
            <p:cNvPr id="6" name="Rectangle 5">
              <a:extLst>
                <a:ext uri="{FF2B5EF4-FFF2-40B4-BE49-F238E27FC236}">
                  <a16:creationId xmlns:a16="http://schemas.microsoft.com/office/drawing/2014/main" id="{B00E34CA-173A-2322-26A4-05E42DA2C8C2}"/>
                </a:ext>
              </a:extLst>
            </p:cNvPr>
            <p:cNvSpPr/>
            <p:nvPr/>
          </p:nvSpPr>
          <p:spPr>
            <a:xfrm>
              <a:off x="4328" y="48134"/>
              <a:ext cx="4839681" cy="777600"/>
            </a:xfrm>
            <a:prstGeom prst="rect">
              <a:avLst/>
            </a:prstGeom>
            <a:grpFill/>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7" name="TextBox 6">
              <a:extLst>
                <a:ext uri="{FF2B5EF4-FFF2-40B4-BE49-F238E27FC236}">
                  <a16:creationId xmlns:a16="http://schemas.microsoft.com/office/drawing/2014/main" id="{5A84D18D-5BE8-D1DE-F1F6-0228908C4DA5}"/>
                </a:ext>
              </a:extLst>
            </p:cNvPr>
            <p:cNvSpPr txBox="1"/>
            <p:nvPr/>
          </p:nvSpPr>
          <p:spPr>
            <a:xfrm>
              <a:off x="4328" y="48134"/>
              <a:ext cx="4839681" cy="7776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Source Sans Pro" panose="020B0503030403020204" pitchFamily="34" charset="0"/>
                  <a:ea typeface="Source Sans Pro" panose="020B0503030403020204" pitchFamily="34" charset="0"/>
                </a:rPr>
                <a:t>Pathway #1</a:t>
              </a:r>
            </a:p>
          </p:txBody>
        </p:sp>
      </p:grpSp>
      <p:sp>
        <p:nvSpPr>
          <p:cNvPr id="12" name="TextBox 11">
            <a:extLst>
              <a:ext uri="{FF2B5EF4-FFF2-40B4-BE49-F238E27FC236}">
                <a16:creationId xmlns:a16="http://schemas.microsoft.com/office/drawing/2014/main" id="{D37DDEBE-5CC5-D7E3-BE6B-CADEA9A1CD5A}"/>
              </a:ext>
            </a:extLst>
          </p:cNvPr>
          <p:cNvSpPr txBox="1"/>
          <p:nvPr/>
        </p:nvSpPr>
        <p:spPr>
          <a:xfrm>
            <a:off x="145172" y="985091"/>
            <a:ext cx="5341228" cy="1015663"/>
          </a:xfrm>
          <a:prstGeom prst="rect">
            <a:avLst/>
          </a:prstGeom>
          <a:noFill/>
        </p:spPr>
        <p:txBody>
          <a:bodyPr wrap="square">
            <a:spAutoFit/>
          </a:bodyPr>
          <a:lstStyle/>
          <a:p>
            <a:pPr>
              <a:spcBef>
                <a:spcPts val="750"/>
              </a:spcBef>
              <a:spcAft>
                <a:spcPts val="750"/>
              </a:spcAft>
            </a:pPr>
            <a:r>
              <a:rPr lang="en-US" sz="2000" dirty="0">
                <a:latin typeface="Source Sans Pro" panose="020B0503030403020204" pitchFamily="34" charset="0"/>
                <a:ea typeface="Source Sans Pro" panose="020B0503030403020204" pitchFamily="34" charset="0"/>
              </a:rPr>
              <a:t>Three (3) years of responsible administrative experience, which involved some independent responsibility for an office function or activity.</a:t>
            </a:r>
            <a:endParaRPr lang="en-US" sz="2000" b="0" i="0" dirty="0">
              <a:solidFill>
                <a:srgbClr val="000000"/>
              </a:solidFill>
              <a:effectLst/>
              <a:latin typeface="Source Sans Pro" panose="020B0503030403020204" pitchFamily="34" charset="0"/>
              <a:ea typeface="Source Sans Pro" panose="020B0503030403020204" pitchFamily="34" charset="0"/>
            </a:endParaRPr>
          </a:p>
        </p:txBody>
      </p:sp>
      <p:sp>
        <p:nvSpPr>
          <p:cNvPr id="14" name="TextBox 13">
            <a:extLst>
              <a:ext uri="{FF2B5EF4-FFF2-40B4-BE49-F238E27FC236}">
                <a16:creationId xmlns:a16="http://schemas.microsoft.com/office/drawing/2014/main" id="{32CBE142-011C-8D0B-84E2-6E380591FADA}"/>
              </a:ext>
            </a:extLst>
          </p:cNvPr>
          <p:cNvSpPr txBox="1"/>
          <p:nvPr/>
        </p:nvSpPr>
        <p:spPr>
          <a:xfrm>
            <a:off x="145172" y="3440901"/>
            <a:ext cx="5702969" cy="707886"/>
          </a:xfrm>
          <a:prstGeom prst="rect">
            <a:avLst/>
          </a:prstGeom>
          <a:noFill/>
        </p:spPr>
        <p:txBody>
          <a:bodyPr wrap="square">
            <a:spAutoFit/>
          </a:bodyPr>
          <a:lstStyle/>
          <a:p>
            <a:pPr>
              <a:spcBef>
                <a:spcPts val="750"/>
              </a:spcBef>
              <a:spcAft>
                <a:spcPts val="750"/>
              </a:spcAft>
            </a:pPr>
            <a:r>
              <a:rPr lang="en-US" sz="2000" dirty="0">
                <a:latin typeface="Source Sans Pro" panose="020B0503030403020204" pitchFamily="34" charset="0"/>
                <a:ea typeface="Source Sans Pro" panose="020B0503030403020204" pitchFamily="34" charset="0"/>
              </a:rPr>
              <a:t>Bachelor's degree from an accredited college or university.</a:t>
            </a:r>
            <a:endParaRPr lang="en-US" sz="2000" b="0" i="0" dirty="0">
              <a:solidFill>
                <a:srgbClr val="000000"/>
              </a:solidFill>
              <a:effectLst/>
              <a:latin typeface="Source Sans Pro" panose="020B0503030403020204" pitchFamily="34" charset="0"/>
              <a:ea typeface="Source Sans Pro" panose="020B0503030403020204" pitchFamily="34" charset="0"/>
            </a:endParaRPr>
          </a:p>
        </p:txBody>
      </p:sp>
      <p:sp>
        <p:nvSpPr>
          <p:cNvPr id="15" name="TextBox 14">
            <a:extLst>
              <a:ext uri="{FF2B5EF4-FFF2-40B4-BE49-F238E27FC236}">
                <a16:creationId xmlns:a16="http://schemas.microsoft.com/office/drawing/2014/main" id="{E4E5C745-9976-BC2D-66DF-606B74ADDD30}"/>
              </a:ext>
            </a:extLst>
          </p:cNvPr>
          <p:cNvSpPr txBox="1"/>
          <p:nvPr/>
        </p:nvSpPr>
        <p:spPr>
          <a:xfrm>
            <a:off x="912585" y="2879559"/>
            <a:ext cx="4839681" cy="777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Hiring Manager</a:t>
            </a:r>
          </a:p>
        </p:txBody>
      </p:sp>
      <p:grpSp>
        <p:nvGrpSpPr>
          <p:cNvPr id="16" name="Group 15">
            <a:extLst>
              <a:ext uri="{FF2B5EF4-FFF2-40B4-BE49-F238E27FC236}">
                <a16:creationId xmlns:a16="http://schemas.microsoft.com/office/drawing/2014/main" id="{D9340470-A369-A24F-544A-DF29A418589C}"/>
              </a:ext>
            </a:extLst>
          </p:cNvPr>
          <p:cNvGrpSpPr/>
          <p:nvPr/>
        </p:nvGrpSpPr>
        <p:grpSpPr>
          <a:xfrm>
            <a:off x="641693" y="2522227"/>
            <a:ext cx="4284184" cy="630885"/>
            <a:chOff x="4328" y="48134"/>
            <a:chExt cx="4839681" cy="777600"/>
          </a:xfrm>
          <a:solidFill>
            <a:srgbClr val="065D8C"/>
          </a:solidFill>
        </p:grpSpPr>
        <p:sp>
          <p:nvSpPr>
            <p:cNvPr id="17" name="Rectangle 16">
              <a:extLst>
                <a:ext uri="{FF2B5EF4-FFF2-40B4-BE49-F238E27FC236}">
                  <a16:creationId xmlns:a16="http://schemas.microsoft.com/office/drawing/2014/main" id="{AE5BB76B-1BAE-477F-80C0-1CCAF266918A}"/>
                </a:ext>
              </a:extLst>
            </p:cNvPr>
            <p:cNvSpPr/>
            <p:nvPr/>
          </p:nvSpPr>
          <p:spPr>
            <a:xfrm>
              <a:off x="4328" y="48134"/>
              <a:ext cx="4839681" cy="777600"/>
            </a:xfrm>
            <a:prstGeom prst="rect">
              <a:avLst/>
            </a:prstGeom>
            <a:grpFill/>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18" name="TextBox 17">
              <a:extLst>
                <a:ext uri="{FF2B5EF4-FFF2-40B4-BE49-F238E27FC236}">
                  <a16:creationId xmlns:a16="http://schemas.microsoft.com/office/drawing/2014/main" id="{480648E6-A0B5-BAD0-D5A8-7404A38F3D67}"/>
                </a:ext>
              </a:extLst>
            </p:cNvPr>
            <p:cNvSpPr txBox="1"/>
            <p:nvPr/>
          </p:nvSpPr>
          <p:spPr>
            <a:xfrm>
              <a:off x="4328" y="48134"/>
              <a:ext cx="4839681" cy="7776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dirty="0">
                  <a:latin typeface="Source Sans Pro" panose="020B0503030403020204" pitchFamily="34" charset="0"/>
                  <a:ea typeface="Source Sans Pro" panose="020B0503030403020204" pitchFamily="34" charset="0"/>
                </a:rPr>
                <a:t>Pathway #2</a:t>
              </a:r>
              <a:endParaRPr lang="en-US" sz="2700" kern="1200" dirty="0">
                <a:latin typeface="Source Sans Pro" panose="020B0503030403020204" pitchFamily="34" charset="0"/>
                <a:ea typeface="Source Sans Pro" panose="020B0503030403020204" pitchFamily="34" charset="0"/>
              </a:endParaRPr>
            </a:p>
          </p:txBody>
        </p:sp>
      </p:grpSp>
      <p:grpSp>
        <p:nvGrpSpPr>
          <p:cNvPr id="19" name="Group 18">
            <a:extLst>
              <a:ext uri="{FF2B5EF4-FFF2-40B4-BE49-F238E27FC236}">
                <a16:creationId xmlns:a16="http://schemas.microsoft.com/office/drawing/2014/main" id="{BD65FD9F-3583-BE31-08AF-A52DA30A25C2}"/>
              </a:ext>
            </a:extLst>
          </p:cNvPr>
          <p:cNvGrpSpPr/>
          <p:nvPr/>
        </p:nvGrpSpPr>
        <p:grpSpPr>
          <a:xfrm>
            <a:off x="641693" y="4640415"/>
            <a:ext cx="4144970" cy="599463"/>
            <a:chOff x="5464844" y="48134"/>
            <a:chExt cx="4940492" cy="777600"/>
          </a:xfrm>
          <a:solidFill>
            <a:srgbClr val="065D8C"/>
          </a:solidFill>
        </p:grpSpPr>
        <p:sp>
          <p:nvSpPr>
            <p:cNvPr id="20" name="Rectangle 19">
              <a:extLst>
                <a:ext uri="{FF2B5EF4-FFF2-40B4-BE49-F238E27FC236}">
                  <a16:creationId xmlns:a16="http://schemas.microsoft.com/office/drawing/2014/main" id="{168FDCFC-F05B-3CE3-5CB8-73DFA1CD7DDE}"/>
                </a:ext>
              </a:extLst>
            </p:cNvPr>
            <p:cNvSpPr/>
            <p:nvPr/>
          </p:nvSpPr>
          <p:spPr>
            <a:xfrm>
              <a:off x="5464844" y="48134"/>
              <a:ext cx="4940492" cy="777600"/>
            </a:xfrm>
            <a:prstGeom prst="rect">
              <a:avLst/>
            </a:prstGeom>
            <a:grpFill/>
          </p:spPr>
          <p:style>
            <a:lnRef idx="2">
              <a:schemeClr val="accent3">
                <a:hueOff val="2703983"/>
                <a:satOff val="-8997"/>
                <a:lumOff val="-4509"/>
                <a:alphaOff val="0"/>
              </a:schemeClr>
            </a:lnRef>
            <a:fillRef idx="1">
              <a:schemeClr val="accent3">
                <a:hueOff val="2703983"/>
                <a:satOff val="-8997"/>
                <a:lumOff val="-4509"/>
                <a:alphaOff val="0"/>
              </a:schemeClr>
            </a:fillRef>
            <a:effectRef idx="0">
              <a:schemeClr val="accent3">
                <a:hueOff val="2703983"/>
                <a:satOff val="-8997"/>
                <a:lumOff val="-4509"/>
                <a:alphaOff val="0"/>
              </a:schemeClr>
            </a:effectRef>
            <a:fontRef idx="minor">
              <a:schemeClr val="lt1"/>
            </a:fontRef>
          </p:style>
          <p:txBody>
            <a:bodyPr/>
            <a:lstStyle/>
            <a:p>
              <a:endParaRPr lang="en-US"/>
            </a:p>
          </p:txBody>
        </p:sp>
        <p:sp>
          <p:nvSpPr>
            <p:cNvPr id="21" name="TextBox 20">
              <a:extLst>
                <a:ext uri="{FF2B5EF4-FFF2-40B4-BE49-F238E27FC236}">
                  <a16:creationId xmlns:a16="http://schemas.microsoft.com/office/drawing/2014/main" id="{11DE1414-769C-9A63-881D-09F9D24B07DE}"/>
                </a:ext>
              </a:extLst>
            </p:cNvPr>
            <p:cNvSpPr txBox="1"/>
            <p:nvPr/>
          </p:nvSpPr>
          <p:spPr>
            <a:xfrm>
              <a:off x="5464844" y="48134"/>
              <a:ext cx="4940492" cy="7776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dirty="0">
                  <a:latin typeface="Source Sans Pro" panose="020B0503030403020204" pitchFamily="34" charset="0"/>
                  <a:ea typeface="Source Sans Pro" panose="020B0503030403020204" pitchFamily="34" charset="0"/>
                </a:rPr>
                <a:t>Pathway #3</a:t>
              </a:r>
              <a:endParaRPr lang="en-US" sz="2700" kern="1200" dirty="0">
                <a:latin typeface="Source Sans Pro" panose="020B0503030403020204" pitchFamily="34" charset="0"/>
                <a:ea typeface="Source Sans Pro" panose="020B0503030403020204" pitchFamily="34" charset="0"/>
              </a:endParaRPr>
            </a:p>
          </p:txBody>
        </p:sp>
      </p:grpSp>
      <p:grpSp>
        <p:nvGrpSpPr>
          <p:cNvPr id="22" name="Group 21">
            <a:extLst>
              <a:ext uri="{FF2B5EF4-FFF2-40B4-BE49-F238E27FC236}">
                <a16:creationId xmlns:a16="http://schemas.microsoft.com/office/drawing/2014/main" id="{BE665757-D6A8-06C6-40BA-5FDE54BDAD8F}"/>
              </a:ext>
            </a:extLst>
          </p:cNvPr>
          <p:cNvGrpSpPr/>
          <p:nvPr/>
        </p:nvGrpSpPr>
        <p:grpSpPr>
          <a:xfrm>
            <a:off x="6692202" y="111546"/>
            <a:ext cx="4144970" cy="623026"/>
            <a:chOff x="5464844" y="48134"/>
            <a:chExt cx="4940492" cy="777600"/>
          </a:xfrm>
          <a:solidFill>
            <a:srgbClr val="065D8C"/>
          </a:solidFill>
        </p:grpSpPr>
        <p:sp>
          <p:nvSpPr>
            <p:cNvPr id="23" name="Rectangle 22">
              <a:extLst>
                <a:ext uri="{FF2B5EF4-FFF2-40B4-BE49-F238E27FC236}">
                  <a16:creationId xmlns:a16="http://schemas.microsoft.com/office/drawing/2014/main" id="{77080E2A-D8B3-94A2-8A4A-CBE89150A403}"/>
                </a:ext>
              </a:extLst>
            </p:cNvPr>
            <p:cNvSpPr/>
            <p:nvPr/>
          </p:nvSpPr>
          <p:spPr>
            <a:xfrm>
              <a:off x="5464844" y="48134"/>
              <a:ext cx="4940492" cy="777600"/>
            </a:xfrm>
            <a:prstGeom prst="rect">
              <a:avLst/>
            </a:prstGeom>
            <a:grpFill/>
          </p:spPr>
          <p:style>
            <a:lnRef idx="2">
              <a:schemeClr val="accent3">
                <a:hueOff val="2703983"/>
                <a:satOff val="-8997"/>
                <a:lumOff val="-4509"/>
                <a:alphaOff val="0"/>
              </a:schemeClr>
            </a:lnRef>
            <a:fillRef idx="1">
              <a:schemeClr val="accent3">
                <a:hueOff val="2703983"/>
                <a:satOff val="-8997"/>
                <a:lumOff val="-4509"/>
                <a:alphaOff val="0"/>
              </a:schemeClr>
            </a:fillRef>
            <a:effectRef idx="0">
              <a:schemeClr val="accent3">
                <a:hueOff val="2703983"/>
                <a:satOff val="-8997"/>
                <a:lumOff val="-4509"/>
                <a:alphaOff val="0"/>
              </a:schemeClr>
            </a:effectRef>
            <a:fontRef idx="minor">
              <a:schemeClr val="lt1"/>
            </a:fontRef>
          </p:style>
          <p:txBody>
            <a:bodyPr/>
            <a:lstStyle/>
            <a:p>
              <a:endParaRPr lang="en-US"/>
            </a:p>
          </p:txBody>
        </p:sp>
        <p:sp>
          <p:nvSpPr>
            <p:cNvPr id="24" name="TextBox 23">
              <a:extLst>
                <a:ext uri="{FF2B5EF4-FFF2-40B4-BE49-F238E27FC236}">
                  <a16:creationId xmlns:a16="http://schemas.microsoft.com/office/drawing/2014/main" id="{4CD31EFE-9C43-D686-AA46-8C314B72BFB6}"/>
                </a:ext>
              </a:extLst>
            </p:cNvPr>
            <p:cNvSpPr txBox="1"/>
            <p:nvPr/>
          </p:nvSpPr>
          <p:spPr>
            <a:xfrm>
              <a:off x="5464844" y="48134"/>
              <a:ext cx="4940492" cy="7776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dirty="0">
                  <a:latin typeface="Source Sans Pro" panose="020B0503030403020204" pitchFamily="34" charset="0"/>
                  <a:ea typeface="Source Sans Pro" panose="020B0503030403020204" pitchFamily="34" charset="0"/>
                </a:rPr>
                <a:t>Pathway #4</a:t>
              </a:r>
              <a:endParaRPr lang="en-US" sz="2700" kern="1200" dirty="0">
                <a:latin typeface="Source Sans Pro" panose="020B0503030403020204" pitchFamily="34" charset="0"/>
                <a:ea typeface="Source Sans Pro" panose="020B0503030403020204" pitchFamily="34" charset="0"/>
              </a:endParaRPr>
            </a:p>
          </p:txBody>
        </p:sp>
      </p:grpSp>
      <p:sp>
        <p:nvSpPr>
          <p:cNvPr id="26" name="TextBox 25">
            <a:extLst>
              <a:ext uri="{FF2B5EF4-FFF2-40B4-BE49-F238E27FC236}">
                <a16:creationId xmlns:a16="http://schemas.microsoft.com/office/drawing/2014/main" id="{4A2A1F8E-6CC8-8DF4-65D5-2BAB7A8AE0F8}"/>
              </a:ext>
            </a:extLst>
          </p:cNvPr>
          <p:cNvSpPr txBox="1"/>
          <p:nvPr/>
        </p:nvSpPr>
        <p:spPr>
          <a:xfrm>
            <a:off x="145173" y="5436199"/>
            <a:ext cx="5607094" cy="1015663"/>
          </a:xfrm>
          <a:prstGeom prst="rect">
            <a:avLst/>
          </a:prstGeom>
          <a:noFill/>
        </p:spPr>
        <p:txBody>
          <a:bodyPr wrap="square">
            <a:spAutoFit/>
          </a:bodyPr>
          <a:lstStyle/>
          <a:p>
            <a:pPr>
              <a:spcBef>
                <a:spcPts val="750"/>
              </a:spcBef>
              <a:spcAft>
                <a:spcPts val="750"/>
              </a:spcAft>
            </a:pPr>
            <a:r>
              <a:rPr lang="en-US" sz="2000" b="0" i="0" dirty="0">
                <a:solidFill>
                  <a:srgbClr val="000000"/>
                </a:solidFill>
                <a:effectLst/>
                <a:latin typeface="Source Sans Pro" panose="020B0503030403020204" pitchFamily="34" charset="0"/>
                <a:ea typeface="Source Sans Pro" panose="020B0503030403020204" pitchFamily="34" charset="0"/>
              </a:rPr>
              <a:t>Associate's degree in </a:t>
            </a:r>
            <a:r>
              <a:rPr lang="en-US" sz="2000" dirty="0">
                <a:latin typeface="Source Sans Pro" panose="020B0503030403020204" pitchFamily="34" charset="0"/>
                <a:ea typeface="Source Sans Pro" panose="020B0503030403020204" pitchFamily="34" charset="0"/>
              </a:rPr>
              <a:t>in a related field, such as administrative assistant, legal secretary, office management, etc.</a:t>
            </a:r>
            <a:endParaRPr lang="en-US" sz="2000" b="0" i="0" dirty="0">
              <a:solidFill>
                <a:srgbClr val="000000"/>
              </a:solidFill>
              <a:effectLst/>
              <a:latin typeface="Source Sans Pro" panose="020B0503030403020204" pitchFamily="34" charset="0"/>
              <a:ea typeface="Source Sans Pro" panose="020B0503030403020204" pitchFamily="34" charset="0"/>
            </a:endParaRPr>
          </a:p>
        </p:txBody>
      </p:sp>
      <p:sp>
        <p:nvSpPr>
          <p:cNvPr id="28" name="TextBox 27">
            <a:extLst>
              <a:ext uri="{FF2B5EF4-FFF2-40B4-BE49-F238E27FC236}">
                <a16:creationId xmlns:a16="http://schemas.microsoft.com/office/drawing/2014/main" id="{69EA4E1F-1E94-5B1B-995C-D9345EB9E5AB}"/>
              </a:ext>
            </a:extLst>
          </p:cNvPr>
          <p:cNvSpPr txBox="1"/>
          <p:nvPr/>
        </p:nvSpPr>
        <p:spPr>
          <a:xfrm>
            <a:off x="5926854" y="906371"/>
            <a:ext cx="6000539" cy="3093154"/>
          </a:xfrm>
          <a:prstGeom prst="rect">
            <a:avLst/>
          </a:prstGeom>
          <a:noFill/>
        </p:spPr>
        <p:txBody>
          <a:bodyPr wrap="square">
            <a:spAutoFit/>
          </a:bodyPr>
          <a:lstStyle/>
          <a:p>
            <a:pPr marL="342900" indent="-342900" algn="l">
              <a:lnSpc>
                <a:spcPct val="150000"/>
              </a:lnSpc>
              <a:spcBef>
                <a:spcPts val="600"/>
              </a:spcBef>
              <a:buFont typeface="Wingdings" panose="05000000000000000000" pitchFamily="2" charset="2"/>
              <a:buChar char="§"/>
            </a:pPr>
            <a:r>
              <a:rPr lang="en-US" sz="2000" b="0" i="0" dirty="0">
                <a:solidFill>
                  <a:srgbClr val="000000"/>
                </a:solidFill>
                <a:effectLst/>
                <a:latin typeface="Source Sans Pro" panose="020B0503030403020204" pitchFamily="34" charset="0"/>
                <a:ea typeface="Source Sans Pro" panose="020B0503030403020204" pitchFamily="34" charset="0"/>
              </a:rPr>
              <a:t>Two (2) years of experience with the following:</a:t>
            </a:r>
            <a:endParaRPr lang="en-US" sz="2000" b="0" i="0" dirty="0">
              <a:solidFill>
                <a:srgbClr val="4E4C4A"/>
              </a:solidFill>
              <a:effectLst/>
              <a:latin typeface="Source Sans Pro" panose="020B0503030403020204" pitchFamily="34" charset="0"/>
              <a:ea typeface="Source Sans Pro" panose="020B0503030403020204" pitchFamily="34" charset="0"/>
            </a:endParaRPr>
          </a:p>
          <a:p>
            <a:pPr marL="800100" lvl="1" indent="-342900">
              <a:buFont typeface="Arial" panose="020B0604020202020204" pitchFamily="34" charset="0"/>
              <a:buChar char="•"/>
            </a:pPr>
            <a:r>
              <a:rPr lang="en-US" sz="2000" dirty="0">
                <a:latin typeface="Source Sans Pro" panose="020B0503030403020204" pitchFamily="34" charset="0"/>
                <a:ea typeface="Source Sans Pro" panose="020B0503030403020204" pitchFamily="34" charset="0"/>
              </a:rPr>
              <a:t>Office procedures, methods, and equipment;</a:t>
            </a:r>
          </a:p>
          <a:p>
            <a:pPr marL="800100" lvl="1" indent="-342900">
              <a:buFont typeface="Arial" panose="020B0604020202020204" pitchFamily="34" charset="0"/>
              <a:buChar char="•"/>
            </a:pPr>
            <a:r>
              <a:rPr lang="en-US" sz="2000" dirty="0">
                <a:latin typeface="Source Sans Pro" panose="020B0503030403020204" pitchFamily="34" charset="0"/>
                <a:ea typeface="Source Sans Pro" panose="020B0503030403020204" pitchFamily="34" charset="0"/>
              </a:rPr>
              <a:t>Computers and computer software applicable to the duties of the position, including basic proficiency with Microsoft Word, Excel and Outlook; </a:t>
            </a:r>
            <a:r>
              <a:rPr lang="en-US" sz="2000" b="1" dirty="0">
                <a:latin typeface="Source Sans Pro" panose="020B0503030403020204" pitchFamily="34" charset="0"/>
                <a:ea typeface="Source Sans Pro" panose="020B0503030403020204" pitchFamily="34" charset="0"/>
              </a:rPr>
              <a:t>and</a:t>
            </a:r>
            <a:endParaRPr lang="en-US" sz="2000" dirty="0">
              <a:latin typeface="Source Sans Pro" panose="020B0503030403020204" pitchFamily="34" charset="0"/>
              <a:ea typeface="Source Sans Pro" panose="020B0503030403020204" pitchFamily="34" charset="0"/>
            </a:endParaRPr>
          </a:p>
          <a:p>
            <a:pPr marL="342900" indent="-342900">
              <a:spcBef>
                <a:spcPts val="600"/>
              </a:spcBef>
              <a:buFont typeface="Wingdings" panose="05000000000000000000" pitchFamily="2" charset="2"/>
              <a:buChar char="§"/>
            </a:pPr>
            <a:r>
              <a:rPr lang="en-US" sz="2000" b="0" i="0" dirty="0">
                <a:solidFill>
                  <a:srgbClr val="000000"/>
                </a:solidFill>
                <a:effectLst/>
                <a:latin typeface="Source Sans Pro" panose="020B0503030403020204" pitchFamily="34" charset="0"/>
                <a:ea typeface="Source Sans Pro" panose="020B0503030403020204" pitchFamily="34" charset="0"/>
              </a:rPr>
              <a:t>Familiarity with </a:t>
            </a:r>
            <a:r>
              <a:rPr lang="en-US" sz="2000" dirty="0">
                <a:latin typeface="Source Sans Pro" panose="020B0503030403020204" pitchFamily="34" charset="0"/>
                <a:ea typeface="Source Sans Pro" panose="020B0503030403020204" pitchFamily="34" charset="0"/>
              </a:rPr>
              <a:t>elementary account posting, data processing input procedures, and financial procedures.</a:t>
            </a:r>
            <a:endParaRPr lang="en-US" sz="2000" b="0" i="0" dirty="0">
              <a:solidFill>
                <a:srgbClr val="000000"/>
              </a:solidFill>
              <a:effectLst/>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826942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88B5-C078-AC7A-425E-CDD4BF3449A2}"/>
              </a:ext>
            </a:extLst>
          </p:cNvPr>
          <p:cNvSpPr>
            <a:spLocks noGrp="1"/>
          </p:cNvSpPr>
          <p:nvPr>
            <p:ph type="title"/>
          </p:nvPr>
        </p:nvSpPr>
        <p:spPr/>
        <p:txBody>
          <a:bodyPr/>
          <a:lstStyle/>
          <a:p>
            <a:r>
              <a:rPr lang="en-US" b="1" dirty="0">
                <a:latin typeface="Source Sans Pro" panose="020B0503030403020204" pitchFamily="34" charset="0"/>
                <a:ea typeface="Source Sans Pro" panose="020B0503030403020204" pitchFamily="34" charset="0"/>
              </a:rPr>
              <a:t>Report Outs</a:t>
            </a:r>
          </a:p>
        </p:txBody>
      </p:sp>
      <p:sp>
        <p:nvSpPr>
          <p:cNvPr id="3" name="Content Placeholder 2">
            <a:extLst>
              <a:ext uri="{FF2B5EF4-FFF2-40B4-BE49-F238E27FC236}">
                <a16:creationId xmlns:a16="http://schemas.microsoft.com/office/drawing/2014/main" id="{1742A420-E78F-6AE4-A0DB-7CE9C1CE9E32}"/>
              </a:ext>
            </a:extLst>
          </p:cNvPr>
          <p:cNvSpPr>
            <a:spLocks noGrp="1"/>
          </p:cNvSpPr>
          <p:nvPr>
            <p:ph idx="1"/>
          </p:nvPr>
        </p:nvSpPr>
        <p:spPr/>
        <p:txBody>
          <a:bodyPr/>
          <a:lstStyle/>
          <a:p>
            <a:r>
              <a:rPr lang="en-US" dirty="0"/>
              <a:t>Applicant #1 - Gillitzer</a:t>
            </a:r>
          </a:p>
          <a:p>
            <a:r>
              <a:rPr lang="en-US" dirty="0"/>
              <a:t>Applicant #2 - Hayes</a:t>
            </a:r>
          </a:p>
          <a:p>
            <a:r>
              <a:rPr lang="en-US" dirty="0"/>
              <a:t>Applicant #3 - Lipski</a:t>
            </a:r>
          </a:p>
          <a:p>
            <a:r>
              <a:rPr lang="en-US" dirty="0"/>
              <a:t>Applicant #4 - Trimbell</a:t>
            </a:r>
          </a:p>
          <a:p>
            <a:r>
              <a:rPr lang="en-US" dirty="0"/>
              <a:t>Applicant #5 - Wick</a:t>
            </a:r>
          </a:p>
        </p:txBody>
      </p:sp>
    </p:spTree>
    <p:extLst>
      <p:ext uri="{BB962C8B-B14F-4D97-AF65-F5344CB8AC3E}">
        <p14:creationId xmlns:p14="http://schemas.microsoft.com/office/powerpoint/2010/main" val="792810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b="1" dirty="0">
                <a:latin typeface="Source Sans Pro" panose="020B0503030403020204" pitchFamily="34" charset="0"/>
                <a:ea typeface="Source Sans Pro" panose="020B0503030403020204" pitchFamily="34" charset="0"/>
              </a:rPr>
              <a:t>Screening</a:t>
            </a:r>
            <a:endParaRPr lang="en-US" b="1" dirty="0">
              <a:latin typeface="Source Sans Pro" panose="020B0503030403020204" pitchFamily="34" charset="0"/>
              <a:ea typeface="Source Sans Pro" panose="020B0503030403020204" pitchFamily="34" charset="0"/>
            </a:endParaRPr>
          </a:p>
        </p:txBody>
      </p:sp>
      <p:sp>
        <p:nvSpPr>
          <p:cNvPr id="3" name="Content Placeholder 2">
            <a:extLst>
              <a:ext uri="{FF2B5EF4-FFF2-40B4-BE49-F238E27FC236}">
                <a16:creationId xmlns:a16="http://schemas.microsoft.com/office/drawing/2014/main" id="{473B8EC5-22C4-71D7-9672-B021ECD5E386}"/>
              </a:ext>
            </a:extLst>
          </p:cNvPr>
          <p:cNvSpPr>
            <a:spLocks noGrp="1"/>
          </p:cNvSpPr>
          <p:nvPr>
            <p:ph idx="1"/>
          </p:nvPr>
        </p:nvSpPr>
        <p:spPr/>
        <p:txBody>
          <a:bodyPr/>
          <a:lstStyle/>
          <a:p>
            <a:r>
              <a:rPr lang="en-US" sz="2800" dirty="0"/>
              <a:t>Art not a science</a:t>
            </a:r>
          </a:p>
          <a:p>
            <a:r>
              <a:rPr lang="en-US" sz="2800" dirty="0"/>
              <a:t>On the fence - default to screen in</a:t>
            </a:r>
          </a:p>
          <a:p>
            <a:r>
              <a:rPr lang="en-US" sz="2800" dirty="0"/>
              <a:t>Screen out – additional information shared</a:t>
            </a:r>
          </a:p>
          <a:p>
            <a:r>
              <a:rPr lang="en-US" sz="2800" dirty="0"/>
              <a:t>Hiring Manager assistance</a:t>
            </a:r>
          </a:p>
          <a:p>
            <a:r>
              <a:rPr lang="en-US" sz="2800" dirty="0"/>
              <a:t>HR Manager/other Analyst second opinion</a:t>
            </a:r>
          </a:p>
          <a:p>
            <a:r>
              <a:rPr lang="en-US" sz="2800" dirty="0"/>
              <a:t>HR Analyst final decision</a:t>
            </a:r>
          </a:p>
        </p:txBody>
      </p:sp>
    </p:spTree>
    <p:extLst>
      <p:ext uri="{BB962C8B-B14F-4D97-AF65-F5344CB8AC3E}">
        <p14:creationId xmlns:p14="http://schemas.microsoft.com/office/powerpoint/2010/main" val="596995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Source Sans Pro" panose="020B0503030403020204" pitchFamily="34" charset="0"/>
                <a:ea typeface="Source Sans Pro" panose="020B0503030403020204" pitchFamily="34" charset="0"/>
              </a:rPr>
              <a:t>Our objectives were that by the end of this session, you would be able to:</a:t>
            </a:r>
          </a:p>
        </p:txBody>
      </p:sp>
      <p:graphicFrame>
        <p:nvGraphicFramePr>
          <p:cNvPr id="7" name="Content Placeholder 3">
            <a:extLst>
              <a:ext uri="{FF2B5EF4-FFF2-40B4-BE49-F238E27FC236}">
                <a16:creationId xmlns:a16="http://schemas.microsoft.com/office/drawing/2014/main" id="{577CC990-F424-4652-CB97-EF21D695CCB4}"/>
              </a:ext>
            </a:extLst>
          </p:cNvPr>
          <p:cNvGraphicFramePr>
            <a:graphicFrameLocks noGrp="1"/>
          </p:cNvGraphicFramePr>
          <p:nvPr>
            <p:ph idx="1"/>
            <p:extLst>
              <p:ext uri="{D42A27DB-BD31-4B8C-83A1-F6EECF244321}">
                <p14:modId xmlns:p14="http://schemas.microsoft.com/office/powerpoint/2010/main" val="1777793266"/>
              </p:ext>
            </p:extLst>
          </p:nvPr>
        </p:nvGraphicFramePr>
        <p:xfrm>
          <a:off x="912813" y="2133600"/>
          <a:ext cx="10466387" cy="377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Content Placeholder 3">
            <a:extLst>
              <a:ext uri="{FF2B5EF4-FFF2-40B4-BE49-F238E27FC236}">
                <a16:creationId xmlns:a16="http://schemas.microsoft.com/office/drawing/2014/main" id="{B8956DD4-06BC-001F-DD95-BCC40C1BF2CE}"/>
              </a:ext>
            </a:extLst>
          </p:cNvPr>
          <p:cNvGraphicFramePr>
            <a:graphicFrameLocks/>
          </p:cNvGraphicFramePr>
          <p:nvPr>
            <p:extLst>
              <p:ext uri="{D42A27DB-BD31-4B8C-83A1-F6EECF244321}">
                <p14:modId xmlns:p14="http://schemas.microsoft.com/office/powerpoint/2010/main" val="2967646057"/>
              </p:ext>
            </p:extLst>
          </p:nvPr>
        </p:nvGraphicFramePr>
        <p:xfrm>
          <a:off x="1065213" y="2286000"/>
          <a:ext cx="10466387" cy="37782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53521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graphicEl>
                                              <a:dgm id="{98653F73-7F63-49E2-A16B-894AF96317DF}"/>
                                            </p:graphicEl>
                                          </p:spTgt>
                                        </p:tgtEl>
                                        <p:attrNameLst>
                                          <p:attrName>style.visibility</p:attrName>
                                        </p:attrNameLst>
                                      </p:cBhvr>
                                      <p:to>
                                        <p:strVal val="visible"/>
                                      </p:to>
                                    </p:set>
                                    <p:animEffect transition="in" filter="fade">
                                      <p:cBhvr>
                                        <p:cTn id="7" dur="1000"/>
                                        <p:tgtEl>
                                          <p:spTgt spid="7">
                                            <p:graphicEl>
                                              <a:dgm id="{98653F73-7F63-49E2-A16B-894AF96317DF}"/>
                                            </p:graphicEl>
                                          </p:spTgt>
                                        </p:tgtEl>
                                      </p:cBhvr>
                                    </p:animEffect>
                                    <p:anim calcmode="lin" valueType="num">
                                      <p:cBhvr>
                                        <p:cTn id="8" dur="1000" fill="hold"/>
                                        <p:tgtEl>
                                          <p:spTgt spid="7">
                                            <p:graphicEl>
                                              <a:dgm id="{98653F73-7F63-49E2-A16B-894AF96317DF}"/>
                                            </p:graphicEl>
                                          </p:spTgt>
                                        </p:tgtEl>
                                        <p:attrNameLst>
                                          <p:attrName>ppt_x</p:attrName>
                                        </p:attrNameLst>
                                      </p:cBhvr>
                                      <p:tavLst>
                                        <p:tav tm="0">
                                          <p:val>
                                            <p:strVal val="#ppt_x"/>
                                          </p:val>
                                        </p:tav>
                                        <p:tav tm="100000">
                                          <p:val>
                                            <p:strVal val="#ppt_x"/>
                                          </p:val>
                                        </p:tav>
                                      </p:tavLst>
                                    </p:anim>
                                    <p:anim calcmode="lin" valueType="num">
                                      <p:cBhvr>
                                        <p:cTn id="9" dur="1000" fill="hold"/>
                                        <p:tgtEl>
                                          <p:spTgt spid="7">
                                            <p:graphicEl>
                                              <a:dgm id="{98653F73-7F63-49E2-A16B-894AF96317DF}"/>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graphicEl>
                                              <a:dgm id="{2EBAA7F9-C059-4B8E-99F7-56E353F9ECF2}"/>
                                            </p:graphicEl>
                                          </p:spTgt>
                                        </p:tgtEl>
                                        <p:attrNameLst>
                                          <p:attrName>style.visibility</p:attrName>
                                        </p:attrNameLst>
                                      </p:cBhvr>
                                      <p:to>
                                        <p:strVal val="visible"/>
                                      </p:to>
                                    </p:set>
                                    <p:animEffect transition="in" filter="fade">
                                      <p:cBhvr>
                                        <p:cTn id="14" dur="1000"/>
                                        <p:tgtEl>
                                          <p:spTgt spid="3">
                                            <p:graphicEl>
                                              <a:dgm id="{2EBAA7F9-C059-4B8E-99F7-56E353F9ECF2}"/>
                                            </p:graphicEl>
                                          </p:spTgt>
                                        </p:tgtEl>
                                      </p:cBhvr>
                                    </p:animEffect>
                                    <p:anim calcmode="lin" valueType="num">
                                      <p:cBhvr>
                                        <p:cTn id="15" dur="1000" fill="hold"/>
                                        <p:tgtEl>
                                          <p:spTgt spid="3">
                                            <p:graphicEl>
                                              <a:dgm id="{2EBAA7F9-C059-4B8E-99F7-56E353F9ECF2}"/>
                                            </p:graphicEl>
                                          </p:spTgt>
                                        </p:tgtEl>
                                        <p:attrNameLst>
                                          <p:attrName>ppt_x</p:attrName>
                                        </p:attrNameLst>
                                      </p:cBhvr>
                                      <p:tavLst>
                                        <p:tav tm="0">
                                          <p:val>
                                            <p:strVal val="#ppt_x"/>
                                          </p:val>
                                        </p:tav>
                                        <p:tav tm="100000">
                                          <p:val>
                                            <p:strVal val="#ppt_x"/>
                                          </p:val>
                                        </p:tav>
                                      </p:tavLst>
                                    </p:anim>
                                    <p:anim calcmode="lin" valueType="num">
                                      <p:cBhvr>
                                        <p:cTn id="16" dur="1000" fill="hold"/>
                                        <p:tgtEl>
                                          <p:spTgt spid="3">
                                            <p:graphicEl>
                                              <a:dgm id="{2EBAA7F9-C059-4B8E-99F7-56E353F9ECF2}"/>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graphicEl>
                                              <a:dgm id="{993A4AC1-56E0-48F6-A81A-D11B9A40AA9C}"/>
                                            </p:graphicEl>
                                          </p:spTgt>
                                        </p:tgtEl>
                                        <p:attrNameLst>
                                          <p:attrName>style.visibility</p:attrName>
                                        </p:attrNameLst>
                                      </p:cBhvr>
                                      <p:to>
                                        <p:strVal val="visible"/>
                                      </p:to>
                                    </p:set>
                                    <p:animEffect transition="in" filter="fade">
                                      <p:cBhvr>
                                        <p:cTn id="21" dur="1000"/>
                                        <p:tgtEl>
                                          <p:spTgt spid="3">
                                            <p:graphicEl>
                                              <a:dgm id="{993A4AC1-56E0-48F6-A81A-D11B9A40AA9C}"/>
                                            </p:graphicEl>
                                          </p:spTgt>
                                        </p:tgtEl>
                                      </p:cBhvr>
                                    </p:animEffect>
                                    <p:anim calcmode="lin" valueType="num">
                                      <p:cBhvr>
                                        <p:cTn id="22" dur="1000" fill="hold"/>
                                        <p:tgtEl>
                                          <p:spTgt spid="3">
                                            <p:graphicEl>
                                              <a:dgm id="{993A4AC1-56E0-48F6-A81A-D11B9A40AA9C}"/>
                                            </p:graphicEl>
                                          </p:spTgt>
                                        </p:tgtEl>
                                        <p:attrNameLst>
                                          <p:attrName>ppt_x</p:attrName>
                                        </p:attrNameLst>
                                      </p:cBhvr>
                                      <p:tavLst>
                                        <p:tav tm="0">
                                          <p:val>
                                            <p:strVal val="#ppt_x"/>
                                          </p:val>
                                        </p:tav>
                                        <p:tav tm="100000">
                                          <p:val>
                                            <p:strVal val="#ppt_x"/>
                                          </p:val>
                                        </p:tav>
                                      </p:tavLst>
                                    </p:anim>
                                    <p:anim calcmode="lin" valueType="num">
                                      <p:cBhvr>
                                        <p:cTn id="23" dur="1000" fill="hold"/>
                                        <p:tgtEl>
                                          <p:spTgt spid="3">
                                            <p:graphicEl>
                                              <a:dgm id="{993A4AC1-56E0-48F6-A81A-D11B9A40AA9C}"/>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lvlOne"/>
        </p:bldSub>
      </p:bldGraphic>
      <p:bldGraphic spid="3" grpId="0" uiExpand="1">
        <p:bldSub>
          <a:bldDgm bld="lvl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Source Sans Pro" panose="020B0503030403020204" pitchFamily="34" charset="0"/>
                <a:ea typeface="Source Sans Pro" panose="020B0503030403020204" pitchFamily="34" charset="0"/>
              </a:rPr>
              <a:t>RESOURCES</a:t>
            </a:r>
            <a:br>
              <a:rPr lang="en-US" dirty="0"/>
            </a:br>
            <a:br>
              <a:rPr lang="en-US" dirty="0"/>
            </a:br>
            <a:r>
              <a:rPr lang="en-US" dirty="0"/>
              <a:t>- </a:t>
            </a:r>
            <a:r>
              <a:rPr lang="en-US" sz="3200" dirty="0">
                <a:latin typeface="Source Sans Pro" panose="020B0503030403020204" pitchFamily="34" charset="0"/>
                <a:ea typeface="Source Sans Pro" panose="020B0503030403020204" pitchFamily="34" charset="0"/>
                <a:hlinkClick r:id="rId3"/>
              </a:rPr>
              <a:t>Supervisor Resource Hiring Page/Position Descriptions &amp; Classifications</a:t>
            </a:r>
            <a:br>
              <a:rPr lang="en-US" sz="3200" dirty="0">
                <a:latin typeface="Source Sans Pro" panose="020B0503030403020204" pitchFamily="34" charset="0"/>
                <a:ea typeface="Source Sans Pro" panose="020B0503030403020204" pitchFamily="34" charset="0"/>
              </a:rPr>
            </a:br>
            <a:r>
              <a:rPr lang="en-US" sz="3200" dirty="0">
                <a:latin typeface="Source Sans Pro" panose="020B0503030403020204" pitchFamily="34" charset="0"/>
                <a:ea typeface="Source Sans Pro" panose="020B0503030403020204" pitchFamily="34" charset="0"/>
              </a:rPr>
              <a:t>- </a:t>
            </a:r>
            <a:r>
              <a:rPr lang="en-US" sz="3200" dirty="0">
                <a:latin typeface="Source Sans Pro" panose="020B0503030403020204" pitchFamily="34" charset="0"/>
                <a:ea typeface="Source Sans Pro" panose="020B0503030403020204" pitchFamily="34" charset="0"/>
                <a:hlinkClick r:id="rId4"/>
              </a:rPr>
              <a:t>Class Specifications</a:t>
            </a:r>
            <a:br>
              <a:rPr lang="en-US" sz="3200" dirty="0">
                <a:latin typeface="Source Sans Pro" panose="020B0503030403020204" pitchFamily="34" charset="0"/>
                <a:ea typeface="Source Sans Pro" panose="020B0503030403020204" pitchFamily="34" charset="0"/>
              </a:rPr>
            </a:br>
            <a:r>
              <a:rPr lang="en-US" sz="3200" dirty="0">
                <a:latin typeface="Source Sans Pro" panose="020B0503030403020204" pitchFamily="34" charset="0"/>
                <a:ea typeface="Source Sans Pro" panose="020B0503030403020204" pitchFamily="34" charset="0"/>
              </a:rPr>
              <a:t>- Agency Position Description SharePoint Site</a:t>
            </a:r>
            <a:br>
              <a:rPr lang="en-US" sz="3200" dirty="0">
                <a:latin typeface="Source Sans Pro" panose="020B0503030403020204" pitchFamily="34" charset="0"/>
                <a:ea typeface="Source Sans Pro" panose="020B0503030403020204" pitchFamily="34" charset="0"/>
              </a:rPr>
            </a:br>
            <a:br>
              <a:rPr lang="en-US" dirty="0"/>
            </a:br>
            <a:endParaRPr lang="en-US" dirty="0"/>
          </a:p>
        </p:txBody>
      </p:sp>
    </p:spTree>
    <p:extLst>
      <p:ext uri="{BB962C8B-B14F-4D97-AF65-F5344CB8AC3E}">
        <p14:creationId xmlns:p14="http://schemas.microsoft.com/office/powerpoint/2010/main" val="4215485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C747-1545-6145-36A9-393E9E82F46F}"/>
              </a:ext>
            </a:extLst>
          </p:cNvPr>
          <p:cNvSpPr>
            <a:spLocks noGrp="1"/>
          </p:cNvSpPr>
          <p:nvPr>
            <p:ph type="title"/>
          </p:nvPr>
        </p:nvSpPr>
        <p:spPr>
          <a:xfrm>
            <a:off x="912585" y="624110"/>
            <a:ext cx="10366830" cy="595090"/>
          </a:xfrm>
        </p:spPr>
        <p:txBody>
          <a:bodyPr/>
          <a:lstStyle/>
          <a:p>
            <a:endParaRPr lang="en-US" dirty="0"/>
          </a:p>
        </p:txBody>
      </p:sp>
      <p:sp>
        <p:nvSpPr>
          <p:cNvPr id="3" name="Content Placeholder 2">
            <a:extLst>
              <a:ext uri="{FF2B5EF4-FFF2-40B4-BE49-F238E27FC236}">
                <a16:creationId xmlns:a16="http://schemas.microsoft.com/office/drawing/2014/main" id="{570A6C5C-AA04-1BF0-9393-333D935177D7}"/>
              </a:ext>
            </a:extLst>
          </p:cNvPr>
          <p:cNvSpPr>
            <a:spLocks noGrp="1"/>
          </p:cNvSpPr>
          <p:nvPr>
            <p:ph idx="1"/>
          </p:nvPr>
        </p:nvSpPr>
        <p:spPr/>
        <p:txBody>
          <a:bodyPr/>
          <a:lstStyle/>
          <a:p>
            <a:pPr marL="0" indent="0" algn="ctr">
              <a:buNone/>
            </a:pPr>
            <a:endParaRPr lang="en-US" sz="6000" dirty="0"/>
          </a:p>
          <a:p>
            <a:pPr marL="0" indent="0" algn="ctr">
              <a:buNone/>
            </a:pPr>
            <a:r>
              <a:rPr lang="en-US" sz="6000" dirty="0">
                <a:latin typeface="Source Sans Pro" panose="020B0503030403020204" pitchFamily="34" charset="0"/>
                <a:ea typeface="Source Sans Pro" panose="020B0503030403020204" pitchFamily="34" charset="0"/>
              </a:rPr>
              <a:t>Questions?</a:t>
            </a:r>
          </a:p>
        </p:txBody>
      </p:sp>
    </p:spTree>
    <p:extLst>
      <p:ext uri="{BB962C8B-B14F-4D97-AF65-F5344CB8AC3E}">
        <p14:creationId xmlns:p14="http://schemas.microsoft.com/office/powerpoint/2010/main" val="612128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041976" y="838897"/>
            <a:ext cx="8208059" cy="777178"/>
          </a:xfrm>
        </p:spPr>
        <p:txBody>
          <a:bodyPr/>
          <a:lstStyle/>
          <a:p>
            <a:pPr algn="ctr"/>
            <a:r>
              <a:rPr lang="en-US" sz="4000" b="1" dirty="0">
                <a:latin typeface="Source Sans Pro" panose="020B0503030403020204" pitchFamily="34" charset="0"/>
                <a:ea typeface="Source Sans Pro" panose="020B0503030403020204" pitchFamily="34" charset="0"/>
              </a:rPr>
              <a:t>Thank you for joining us today!</a:t>
            </a:r>
          </a:p>
        </p:txBody>
      </p:sp>
      <p:sp>
        <p:nvSpPr>
          <p:cNvPr id="6" name="Title 1"/>
          <p:cNvSpPr txBox="1">
            <a:spLocks/>
          </p:cNvSpPr>
          <p:nvPr/>
        </p:nvSpPr>
        <p:spPr bwMode="auto">
          <a:xfrm>
            <a:off x="2297486" y="5438664"/>
            <a:ext cx="7697037" cy="777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dirty="0">
                <a:solidFill>
                  <a:schemeClr val="tx1"/>
                </a:solidFill>
                <a:latin typeface="Source Sans Pro" panose="020B0503030403020204" pitchFamily="34" charset="0"/>
                <a:ea typeface="Source Sans Pro" panose="020B0503030403020204" pitchFamily="34" charset="0"/>
              </a:rPr>
              <a:t>Please participate in our Course Evaluation Survey – your feedback is important! </a:t>
            </a:r>
          </a:p>
        </p:txBody>
      </p:sp>
      <p:pic>
        <p:nvPicPr>
          <p:cNvPr id="1027" name="Picture 3">
            <a:extLst>
              <a:ext uri="{FF2B5EF4-FFF2-40B4-BE49-F238E27FC236}">
                <a16:creationId xmlns:a16="http://schemas.microsoft.com/office/drawing/2014/main" id="{8874A000-29D5-4D50-8BF1-7E2BD6EA18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7888" y="2089258"/>
            <a:ext cx="2876223" cy="2876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8779110"/>
      </p:ext>
    </p:extLst>
  </p:cSld>
  <p:clrMapOvr>
    <a:masterClrMapping/>
  </p:clrMapOvr>
</p:sld>
</file>

<file path=ppt/theme/theme1.xml><?xml version="1.0" encoding="utf-8"?>
<a:theme xmlns:a="http://schemas.openxmlformats.org/drawingml/2006/main" name="HR powerpoint theme">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spDef>
      <a:spPr>
        <a:solidFill>
          <a:schemeClr val="tx2"/>
        </a:solidFill>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HR powerpoint theme" id="{0B486582-A0EE-451D-93B8-F1E15523D69B}" vid="{CC5B58C6-93DF-4E15-95B3-4584E0E4EA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9730</TotalTime>
  <Words>2135</Words>
  <Application>Microsoft Office PowerPoint</Application>
  <PresentationFormat>Widescreen</PresentationFormat>
  <Paragraphs>294</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Century Gothic</vt:lpstr>
      <vt:lpstr>Courier New</vt:lpstr>
      <vt:lpstr>Source Sans Pro</vt:lpstr>
      <vt:lpstr>Wingdings</vt:lpstr>
      <vt:lpstr>Wingdings 3</vt:lpstr>
      <vt:lpstr>HR powerpoint theme</vt:lpstr>
      <vt:lpstr>Hiring Foundations Workshop</vt:lpstr>
      <vt:lpstr>Your HR Services Team</vt:lpstr>
      <vt:lpstr>Participant Introductions   Name, Pronouns  History w/ City of Madison Current position &amp; agency Main responsibilities </vt:lpstr>
      <vt:lpstr>Objectives—By the end of this session, you will be able to:</vt:lpstr>
      <vt:lpstr>Pre-requisite reminder…</vt:lpstr>
      <vt:lpstr>Based on the Position Description  video you viewed, what is the  difference between a…   Position Description and  Class Specification?</vt:lpstr>
      <vt:lpstr>PowerPoint Presentation</vt:lpstr>
      <vt:lpstr>Differences between PD &amp; Class Spec</vt:lpstr>
      <vt:lpstr>PD &amp; Supplemental Documents</vt:lpstr>
      <vt:lpstr>Exercise #1</vt:lpstr>
      <vt:lpstr>Why is a well written Position Description important?</vt:lpstr>
      <vt:lpstr>Administrative Clerk Posting</vt:lpstr>
      <vt:lpstr>Minimum Qualifications (MQs)</vt:lpstr>
      <vt:lpstr>Exercise #2</vt:lpstr>
      <vt:lpstr>PowerPoint Presentation</vt:lpstr>
      <vt:lpstr>Report Outs</vt:lpstr>
      <vt:lpstr>Screening</vt:lpstr>
      <vt:lpstr>Our objectives were that by the end of this session, you would be able to:</vt:lpstr>
      <vt:lpstr>RESOURCES  - Supervisor Resource Hiring Page/Position Descriptions &amp; Classifications - Class Specifications - Agency Position Description SharePoint Site  </vt:lpstr>
      <vt:lpstr>PowerPoint Presentation</vt:lpstr>
      <vt:lpstr>Thank you for joining us today!</vt:lpstr>
    </vt:vector>
  </TitlesOfParts>
  <Company>City of Madison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Abdel-Halim, Emaan</dc:creator>
  <cp:lastModifiedBy>Trimbell, Julie</cp:lastModifiedBy>
  <cp:revision>888</cp:revision>
  <cp:lastPrinted>2018-08-17T17:35:34Z</cp:lastPrinted>
  <dcterms:created xsi:type="dcterms:W3CDTF">2018-07-22T01:47:46Z</dcterms:created>
  <dcterms:modified xsi:type="dcterms:W3CDTF">2026-10-01T14:28:27Z</dcterms:modified>
</cp:coreProperties>
</file>