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4"/>
  </p:sldMasterIdLst>
  <p:notesMasterIdLst>
    <p:notesMasterId r:id="rId31"/>
  </p:notesMasterIdLst>
  <p:sldIdLst>
    <p:sldId id="444" r:id="rId5"/>
    <p:sldId id="294" r:id="rId6"/>
    <p:sldId id="455" r:id="rId7"/>
    <p:sldId id="456" r:id="rId8"/>
    <p:sldId id="462" r:id="rId9"/>
    <p:sldId id="453" r:id="rId10"/>
    <p:sldId id="441" r:id="rId11"/>
    <p:sldId id="451" r:id="rId12"/>
    <p:sldId id="457" r:id="rId13"/>
    <p:sldId id="299" r:id="rId14"/>
    <p:sldId id="442" r:id="rId15"/>
    <p:sldId id="446" r:id="rId16"/>
    <p:sldId id="449" r:id="rId17"/>
    <p:sldId id="302" r:id="rId18"/>
    <p:sldId id="308" r:id="rId19"/>
    <p:sldId id="450" r:id="rId20"/>
    <p:sldId id="464" r:id="rId21"/>
    <p:sldId id="305" r:id="rId22"/>
    <p:sldId id="458" r:id="rId23"/>
    <p:sldId id="311" r:id="rId24"/>
    <p:sldId id="432" r:id="rId25"/>
    <p:sldId id="459" r:id="rId26"/>
    <p:sldId id="313" r:id="rId27"/>
    <p:sldId id="433" r:id="rId28"/>
    <p:sldId id="460" r:id="rId29"/>
    <p:sldId id="431"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1pPr>
    <a:lvl2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2pPr>
    <a:lvl3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3pPr>
    <a:lvl4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4pPr>
    <a:lvl5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5pPr>
    <a:lvl6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6pPr>
    <a:lvl7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7pPr>
    <a:lvl8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8pPr>
    <a:lvl9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664"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5E8"/>
    <a:srgbClr val="002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A234B"/>
        </a:fontRef>
        <a:srgbClr val="0A234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A234B"/>
        </a:fontRef>
        <a:srgbClr val="0A234B"/>
      </a:tcTxStyle>
      <a:tcStyle>
        <a:tcBdr>
          <a:left>
            <a:ln w="12700" cap="flat">
              <a:noFill/>
              <a:miter lim="400000"/>
            </a:ln>
          </a:left>
          <a:right>
            <a:ln w="12700" cap="flat">
              <a:noFill/>
              <a:miter lim="400000"/>
            </a:ln>
          </a:right>
          <a:top>
            <a:ln w="50800" cap="flat">
              <a:solidFill>
                <a:srgbClr val="0A234B"/>
              </a:solidFill>
              <a:prstDash val="solid"/>
              <a:round/>
            </a:ln>
          </a:top>
          <a:bottom>
            <a:ln w="25400" cap="flat">
              <a:solidFill>
                <a:srgbClr val="0A234B"/>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A234B"/>
              </a:solidFill>
              <a:prstDash val="solid"/>
              <a:round/>
            </a:ln>
          </a:top>
          <a:bottom>
            <a:ln w="25400" cap="flat">
              <a:solidFill>
                <a:srgbClr val="0A234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E"/>
          </a:solidFill>
        </a:fill>
      </a:tcStyle>
    </a:wholeTbl>
    <a:band2H>
      <a:tcTxStyle/>
      <a:tcStyle>
        <a:tcBdr/>
        <a:fill>
          <a:solidFill>
            <a:srgbClr val="E6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firstRow>
  </a:tblStyle>
  <a:tblStyle styleId="{2708684C-4D16-4618-839F-0558EEFCDFE6}" styleName="">
    <a:tblBg/>
    <a:wholeTbl>
      <a:tcTxStyle b="off"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solidFill>
            <a:srgbClr val="0A234B">
              <a:alpha val="20000"/>
            </a:srgbClr>
          </a:solidFill>
        </a:fill>
      </a:tcStyle>
    </a:wholeTbl>
    <a:band2H>
      <a:tcTxStyle/>
      <a:tcStyle>
        <a:tcBdr/>
        <a:fill>
          <a:solidFill>
            <a:srgbClr val="FFFFFF"/>
          </a:solidFill>
        </a:fill>
      </a:tcStyle>
    </a:band2H>
    <a:firstCol>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solidFill>
            <a:srgbClr val="0A234B">
              <a:alpha val="20000"/>
            </a:srgbClr>
          </a:solidFill>
        </a:fill>
      </a:tcStyle>
    </a:firstCol>
    <a:lastRow>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508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noFill/>
        </a:fill>
      </a:tcStyle>
    </a:lastRow>
    <a:firstRow>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254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0" autoAdjust="0"/>
  </p:normalViewPr>
  <p:slideViewPr>
    <p:cSldViewPr snapToGrid="0">
      <p:cViewPr varScale="1">
        <p:scale>
          <a:sx n="30" d="100"/>
          <a:sy n="30" d="100"/>
        </p:scale>
        <p:origin x="1074" y="60"/>
      </p:cViewPr>
      <p:guideLst>
        <p:guide orient="horz" pos="2664"/>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 Escobar" userId="S::sescobar@allyant.com::b39d4be1-1dcc-450f-beb5-08195b1c18cf" providerId="AD" clId="Web-{CDB315DA-CF2B-4ED1-FC04-D2AAEE089EE1}"/>
    <pc:docChg chg="modSld">
      <pc:chgData name="Sol Escobar" userId="S::sescobar@allyant.com::b39d4be1-1dcc-450f-beb5-08195b1c18cf" providerId="AD" clId="Web-{CDB315DA-CF2B-4ED1-FC04-D2AAEE089EE1}" dt="2025-09-16T15:17:09.031" v="104" actId="20577"/>
      <pc:docMkLst>
        <pc:docMk/>
      </pc:docMkLst>
      <pc:sldChg chg="modSp">
        <pc:chgData name="Sol Escobar" userId="S::sescobar@allyant.com::b39d4be1-1dcc-450f-beb5-08195b1c18cf" providerId="AD" clId="Web-{CDB315DA-CF2B-4ED1-FC04-D2AAEE089EE1}" dt="2025-09-16T15:10:26.640" v="33" actId="20577"/>
        <pc:sldMkLst>
          <pc:docMk/>
          <pc:sldMk cId="3299158444" sldId="311"/>
        </pc:sldMkLst>
        <pc:spChg chg="mod">
          <ac:chgData name="Sol Escobar" userId="S::sescobar@allyant.com::b39d4be1-1dcc-450f-beb5-08195b1c18cf" providerId="AD" clId="Web-{CDB315DA-CF2B-4ED1-FC04-D2AAEE089EE1}" dt="2025-09-16T15:10:26.640" v="33" actId="20577"/>
          <ac:spMkLst>
            <pc:docMk/>
            <pc:sldMk cId="3299158444" sldId="311"/>
            <ac:spMk id="7" creationId="{2E6A4232-E0A0-2B8A-F2D2-ECCE84F79ED4}"/>
          </ac:spMkLst>
        </pc:spChg>
      </pc:sldChg>
      <pc:sldChg chg="modSp">
        <pc:chgData name="Sol Escobar" userId="S::sescobar@allyant.com::b39d4be1-1dcc-450f-beb5-08195b1c18cf" providerId="AD" clId="Web-{CDB315DA-CF2B-4ED1-FC04-D2AAEE089EE1}" dt="2025-09-16T15:16:40.890" v="85" actId="20577"/>
        <pc:sldMkLst>
          <pc:docMk/>
          <pc:sldMk cId="3175849208" sldId="313"/>
        </pc:sldMkLst>
        <pc:spChg chg="mod">
          <ac:chgData name="Sol Escobar" userId="S::sescobar@allyant.com::b39d4be1-1dcc-450f-beb5-08195b1c18cf" providerId="AD" clId="Web-{CDB315DA-CF2B-4ED1-FC04-D2AAEE089EE1}" dt="2025-09-16T15:16:40.890" v="85" actId="20577"/>
          <ac:spMkLst>
            <pc:docMk/>
            <pc:sldMk cId="3175849208" sldId="313"/>
            <ac:spMk id="10" creationId="{188CEEAF-9040-DCAE-3046-7E6E7B7A236C}"/>
          </ac:spMkLst>
        </pc:spChg>
      </pc:sldChg>
    </pc:docChg>
  </pc:docChgLst>
  <pc:docChgLst>
    <pc:chgData name="Hill, Cassandra L" userId="6fca33ce-39c4-418a-98ce-0aec32ec3c3e" providerId="ADAL" clId="{D3379105-263A-4186-8A1B-200E8CF05BB5}"/>
    <pc:docChg chg="mod modSld">
      <pc:chgData name="Hill, Cassandra L" userId="6fca33ce-39c4-418a-98ce-0aec32ec3c3e" providerId="ADAL" clId="{D3379105-263A-4186-8A1B-200E8CF05BB5}" dt="2025-09-26T18:57:27.392" v="12" actId="6549"/>
      <pc:docMkLst>
        <pc:docMk/>
      </pc:docMkLst>
      <pc:sldChg chg="modNotesTx">
        <pc:chgData name="Hill, Cassandra L" userId="6fca33ce-39c4-418a-98ce-0aec32ec3c3e" providerId="ADAL" clId="{D3379105-263A-4186-8A1B-200E8CF05BB5}" dt="2025-09-26T18:57:06.520" v="6" actId="6549"/>
        <pc:sldMkLst>
          <pc:docMk/>
          <pc:sldMk cId="2970137821" sldId="299"/>
        </pc:sldMkLst>
      </pc:sldChg>
      <pc:sldChg chg="modNotesTx">
        <pc:chgData name="Hill, Cassandra L" userId="6fca33ce-39c4-418a-98ce-0aec32ec3c3e" providerId="ADAL" clId="{D3379105-263A-4186-8A1B-200E8CF05BB5}" dt="2025-09-26T18:57:20.103" v="10" actId="6549"/>
        <pc:sldMkLst>
          <pc:docMk/>
          <pc:sldMk cId="960044923" sldId="302"/>
        </pc:sldMkLst>
      </pc:sldChg>
      <pc:sldChg chg="modNotesTx">
        <pc:chgData name="Hill, Cassandra L" userId="6fca33ce-39c4-418a-98ce-0aec32ec3c3e" providerId="ADAL" clId="{D3379105-263A-4186-8A1B-200E8CF05BB5}" dt="2025-09-26T18:57:23.504" v="11" actId="6549"/>
        <pc:sldMkLst>
          <pc:docMk/>
          <pc:sldMk cId="4220785104" sldId="308"/>
        </pc:sldMkLst>
      </pc:sldChg>
      <pc:sldChg chg="modNotesTx">
        <pc:chgData name="Hill, Cassandra L" userId="6fca33ce-39c4-418a-98ce-0aec32ec3c3e" providerId="ADAL" clId="{D3379105-263A-4186-8A1B-200E8CF05BB5}" dt="2025-09-26T18:56:58.103" v="4" actId="6549"/>
        <pc:sldMkLst>
          <pc:docMk/>
          <pc:sldMk cId="1541487998" sldId="441"/>
        </pc:sldMkLst>
      </pc:sldChg>
      <pc:sldChg chg="modNotesTx">
        <pc:chgData name="Hill, Cassandra L" userId="6fca33ce-39c4-418a-98ce-0aec32ec3c3e" providerId="ADAL" clId="{D3379105-263A-4186-8A1B-200E8CF05BB5}" dt="2025-09-26T18:57:09.820" v="7" actId="6549"/>
        <pc:sldMkLst>
          <pc:docMk/>
          <pc:sldMk cId="886622567" sldId="442"/>
        </pc:sldMkLst>
      </pc:sldChg>
      <pc:sldChg chg="modNotesTx">
        <pc:chgData name="Hill, Cassandra L" userId="6fca33ce-39c4-418a-98ce-0aec32ec3c3e" providerId="ADAL" clId="{D3379105-263A-4186-8A1B-200E8CF05BB5}" dt="2025-09-26T18:57:12.953" v="8" actId="6549"/>
        <pc:sldMkLst>
          <pc:docMk/>
          <pc:sldMk cId="2239843578" sldId="446"/>
        </pc:sldMkLst>
      </pc:sldChg>
      <pc:sldChg chg="modNotesTx">
        <pc:chgData name="Hill, Cassandra L" userId="6fca33ce-39c4-418a-98ce-0aec32ec3c3e" providerId="ADAL" clId="{D3379105-263A-4186-8A1B-200E8CF05BB5}" dt="2025-09-26T18:57:16.970" v="9" actId="6549"/>
        <pc:sldMkLst>
          <pc:docMk/>
          <pc:sldMk cId="4103719593" sldId="449"/>
        </pc:sldMkLst>
      </pc:sldChg>
      <pc:sldChg chg="modNotesTx">
        <pc:chgData name="Hill, Cassandra L" userId="6fca33ce-39c4-418a-98ce-0aec32ec3c3e" providerId="ADAL" clId="{D3379105-263A-4186-8A1B-200E8CF05BB5}" dt="2025-09-26T18:57:27.392" v="12" actId="6549"/>
        <pc:sldMkLst>
          <pc:docMk/>
          <pc:sldMk cId="4086251189" sldId="450"/>
        </pc:sldMkLst>
      </pc:sldChg>
      <pc:sldChg chg="modNotesTx">
        <pc:chgData name="Hill, Cassandra L" userId="6fca33ce-39c4-418a-98ce-0aec32ec3c3e" providerId="ADAL" clId="{D3379105-263A-4186-8A1B-200E8CF05BB5}" dt="2025-09-26T18:57:01.297" v="5" actId="6549"/>
        <pc:sldMkLst>
          <pc:docMk/>
          <pc:sldMk cId="4036130847" sldId="451"/>
        </pc:sldMkLst>
      </pc:sldChg>
      <pc:sldChg chg="modNotesTx">
        <pc:chgData name="Hill, Cassandra L" userId="6fca33ce-39c4-418a-98ce-0aec32ec3c3e" providerId="ADAL" clId="{D3379105-263A-4186-8A1B-200E8CF05BB5}" dt="2025-09-26T18:56:55.426" v="3" actId="6549"/>
        <pc:sldMkLst>
          <pc:docMk/>
          <pc:sldMk cId="473972434" sldId="453"/>
        </pc:sldMkLst>
      </pc:sldChg>
      <pc:sldChg chg="modNotesTx">
        <pc:chgData name="Hill, Cassandra L" userId="6fca33ce-39c4-418a-98ce-0aec32ec3c3e" providerId="ADAL" clId="{D3379105-263A-4186-8A1B-200E8CF05BB5}" dt="2025-09-26T18:56:45.034" v="0" actId="6549"/>
        <pc:sldMkLst>
          <pc:docMk/>
          <pc:sldMk cId="2856584880" sldId="455"/>
        </pc:sldMkLst>
      </pc:sldChg>
      <pc:sldChg chg="modNotesTx">
        <pc:chgData name="Hill, Cassandra L" userId="6fca33ce-39c4-418a-98ce-0aec32ec3c3e" providerId="ADAL" clId="{D3379105-263A-4186-8A1B-200E8CF05BB5}" dt="2025-09-26T18:56:48.403" v="1" actId="6549"/>
        <pc:sldMkLst>
          <pc:docMk/>
          <pc:sldMk cId="3211490406" sldId="456"/>
        </pc:sldMkLst>
      </pc:sldChg>
    </pc:docChg>
  </pc:docChgLst>
  <pc:docChgLst>
    <pc:chgData name="Sol Escobar" userId="S::sescobar@allyant.com::b39d4be1-1dcc-450f-beb5-08195b1c18cf" providerId="AD" clId="Web-{3F270C95-A760-B950-A4C1-F5EB3159B353}"/>
    <pc:docChg chg="modSld">
      <pc:chgData name="Sol Escobar" userId="S::sescobar@allyant.com::b39d4be1-1dcc-450f-beb5-08195b1c18cf" providerId="AD" clId="Web-{3F270C95-A760-B950-A4C1-F5EB3159B353}" dt="2025-09-08T15:39:45.298" v="16" actId="20577"/>
      <pc:docMkLst>
        <pc:docMk/>
      </pc:docMkLst>
      <pc:sldChg chg="modSp">
        <pc:chgData name="Sol Escobar" userId="S::sescobar@allyant.com::b39d4be1-1dcc-450f-beb5-08195b1c18cf" providerId="AD" clId="Web-{3F270C95-A760-B950-A4C1-F5EB3159B353}" dt="2025-09-08T15:39:45.298" v="16" actId="20577"/>
        <pc:sldMkLst>
          <pc:docMk/>
          <pc:sldMk cId="4220785104" sldId="308"/>
        </pc:sldMkLst>
        <pc:spChg chg="mod">
          <ac:chgData name="Sol Escobar" userId="S::sescobar@allyant.com::b39d4be1-1dcc-450f-beb5-08195b1c18cf" providerId="AD" clId="Web-{3F270C95-A760-B950-A4C1-F5EB3159B353}" dt="2025-09-08T15:39:45.298" v="16" actId="20577"/>
          <ac:spMkLst>
            <pc:docMk/>
            <pc:sldMk cId="4220785104" sldId="308"/>
            <ac:spMk id="12" creationId="{A702F2A0-A85B-030F-010C-6393D6FAA347}"/>
          </ac:spMkLst>
        </pc:spChg>
      </pc:sldChg>
      <pc:sldChg chg="modSp">
        <pc:chgData name="Sol Escobar" userId="S::sescobar@allyant.com::b39d4be1-1dcc-450f-beb5-08195b1c18cf" providerId="AD" clId="Web-{3F270C95-A760-B950-A4C1-F5EB3159B353}" dt="2025-09-08T15:38:44.781" v="7"/>
        <pc:sldMkLst>
          <pc:docMk/>
          <pc:sldMk cId="3211490406" sldId="456"/>
        </pc:sldMkLst>
        <pc:picChg chg="mod">
          <ac:chgData name="Sol Escobar" userId="S::sescobar@allyant.com::b39d4be1-1dcc-450f-beb5-08195b1c18cf" providerId="AD" clId="Web-{3F270C95-A760-B950-A4C1-F5EB3159B353}" dt="2025-09-08T15:38:44.781" v="7"/>
          <ac:picMkLst>
            <pc:docMk/>
            <pc:sldMk cId="3211490406" sldId="456"/>
            <ac:picMk id="1026" creationId="{372D082A-1F9D-B239-C58D-D04DCC1BFE69}"/>
          </ac:picMkLst>
        </pc:picChg>
      </pc:sldChg>
    </pc:docChg>
  </pc:docChgLst>
  <pc:docChgLst>
    <pc:chgData name="Sol Escobar" userId="b39d4be1-1dcc-450f-beb5-08195b1c18cf" providerId="ADAL" clId="{62ED7BC8-F412-471A-9C4B-EF2EF84D7F9B}"/>
    <pc:docChg chg="undo custSel modSld">
      <pc:chgData name="Sol Escobar" userId="b39d4be1-1dcc-450f-beb5-08195b1c18cf" providerId="ADAL" clId="{62ED7BC8-F412-471A-9C4B-EF2EF84D7F9B}" dt="2025-09-25T18:05:32.739" v="1027" actId="13244"/>
      <pc:docMkLst>
        <pc:docMk/>
      </pc:docMkLst>
      <pc:sldChg chg="modSp mod">
        <pc:chgData name="Sol Escobar" userId="b39d4be1-1dcc-450f-beb5-08195b1c18cf" providerId="ADAL" clId="{62ED7BC8-F412-471A-9C4B-EF2EF84D7F9B}" dt="2025-09-25T16:51:45.612" v="1011" actId="13244"/>
        <pc:sldMkLst>
          <pc:docMk/>
          <pc:sldMk cId="960044923" sldId="302"/>
        </pc:sldMkLst>
        <pc:spChg chg="ord">
          <ac:chgData name="Sol Escobar" userId="b39d4be1-1dcc-450f-beb5-08195b1c18cf" providerId="ADAL" clId="{62ED7BC8-F412-471A-9C4B-EF2EF84D7F9B}" dt="2025-09-25T16:51:45.612" v="1011" actId="13244"/>
          <ac:spMkLst>
            <pc:docMk/>
            <pc:sldMk cId="960044923" sldId="302"/>
            <ac:spMk id="2" creationId="{A15FAC77-19FC-02CA-C4A5-026BC7E15A42}"/>
          </ac:spMkLst>
        </pc:spChg>
      </pc:sldChg>
      <pc:sldChg chg="modSp mod">
        <pc:chgData name="Sol Escobar" userId="b39d4be1-1dcc-450f-beb5-08195b1c18cf" providerId="ADAL" clId="{62ED7BC8-F412-471A-9C4B-EF2EF84D7F9B}" dt="2025-09-25T16:52:35.079" v="1014" actId="1036"/>
        <pc:sldMkLst>
          <pc:docMk/>
          <pc:sldMk cId="755807237" sldId="305"/>
        </pc:sldMkLst>
        <pc:spChg chg="ord">
          <ac:chgData name="Sol Escobar" userId="b39d4be1-1dcc-450f-beb5-08195b1c18cf" providerId="ADAL" clId="{62ED7BC8-F412-471A-9C4B-EF2EF84D7F9B}" dt="2025-09-25T16:52:32.020" v="1012" actId="13244"/>
          <ac:spMkLst>
            <pc:docMk/>
            <pc:sldMk cId="755807237" sldId="305"/>
            <ac:spMk id="2" creationId="{5578E5CA-FFD7-E0E4-C232-4E519361F12F}"/>
          </ac:spMkLst>
        </pc:spChg>
        <pc:spChg chg="mod">
          <ac:chgData name="Sol Escobar" userId="b39d4be1-1dcc-450f-beb5-08195b1c18cf" providerId="ADAL" clId="{62ED7BC8-F412-471A-9C4B-EF2EF84D7F9B}" dt="2025-09-25T16:52:35.079" v="1014" actId="1036"/>
          <ac:spMkLst>
            <pc:docMk/>
            <pc:sldMk cId="755807237" sldId="305"/>
            <ac:spMk id="5" creationId="{ECC4CC44-3003-A6AB-2733-85F8BDCA3506}"/>
          </ac:spMkLst>
        </pc:spChg>
      </pc:sldChg>
      <pc:sldChg chg="addSp delSp modSp mod modNotesTx">
        <pc:chgData name="Sol Escobar" userId="b39d4be1-1dcc-450f-beb5-08195b1c18cf" providerId="ADAL" clId="{62ED7BC8-F412-471A-9C4B-EF2EF84D7F9B}" dt="2025-09-25T18:05:32.739" v="1027" actId="13244"/>
        <pc:sldMkLst>
          <pc:docMk/>
          <pc:sldMk cId="4220785104" sldId="308"/>
        </pc:sldMkLst>
        <pc:spChg chg="mod">
          <ac:chgData name="Sol Escobar" userId="b39d4be1-1dcc-450f-beb5-08195b1c18cf" providerId="ADAL" clId="{62ED7BC8-F412-471A-9C4B-EF2EF84D7F9B}" dt="2025-09-08T16:11:48.513" v="230" actId="313"/>
          <ac:spMkLst>
            <pc:docMk/>
            <pc:sldMk cId="4220785104" sldId="308"/>
            <ac:spMk id="2" creationId="{2A6BFAB2-3A98-E5FD-1232-0C9F82AEFE59}"/>
          </ac:spMkLst>
        </pc:spChg>
        <pc:spChg chg="mod">
          <ac:chgData name="Sol Escobar" userId="b39d4be1-1dcc-450f-beb5-08195b1c18cf" providerId="ADAL" clId="{62ED7BC8-F412-471A-9C4B-EF2EF84D7F9B}" dt="2025-09-08T17:32:19.922" v="892" actId="1035"/>
          <ac:spMkLst>
            <pc:docMk/>
            <pc:sldMk cId="4220785104" sldId="308"/>
            <ac:spMk id="5" creationId="{109053C8-7C54-8674-0AE1-ED5A1E7916A7}"/>
          </ac:spMkLst>
        </pc:spChg>
        <pc:spChg chg="mod">
          <ac:chgData name="Sol Escobar" userId="b39d4be1-1dcc-450f-beb5-08195b1c18cf" providerId="ADAL" clId="{62ED7BC8-F412-471A-9C4B-EF2EF84D7F9B}" dt="2025-09-08T15:45:20.063" v="171"/>
          <ac:spMkLst>
            <pc:docMk/>
            <pc:sldMk cId="4220785104" sldId="308"/>
            <ac:spMk id="7" creationId="{5559755D-99E6-7636-BDAA-6D4C8040E7AE}"/>
          </ac:spMkLst>
        </pc:spChg>
        <pc:spChg chg="mod">
          <ac:chgData name="Sol Escobar" userId="b39d4be1-1dcc-450f-beb5-08195b1c18cf" providerId="ADAL" clId="{62ED7BC8-F412-471A-9C4B-EF2EF84D7F9B}" dt="2025-09-08T15:58:25.433" v="175" actId="313"/>
          <ac:spMkLst>
            <pc:docMk/>
            <pc:sldMk cId="4220785104" sldId="308"/>
            <ac:spMk id="12" creationId="{A702F2A0-A85B-030F-010C-6393D6FAA347}"/>
          </ac:spMkLst>
        </pc:spChg>
        <pc:spChg chg="add mod ord">
          <ac:chgData name="Sol Escobar" userId="b39d4be1-1dcc-450f-beb5-08195b1c18cf" providerId="ADAL" clId="{62ED7BC8-F412-471A-9C4B-EF2EF84D7F9B}" dt="2025-09-08T17:35:34.180" v="1008" actId="13244"/>
          <ac:spMkLst>
            <pc:docMk/>
            <pc:sldMk cId="4220785104" sldId="308"/>
            <ac:spMk id="21" creationId="{05B36958-81EA-202A-B36A-B9F7F41114CF}"/>
          </ac:spMkLst>
        </pc:spChg>
        <pc:picChg chg="add mod ord">
          <ac:chgData name="Sol Escobar" userId="b39d4be1-1dcc-450f-beb5-08195b1c18cf" providerId="ADAL" clId="{62ED7BC8-F412-471A-9C4B-EF2EF84D7F9B}" dt="2025-09-08T17:35:39.061" v="1009" actId="1036"/>
          <ac:picMkLst>
            <pc:docMk/>
            <pc:sldMk cId="4220785104" sldId="308"/>
            <ac:picMk id="6" creationId="{15FB4B60-3010-4DFE-5515-6C094E95FEC7}"/>
          </ac:picMkLst>
        </pc:picChg>
        <pc:picChg chg="add del">
          <ac:chgData name="Sol Escobar" userId="b39d4be1-1dcc-450f-beb5-08195b1c18cf" providerId="ADAL" clId="{62ED7BC8-F412-471A-9C4B-EF2EF84D7F9B}" dt="2025-09-25T18:04:11.800" v="1022" actId="22"/>
          <ac:picMkLst>
            <pc:docMk/>
            <pc:sldMk cId="4220785104" sldId="308"/>
            <ac:picMk id="8" creationId="{6845F6F5-98D0-78FD-1F7B-60C340748627}"/>
          </ac:picMkLst>
        </pc:picChg>
        <pc:picChg chg="add mod ord">
          <ac:chgData name="Sol Escobar" userId="b39d4be1-1dcc-450f-beb5-08195b1c18cf" providerId="ADAL" clId="{62ED7BC8-F412-471A-9C4B-EF2EF84D7F9B}" dt="2025-09-25T18:05:32.739" v="1027" actId="13244"/>
          <ac:picMkLst>
            <pc:docMk/>
            <pc:sldMk cId="4220785104" sldId="308"/>
            <ac:picMk id="10" creationId="{943E8E6E-E173-06AF-D0C1-1CAC87BFF5AA}"/>
          </ac:picMkLst>
        </pc:picChg>
        <pc:picChg chg="add mod ord">
          <ac:chgData name="Sol Escobar" userId="b39d4be1-1dcc-450f-beb5-08195b1c18cf" providerId="ADAL" clId="{62ED7BC8-F412-471A-9C4B-EF2EF84D7F9B}" dt="2025-09-08T17:14:21.211" v="751" actId="13244"/>
          <ac:picMkLst>
            <pc:docMk/>
            <pc:sldMk cId="4220785104" sldId="308"/>
            <ac:picMk id="18" creationId="{4458F0EC-BE14-6C4F-361A-4E6C68071504}"/>
          </ac:picMkLst>
        </pc:picChg>
      </pc:sldChg>
      <pc:sldChg chg="modSp mod">
        <pc:chgData name="Sol Escobar" userId="b39d4be1-1dcc-450f-beb5-08195b1c18cf" providerId="ADAL" clId="{62ED7BC8-F412-471A-9C4B-EF2EF84D7F9B}" dt="2025-09-25T16:53:29.009" v="1018" actId="13244"/>
        <pc:sldMkLst>
          <pc:docMk/>
          <pc:sldMk cId="3299158444" sldId="311"/>
        </pc:sldMkLst>
        <pc:spChg chg="ord">
          <ac:chgData name="Sol Escobar" userId="b39d4be1-1dcc-450f-beb5-08195b1c18cf" providerId="ADAL" clId="{62ED7BC8-F412-471A-9C4B-EF2EF84D7F9B}" dt="2025-09-25T16:53:29.009" v="1018" actId="13244"/>
          <ac:spMkLst>
            <pc:docMk/>
            <pc:sldMk cId="3299158444" sldId="311"/>
            <ac:spMk id="2" creationId="{F1E89330-B3D4-41F5-4AB7-9FF28F177AE2}"/>
          </ac:spMkLst>
        </pc:spChg>
      </pc:sldChg>
      <pc:sldChg chg="addSp delSp modSp mod modNotesTx">
        <pc:chgData name="Sol Escobar" userId="b39d4be1-1dcc-450f-beb5-08195b1c18cf" providerId="ADAL" clId="{62ED7BC8-F412-471A-9C4B-EF2EF84D7F9B}" dt="2025-09-08T16:24:29.591" v="749" actId="962"/>
        <pc:sldMkLst>
          <pc:docMk/>
          <pc:sldMk cId="2239843578" sldId="446"/>
        </pc:sldMkLst>
      </pc:sldChg>
      <pc:sldChg chg="addSp modSp mod">
        <pc:chgData name="Sol Escobar" userId="b39d4be1-1dcc-450f-beb5-08195b1c18cf" providerId="ADAL" clId="{62ED7BC8-F412-471A-9C4B-EF2EF84D7F9B}" dt="2025-09-08T17:34:51.365" v="973" actId="13244"/>
        <pc:sldMkLst>
          <pc:docMk/>
          <pc:sldMk cId="2856584880" sldId="455"/>
        </pc:sldMkLst>
        <pc:spChg chg="mod">
          <ac:chgData name="Sol Escobar" userId="b39d4be1-1dcc-450f-beb5-08195b1c18cf" providerId="ADAL" clId="{62ED7BC8-F412-471A-9C4B-EF2EF84D7F9B}" dt="2025-09-08T17:31:03.197" v="835" actId="1035"/>
          <ac:spMkLst>
            <pc:docMk/>
            <pc:sldMk cId="2856584880" sldId="455"/>
            <ac:spMk id="2" creationId="{22090DF5-9146-1B70-BBA7-8DE8EA50F685}"/>
          </ac:spMkLst>
        </pc:spChg>
        <pc:spChg chg="add mod ord">
          <ac:chgData name="Sol Escobar" userId="b39d4be1-1dcc-450f-beb5-08195b1c18cf" providerId="ADAL" clId="{62ED7BC8-F412-471A-9C4B-EF2EF84D7F9B}" dt="2025-09-08T17:34:51.365" v="973" actId="13244"/>
          <ac:spMkLst>
            <pc:docMk/>
            <pc:sldMk cId="2856584880" sldId="455"/>
            <ac:spMk id="3" creationId="{79FA64E3-873B-758E-54C1-112896244E9C}"/>
          </ac:spMkLst>
        </pc:spChg>
      </pc:sldChg>
      <pc:sldChg chg="modSp">
        <pc:chgData name="Sol Escobar" userId="b39d4be1-1dcc-450f-beb5-08195b1c18cf" providerId="ADAL" clId="{62ED7BC8-F412-471A-9C4B-EF2EF84D7F9B}" dt="2025-09-08T16:23:15.384" v="747" actId="962"/>
        <pc:sldMkLst>
          <pc:docMk/>
          <pc:sldMk cId="3211490406" sldId="456"/>
        </pc:sldMkLst>
        <pc:grpChg chg="mod">
          <ac:chgData name="Sol Escobar" userId="b39d4be1-1dcc-450f-beb5-08195b1c18cf" providerId="ADAL" clId="{62ED7BC8-F412-471A-9C4B-EF2EF84D7F9B}" dt="2025-09-08T16:23:02.053" v="687" actId="962"/>
          <ac:grpSpMkLst>
            <pc:docMk/>
            <pc:sldMk cId="3211490406" sldId="456"/>
            <ac:grpSpMk id="7" creationId="{7D558F17-E863-8430-B030-744B1FAF1FE4}"/>
          </ac:grpSpMkLst>
        </pc:grpChg>
        <pc:picChg chg="mod">
          <ac:chgData name="Sol Escobar" userId="b39d4be1-1dcc-450f-beb5-08195b1c18cf" providerId="ADAL" clId="{62ED7BC8-F412-471A-9C4B-EF2EF84D7F9B}" dt="2025-09-08T16:23:15.384" v="747" actId="962"/>
          <ac:picMkLst>
            <pc:docMk/>
            <pc:sldMk cId="3211490406" sldId="456"/>
            <ac:picMk id="1026" creationId="{372D082A-1F9D-B239-C58D-D04DCC1BFE69}"/>
          </ac:picMkLst>
        </pc:picChg>
      </pc:sldChg>
      <pc:sldChg chg="addSp modSp mod">
        <pc:chgData name="Sol Escobar" userId="b39d4be1-1dcc-450f-beb5-08195b1c18cf" providerId="ADAL" clId="{62ED7BC8-F412-471A-9C4B-EF2EF84D7F9B}" dt="2025-09-25T16:51:06.423" v="1010" actId="13244"/>
        <pc:sldMkLst>
          <pc:docMk/>
          <pc:sldMk cId="146793819" sldId="457"/>
        </pc:sldMkLst>
        <pc:spChg chg="add mod ord">
          <ac:chgData name="Sol Escobar" userId="b39d4be1-1dcc-450f-beb5-08195b1c18cf" providerId="ADAL" clId="{62ED7BC8-F412-471A-9C4B-EF2EF84D7F9B}" dt="2025-09-25T16:51:06.423" v="1010" actId="13244"/>
          <ac:spMkLst>
            <pc:docMk/>
            <pc:sldMk cId="146793819" sldId="457"/>
            <ac:spMk id="2" creationId="{D2A63E83-1C3B-7A27-ABA6-38DC1DFE6DC3}"/>
          </ac:spMkLst>
        </pc:spChg>
        <pc:spChg chg="mod">
          <ac:chgData name="Sol Escobar" userId="b39d4be1-1dcc-450f-beb5-08195b1c18cf" providerId="ADAL" clId="{62ED7BC8-F412-471A-9C4B-EF2EF84D7F9B}" dt="2025-09-08T17:31:46.702" v="860" actId="1035"/>
          <ac:spMkLst>
            <pc:docMk/>
            <pc:sldMk cId="146793819" sldId="457"/>
            <ac:spMk id="4" creationId="{2672660A-1133-5FEA-3BF3-551F1395F9F8}"/>
          </ac:spMkLst>
        </pc:spChg>
      </pc:sldChg>
      <pc:sldChg chg="addSp modSp mod">
        <pc:chgData name="Sol Escobar" userId="b39d4be1-1dcc-450f-beb5-08195b1c18cf" providerId="ADAL" clId="{62ED7BC8-F412-471A-9C4B-EF2EF84D7F9B}" dt="2025-09-25T16:52:59.493" v="1017" actId="1036"/>
        <pc:sldMkLst>
          <pc:docMk/>
          <pc:sldMk cId="1135027567" sldId="458"/>
        </pc:sldMkLst>
        <pc:spChg chg="add mod ord">
          <ac:chgData name="Sol Escobar" userId="b39d4be1-1dcc-450f-beb5-08195b1c18cf" providerId="ADAL" clId="{62ED7BC8-F412-471A-9C4B-EF2EF84D7F9B}" dt="2025-09-25T16:52:56.745" v="1015" actId="13244"/>
          <ac:spMkLst>
            <pc:docMk/>
            <pc:sldMk cId="1135027567" sldId="458"/>
            <ac:spMk id="2" creationId="{8D7B8F0E-E187-C7FB-AD3A-718B40E0EF05}"/>
          </ac:spMkLst>
        </pc:spChg>
        <pc:spChg chg="mod">
          <ac:chgData name="Sol Escobar" userId="b39d4be1-1dcc-450f-beb5-08195b1c18cf" providerId="ADAL" clId="{62ED7BC8-F412-471A-9C4B-EF2EF84D7F9B}" dt="2025-09-25T16:52:59.493" v="1017" actId="1036"/>
          <ac:spMkLst>
            <pc:docMk/>
            <pc:sldMk cId="1135027567" sldId="458"/>
            <ac:spMk id="4" creationId="{3ABA8BA4-2830-629C-D418-3A57E283E475}"/>
          </ac:spMkLst>
        </pc:spChg>
      </pc:sldChg>
      <pc:sldChg chg="addSp modSp mod">
        <pc:chgData name="Sol Escobar" userId="b39d4be1-1dcc-450f-beb5-08195b1c18cf" providerId="ADAL" clId="{62ED7BC8-F412-471A-9C4B-EF2EF84D7F9B}" dt="2025-09-25T16:53:55.887" v="1019" actId="13244"/>
        <pc:sldMkLst>
          <pc:docMk/>
          <pc:sldMk cId="3442794634" sldId="459"/>
        </pc:sldMkLst>
        <pc:spChg chg="add mod ord">
          <ac:chgData name="Sol Escobar" userId="b39d4be1-1dcc-450f-beb5-08195b1c18cf" providerId="ADAL" clId="{62ED7BC8-F412-471A-9C4B-EF2EF84D7F9B}" dt="2025-09-25T16:53:55.887" v="1019" actId="13244"/>
          <ac:spMkLst>
            <pc:docMk/>
            <pc:sldMk cId="3442794634" sldId="459"/>
            <ac:spMk id="2" creationId="{57425D3C-FB7D-C42B-E51F-6F2B2FE0C92B}"/>
          </ac:spMkLst>
        </pc:spChg>
        <pc:spChg chg="mod">
          <ac:chgData name="Sol Escobar" userId="b39d4be1-1dcc-450f-beb5-08195b1c18cf" providerId="ADAL" clId="{62ED7BC8-F412-471A-9C4B-EF2EF84D7F9B}" dt="2025-09-08T17:33:25.578" v="939" actId="1035"/>
          <ac:spMkLst>
            <pc:docMk/>
            <pc:sldMk cId="3442794634" sldId="459"/>
            <ac:spMk id="4" creationId="{112D2A3A-D352-89F1-7666-8CC725919F96}"/>
          </ac:spMkLst>
        </pc:spChg>
      </pc:sldChg>
      <pc:sldChg chg="addSp modSp mod">
        <pc:chgData name="Sol Escobar" userId="b39d4be1-1dcc-450f-beb5-08195b1c18cf" providerId="ADAL" clId="{62ED7BC8-F412-471A-9C4B-EF2EF84D7F9B}" dt="2025-09-25T16:54:25" v="1020" actId="13244"/>
        <pc:sldMkLst>
          <pc:docMk/>
          <pc:sldMk cId="2827108592" sldId="460"/>
        </pc:sldMkLst>
        <pc:spChg chg="add mod ord">
          <ac:chgData name="Sol Escobar" userId="b39d4be1-1dcc-450f-beb5-08195b1c18cf" providerId="ADAL" clId="{62ED7BC8-F412-471A-9C4B-EF2EF84D7F9B}" dt="2025-09-25T16:54:25" v="1020" actId="13244"/>
          <ac:spMkLst>
            <pc:docMk/>
            <pc:sldMk cId="2827108592" sldId="460"/>
            <ac:spMk id="2" creationId="{4A0E4604-1C94-345B-D3E1-EB43507D472A}"/>
          </ac:spMkLst>
        </pc:spChg>
        <pc:spChg chg="mod">
          <ac:chgData name="Sol Escobar" userId="b39d4be1-1dcc-450f-beb5-08195b1c18cf" providerId="ADAL" clId="{62ED7BC8-F412-471A-9C4B-EF2EF84D7F9B}" dt="2025-09-08T17:34:07.306" v="970" actId="1035"/>
          <ac:spMkLst>
            <pc:docMk/>
            <pc:sldMk cId="2827108592" sldId="460"/>
            <ac:spMk id="4" creationId="{A499E061-F70C-40C2-6331-B22448C5E579}"/>
          </ac:spMkLst>
        </pc:spChg>
      </pc:sldChg>
    </pc:docChg>
  </pc:docChgLst>
  <pc:docChgLst>
    <pc:chgData name="Sol Escobar" userId="S::sescobar@allyant.com::b39d4be1-1dcc-450f-beb5-08195b1c18cf" providerId="AD" clId="Web-{C456341C-40D3-006F-1D33-206EEB4A9772}"/>
    <pc:docChg chg="modSld">
      <pc:chgData name="Sol Escobar" userId="S::sescobar@allyant.com::b39d4be1-1dcc-450f-beb5-08195b1c18cf" providerId="AD" clId="Web-{C456341C-40D3-006F-1D33-206EEB4A9772}" dt="2025-09-24T13:57:28.379" v="74" actId="20577"/>
      <pc:docMkLst>
        <pc:docMk/>
      </pc:docMkLst>
      <pc:sldChg chg="modSp">
        <pc:chgData name="Sol Escobar" userId="S::sescobar@allyant.com::b39d4be1-1dcc-450f-beb5-08195b1c18cf" providerId="AD" clId="Web-{C456341C-40D3-006F-1D33-206EEB4A9772}" dt="2025-09-24T13:57:28.379" v="74" actId="20577"/>
        <pc:sldMkLst>
          <pc:docMk/>
          <pc:sldMk cId="4220785104" sldId="308"/>
        </pc:sldMkLst>
        <pc:spChg chg="mod">
          <ac:chgData name="Sol Escobar" userId="S::sescobar@allyant.com::b39d4be1-1dcc-450f-beb5-08195b1c18cf" providerId="AD" clId="Web-{C456341C-40D3-006F-1D33-206EEB4A9772}" dt="2025-09-24T13:56:45.003" v="30" actId="1076"/>
          <ac:spMkLst>
            <pc:docMk/>
            <pc:sldMk cId="4220785104" sldId="308"/>
            <ac:spMk id="2" creationId="{2A6BFAB2-3A98-E5FD-1232-0C9F82AEFE59}"/>
          </ac:spMkLst>
        </pc:spChg>
        <pc:spChg chg="mod">
          <ac:chgData name="Sol Escobar" userId="S::sescobar@allyant.com::b39d4be1-1dcc-450f-beb5-08195b1c18cf" providerId="AD" clId="Web-{C456341C-40D3-006F-1D33-206EEB4A9772}" dt="2025-09-24T13:57:18.269" v="52" actId="20577"/>
          <ac:spMkLst>
            <pc:docMk/>
            <pc:sldMk cId="4220785104" sldId="308"/>
            <ac:spMk id="7" creationId="{5559755D-99E6-7636-BDAA-6D4C8040E7AE}"/>
          </ac:spMkLst>
        </pc:spChg>
        <pc:spChg chg="mod">
          <ac:chgData name="Sol Escobar" userId="S::sescobar@allyant.com::b39d4be1-1dcc-450f-beb5-08195b1c18cf" providerId="AD" clId="Web-{C456341C-40D3-006F-1D33-206EEB4A9772}" dt="2025-09-24T13:57:28.379" v="74" actId="20577"/>
          <ac:spMkLst>
            <pc:docMk/>
            <pc:sldMk cId="4220785104" sldId="308"/>
            <ac:spMk id="12" creationId="{A702F2A0-A85B-030F-010C-6393D6FAA347}"/>
          </ac:spMkLst>
        </pc:spChg>
        <pc:picChg chg="mod">
          <ac:chgData name="Sol Escobar" userId="S::sescobar@allyant.com::b39d4be1-1dcc-450f-beb5-08195b1c18cf" providerId="AD" clId="Web-{C456341C-40D3-006F-1D33-206EEB4A9772}" dt="2025-09-24T13:56:45.018" v="31" actId="1076"/>
          <ac:picMkLst>
            <pc:docMk/>
            <pc:sldMk cId="4220785104" sldId="308"/>
            <ac:picMk id="6" creationId="{15FB4B60-3010-4DFE-5515-6C094E95FEC7}"/>
          </ac:picMkLst>
        </pc:picChg>
        <pc:picChg chg="mod">
          <ac:chgData name="Sol Escobar" userId="S::sescobar@allyant.com::b39d4be1-1dcc-450f-beb5-08195b1c18cf" providerId="AD" clId="Web-{C456341C-40D3-006F-1D33-206EEB4A9772}" dt="2025-09-24T13:56:44.987" v="29" actId="1076"/>
          <ac:picMkLst>
            <pc:docMk/>
            <pc:sldMk cId="4220785104" sldId="308"/>
            <ac:picMk id="18" creationId="{4458F0EC-BE14-6C4F-361A-4E6C68071504}"/>
          </ac:picMkLst>
        </pc:picChg>
      </pc:sldChg>
    </pc:docChg>
  </pc:docChgLst>
  <pc:docChgLst>
    <pc:chgData name="Sol Escobar" userId="S::sescobar@allyant.com::b39d4be1-1dcc-450f-beb5-08195b1c18cf" providerId="AD" clId="Web-{338D6CDE-DE60-D305-CD37-EA4DEF009261}"/>
    <pc:docChg chg="modSld">
      <pc:chgData name="Sol Escobar" userId="S::sescobar@allyant.com::b39d4be1-1dcc-450f-beb5-08195b1c18cf" providerId="AD" clId="Web-{338D6CDE-DE60-D305-CD37-EA4DEF009261}" dt="2025-09-23T14:22:36.872" v="11"/>
      <pc:docMkLst>
        <pc:docMk/>
      </pc:docMkLst>
      <pc:sldChg chg="modNotes">
        <pc:chgData name="Sol Escobar" userId="S::sescobar@allyant.com::b39d4be1-1dcc-450f-beb5-08195b1c18cf" providerId="AD" clId="Web-{338D6CDE-DE60-D305-CD37-EA4DEF009261}" dt="2025-09-23T14:22:36.872" v="11"/>
        <pc:sldMkLst>
          <pc:docMk/>
          <pc:sldMk cId="2970137821" sldId="299"/>
        </pc:sldMkLst>
      </pc:sldChg>
      <pc:sldChg chg="modSp">
        <pc:chgData name="Sol Escobar" userId="S::sescobar@allyant.com::b39d4be1-1dcc-450f-beb5-08195b1c18cf" providerId="AD" clId="Web-{338D6CDE-DE60-D305-CD37-EA4DEF009261}" dt="2025-09-23T13:37:05.222" v="7" actId="20577"/>
        <pc:sldMkLst>
          <pc:docMk/>
          <pc:sldMk cId="3442794634" sldId="459"/>
        </pc:sldMkLst>
        <pc:spChg chg="mod">
          <ac:chgData name="Sol Escobar" userId="S::sescobar@allyant.com::b39d4be1-1dcc-450f-beb5-08195b1c18cf" providerId="AD" clId="Web-{338D6CDE-DE60-D305-CD37-EA4DEF009261}" dt="2025-09-23T13:37:05.222" v="7" actId="20577"/>
          <ac:spMkLst>
            <pc:docMk/>
            <pc:sldMk cId="3442794634" sldId="459"/>
            <ac:spMk id="6" creationId="{8BB3C688-F10E-A5CF-63A2-BA67D4D81EA9}"/>
          </ac:spMkLst>
        </pc:spChg>
      </pc:sldChg>
      <pc:sldChg chg="modSp">
        <pc:chgData name="Sol Escobar" userId="S::sescobar@allyant.com::b39d4be1-1dcc-450f-beb5-08195b1c18cf" providerId="AD" clId="Web-{338D6CDE-DE60-D305-CD37-EA4DEF009261}" dt="2025-09-23T13:15:30.661" v="3" actId="20577"/>
        <pc:sldMkLst>
          <pc:docMk/>
          <pc:sldMk cId="44875963" sldId="464"/>
        </pc:sldMkLst>
        <pc:spChg chg="mod">
          <ac:chgData name="Sol Escobar" userId="S::sescobar@allyant.com::b39d4be1-1dcc-450f-beb5-08195b1c18cf" providerId="AD" clId="Web-{338D6CDE-DE60-D305-CD37-EA4DEF009261}" dt="2025-09-23T13:15:24.958" v="1" actId="20577"/>
          <ac:spMkLst>
            <pc:docMk/>
            <pc:sldMk cId="44875963" sldId="464"/>
            <ac:spMk id="4" creationId="{660F2CCC-AC59-005E-DD07-ADB3060C7713}"/>
          </ac:spMkLst>
        </pc:spChg>
        <pc:spChg chg="mod">
          <ac:chgData name="Sol Escobar" userId="S::sescobar@allyant.com::b39d4be1-1dcc-450f-beb5-08195b1c18cf" providerId="AD" clId="Web-{338D6CDE-DE60-D305-CD37-EA4DEF009261}" dt="2025-09-23T13:15:30.661" v="3" actId="20577"/>
          <ac:spMkLst>
            <pc:docMk/>
            <pc:sldMk cId="44875963" sldId="464"/>
            <ac:spMk id="5" creationId="{6DDCC28E-2AB5-BCBE-DCE5-8F9A09970552}"/>
          </ac:spMkLst>
        </pc:spChg>
      </pc:sldChg>
    </pc:docChg>
  </pc:docChgLst>
  <pc:docChgLst>
    <pc:chgData name="Chad Hester" userId="75ef5b96-4210-4835-a682-45308a19d5bd" providerId="ADAL" clId="{34A17BBF-07C0-4CAF-AD4A-D97A98EE39DC}"/>
    <pc:docChg chg="undo custSel addSld delSld modSld sldOrd">
      <pc:chgData name="Chad Hester" userId="75ef5b96-4210-4835-a682-45308a19d5bd" providerId="ADAL" clId="{34A17BBF-07C0-4CAF-AD4A-D97A98EE39DC}" dt="2025-08-28T17:39:33.921" v="2745"/>
      <pc:docMkLst>
        <pc:docMk/>
      </pc:docMkLst>
      <pc:sldChg chg="modSp mod">
        <pc:chgData name="Chad Hester" userId="75ef5b96-4210-4835-a682-45308a19d5bd" providerId="ADAL" clId="{34A17BBF-07C0-4CAF-AD4A-D97A98EE39DC}" dt="2025-08-28T17:39:16.016" v="2744" actId="400"/>
        <pc:sldMkLst>
          <pc:docMk/>
          <pc:sldMk cId="1220591867" sldId="294"/>
        </pc:sldMkLst>
        <pc:spChg chg="mod">
          <ac:chgData name="Chad Hester" userId="75ef5b96-4210-4835-a682-45308a19d5bd" providerId="ADAL" clId="{34A17BBF-07C0-4CAF-AD4A-D97A98EE39DC}" dt="2025-08-28T17:39:16.016" v="2744" actId="400"/>
          <ac:spMkLst>
            <pc:docMk/>
            <pc:sldMk cId="1220591867" sldId="294"/>
            <ac:spMk id="6" creationId="{6864587E-757A-F4AC-BF69-EB725BDD349C}"/>
          </ac:spMkLst>
        </pc:spChg>
      </pc:sldChg>
      <pc:sldChg chg="modSp new mod ord">
        <pc:chgData name="Chad Hester" userId="75ef5b96-4210-4835-a682-45308a19d5bd" providerId="ADAL" clId="{34A17BBF-07C0-4CAF-AD4A-D97A98EE39DC}" dt="2025-08-25T20:26:30.637" v="2561"/>
        <pc:sldMkLst>
          <pc:docMk/>
          <pc:sldMk cId="4103719593" sldId="449"/>
        </pc:sldMkLst>
      </pc:sldChg>
      <pc:sldChg chg="modSp new mod ord">
        <pc:chgData name="Chad Hester" userId="75ef5b96-4210-4835-a682-45308a19d5bd" providerId="ADAL" clId="{34A17BBF-07C0-4CAF-AD4A-D97A98EE39DC}" dt="2025-08-25T20:26:33.301" v="2563"/>
        <pc:sldMkLst>
          <pc:docMk/>
          <pc:sldMk cId="4086251189" sldId="450"/>
        </pc:sldMkLst>
      </pc:sldChg>
      <pc:sldChg chg="modSp add mod">
        <pc:chgData name="Chad Hester" userId="75ef5b96-4210-4835-a682-45308a19d5bd" providerId="ADAL" clId="{34A17BBF-07C0-4CAF-AD4A-D97A98EE39DC}" dt="2025-08-25T20:45:53.541" v="2592" actId="20577"/>
        <pc:sldMkLst>
          <pc:docMk/>
          <pc:sldMk cId="4036130847" sldId="451"/>
        </pc:sldMkLst>
      </pc:sldChg>
      <pc:sldChg chg="modSp new mod ord">
        <pc:chgData name="Chad Hester" userId="75ef5b96-4210-4835-a682-45308a19d5bd" providerId="ADAL" clId="{34A17BBF-07C0-4CAF-AD4A-D97A98EE39DC}" dt="2025-08-28T13:11:06" v="2741"/>
        <pc:sldMkLst>
          <pc:docMk/>
          <pc:sldMk cId="473972434" sldId="453"/>
        </pc:sldMkLst>
        <pc:spChg chg="mod">
          <ac:chgData name="Chad Hester" userId="75ef5b96-4210-4835-a682-45308a19d5bd" providerId="ADAL" clId="{34A17BBF-07C0-4CAF-AD4A-D97A98EE39DC}" dt="2025-08-28T13:11:02.769" v="2739" actId="20577"/>
          <ac:spMkLst>
            <pc:docMk/>
            <pc:sldMk cId="473972434" sldId="453"/>
            <ac:spMk id="2" creationId="{A3B8FF93-6E94-F71D-7153-43E5339493A2}"/>
          </ac:spMkLst>
        </pc:spChg>
      </pc:sldChg>
    </pc:docChg>
  </pc:docChgLst>
  <pc:docChgLst>
    <pc:chgData name="Sol Escobar" userId="S::sescobar@allyant.com::b39d4be1-1dcc-450f-beb5-08195b1c18cf" providerId="AD" clId="Web-{C82C3655-373A-E771-BF33-0AE4BB1925F9}"/>
    <pc:docChg chg="modSld">
      <pc:chgData name="Sol Escobar" userId="S::sescobar@allyant.com::b39d4be1-1dcc-450f-beb5-08195b1c18cf" providerId="AD" clId="Web-{C82C3655-373A-E771-BF33-0AE4BB1925F9}" dt="2025-09-08T15:18:41.524" v="92"/>
      <pc:docMkLst>
        <pc:docMk/>
      </pc:docMkLst>
      <pc:sldChg chg="modNotes">
        <pc:chgData name="Sol Escobar" userId="S::sescobar@allyant.com::b39d4be1-1dcc-450f-beb5-08195b1c18cf" providerId="AD" clId="Web-{C82C3655-373A-E771-BF33-0AE4BB1925F9}" dt="2025-09-08T15:18:41.524" v="92"/>
        <pc:sldMkLst>
          <pc:docMk/>
          <pc:sldMk cId="4220785104" sldId="308"/>
        </pc:sldMkLst>
      </pc:sldChg>
    </pc:docChg>
  </pc:docChgLst>
  <pc:docChgLst>
    <pc:chgData name="Sol Escobar" userId="S::sescobar@allyant.com::b39d4be1-1dcc-450f-beb5-08195b1c18cf" providerId="AD" clId="Web-{F0AC3CFE-A252-8DA2-EB80-E23383B1F5A2}"/>
    <pc:docChg chg="modSld">
      <pc:chgData name="Sol Escobar" userId="S::sescobar@allyant.com::b39d4be1-1dcc-450f-beb5-08195b1c18cf" providerId="AD" clId="Web-{F0AC3CFE-A252-8DA2-EB80-E23383B1F5A2}" dt="2025-09-08T15:29:30.775" v="88"/>
      <pc:docMkLst>
        <pc:docMk/>
      </pc:docMkLst>
      <pc:sldChg chg="modNotes">
        <pc:chgData name="Sol Escobar" userId="S::sescobar@allyant.com::b39d4be1-1dcc-450f-beb5-08195b1c18cf" providerId="AD" clId="Web-{F0AC3CFE-A252-8DA2-EB80-E23383B1F5A2}" dt="2025-09-08T15:29:30.775" v="88"/>
        <pc:sldMkLst>
          <pc:docMk/>
          <pc:sldMk cId="4220785104" sldId="308"/>
        </pc:sldMkLst>
      </pc:sldChg>
    </pc:docChg>
  </pc:docChgLst>
  <pc:docChgLst>
    <pc:chgData name="Chad Hester" userId="75ef5b96-4210-4835-a682-45308a19d5bd" providerId="ADAL" clId="{31A369C0-F49D-495B-AC55-690D28727EB1}"/>
    <pc:docChg chg="undo custSel addSld delSld modSld sldOrd">
      <pc:chgData name="Chad Hester" userId="75ef5b96-4210-4835-a682-45308a19d5bd" providerId="ADAL" clId="{31A369C0-F49D-495B-AC55-690D28727EB1}" dt="2025-09-23T19:36:54.863" v="10362" actId="20577"/>
      <pc:docMkLst>
        <pc:docMk/>
      </pc:docMkLst>
      <pc:sldChg chg="modSp mod">
        <pc:chgData name="Chad Hester" userId="75ef5b96-4210-4835-a682-45308a19d5bd" providerId="ADAL" clId="{31A369C0-F49D-495B-AC55-690D28727EB1}" dt="2025-09-08T12:58:09.664" v="5910" actId="113"/>
        <pc:sldMkLst>
          <pc:docMk/>
          <pc:sldMk cId="1220591867" sldId="294"/>
        </pc:sldMkLst>
        <pc:spChg chg="mod">
          <ac:chgData name="Chad Hester" userId="75ef5b96-4210-4835-a682-45308a19d5bd" providerId="ADAL" clId="{31A369C0-F49D-495B-AC55-690D28727EB1}" dt="2025-09-08T12:57:56.976" v="5909" actId="2711"/>
          <ac:spMkLst>
            <pc:docMk/>
            <pc:sldMk cId="1220591867" sldId="294"/>
            <ac:spMk id="4" creationId="{5A0E0A48-92A3-E920-B276-187B769688D7}"/>
          </ac:spMkLst>
        </pc:spChg>
        <pc:spChg chg="mod">
          <ac:chgData name="Chad Hester" userId="75ef5b96-4210-4835-a682-45308a19d5bd" providerId="ADAL" clId="{31A369C0-F49D-495B-AC55-690D28727EB1}" dt="2025-09-08T12:58:09.664" v="5910" actId="113"/>
          <ac:spMkLst>
            <pc:docMk/>
            <pc:sldMk cId="1220591867" sldId="294"/>
            <ac:spMk id="6" creationId="{6864587E-757A-F4AC-BF69-EB725BDD349C}"/>
          </ac:spMkLst>
        </pc:spChg>
      </pc:sldChg>
      <pc:sldChg chg="del mod ord modShow">
        <pc:chgData name="Chad Hester" userId="75ef5b96-4210-4835-a682-45308a19d5bd" providerId="ADAL" clId="{31A369C0-F49D-495B-AC55-690D28727EB1}" dt="2025-09-23T19:31:21.078" v="10345" actId="47"/>
        <pc:sldMkLst>
          <pc:docMk/>
          <pc:sldMk cId="3441417338" sldId="297"/>
        </pc:sldMkLst>
      </pc:sldChg>
      <pc:sldChg chg="modSp mod modNotesTx">
        <pc:chgData name="Chad Hester" userId="75ef5b96-4210-4835-a682-45308a19d5bd" providerId="ADAL" clId="{31A369C0-F49D-495B-AC55-690D28727EB1}" dt="2025-09-22T15:34:36.837" v="8828" actId="5793"/>
        <pc:sldMkLst>
          <pc:docMk/>
          <pc:sldMk cId="2970137821" sldId="299"/>
        </pc:sldMkLst>
        <pc:spChg chg="mod">
          <ac:chgData name="Chad Hester" userId="75ef5b96-4210-4835-a682-45308a19d5bd" providerId="ADAL" clId="{31A369C0-F49D-495B-AC55-690D28727EB1}" dt="2025-09-08T12:59:18.360" v="5917" actId="255"/>
          <ac:spMkLst>
            <pc:docMk/>
            <pc:sldMk cId="2970137821" sldId="299"/>
            <ac:spMk id="5" creationId="{508EB79E-BA3D-28D7-7E91-285CF0BEB34C}"/>
          </ac:spMkLst>
        </pc:spChg>
        <pc:spChg chg="mod">
          <ac:chgData name="Chad Hester" userId="75ef5b96-4210-4835-a682-45308a19d5bd" providerId="ADAL" clId="{31A369C0-F49D-495B-AC55-690D28727EB1}" dt="2025-09-04T13:43:49.197" v="2800" actId="20577"/>
          <ac:spMkLst>
            <pc:docMk/>
            <pc:sldMk cId="2970137821" sldId="299"/>
            <ac:spMk id="6" creationId="{96551948-3FFF-5405-7FF0-4DF39C6F2336}"/>
          </ac:spMkLst>
        </pc:spChg>
        <pc:spChg chg="mod">
          <ac:chgData name="Chad Hester" userId="75ef5b96-4210-4835-a682-45308a19d5bd" providerId="ADAL" clId="{31A369C0-F49D-495B-AC55-690D28727EB1}" dt="2025-09-22T15:34:36.837" v="8828" actId="5793"/>
          <ac:spMkLst>
            <pc:docMk/>
            <pc:sldMk cId="2970137821" sldId="299"/>
            <ac:spMk id="7" creationId="{1ECD0B12-1EA0-97E9-1906-560122EFD824}"/>
          </ac:spMkLst>
        </pc:spChg>
      </pc:sldChg>
      <pc:sldChg chg="del mod ord modShow">
        <pc:chgData name="Chad Hester" userId="75ef5b96-4210-4835-a682-45308a19d5bd" providerId="ADAL" clId="{31A369C0-F49D-495B-AC55-690D28727EB1}" dt="2025-09-23T19:30:56.513" v="10336" actId="47"/>
        <pc:sldMkLst>
          <pc:docMk/>
          <pc:sldMk cId="4064619473" sldId="300"/>
        </pc:sldMkLst>
      </pc:sldChg>
      <pc:sldChg chg="del mod ord modShow">
        <pc:chgData name="Chad Hester" userId="75ef5b96-4210-4835-a682-45308a19d5bd" providerId="ADAL" clId="{31A369C0-F49D-495B-AC55-690D28727EB1}" dt="2025-09-23T19:31:33.404" v="10350" actId="47"/>
        <pc:sldMkLst>
          <pc:docMk/>
          <pc:sldMk cId="2081368691" sldId="301"/>
        </pc:sldMkLst>
      </pc:sldChg>
      <pc:sldChg chg="addSp modSp mod ord modNotesTx">
        <pc:chgData name="Chad Hester" userId="75ef5b96-4210-4835-a682-45308a19d5bd" providerId="ADAL" clId="{31A369C0-F49D-495B-AC55-690D28727EB1}" dt="2025-09-23T13:59:40.238" v="9807" actId="20577"/>
        <pc:sldMkLst>
          <pc:docMk/>
          <pc:sldMk cId="960044923" sldId="302"/>
        </pc:sldMkLst>
        <pc:spChg chg="add mod">
          <ac:chgData name="Chad Hester" userId="75ef5b96-4210-4835-a682-45308a19d5bd" providerId="ADAL" clId="{31A369C0-F49D-495B-AC55-690D28727EB1}" dt="2025-09-08T12:53:21.189" v="5864" actId="403"/>
          <ac:spMkLst>
            <pc:docMk/>
            <pc:sldMk cId="960044923" sldId="302"/>
            <ac:spMk id="2" creationId="{A15FAC77-19FC-02CA-C4A5-026BC7E15A42}"/>
          </ac:spMkLst>
        </pc:spChg>
        <pc:spChg chg="mod">
          <ac:chgData name="Chad Hester" userId="75ef5b96-4210-4835-a682-45308a19d5bd" providerId="ADAL" clId="{31A369C0-F49D-495B-AC55-690D28727EB1}" dt="2025-09-08T12:52:29.875" v="5854" actId="2711"/>
          <ac:spMkLst>
            <pc:docMk/>
            <pc:sldMk cId="960044923" sldId="302"/>
            <ac:spMk id="5" creationId="{81F2B128-F199-67D6-D9EB-90E6A5AD6772}"/>
          </ac:spMkLst>
        </pc:spChg>
        <pc:spChg chg="mod">
          <ac:chgData name="Chad Hester" userId="75ef5b96-4210-4835-a682-45308a19d5bd" providerId="ADAL" clId="{31A369C0-F49D-495B-AC55-690D28727EB1}" dt="2025-09-08T12:53:54.874" v="5873" actId="14100"/>
          <ac:spMkLst>
            <pc:docMk/>
            <pc:sldMk cId="960044923" sldId="302"/>
            <ac:spMk id="7" creationId="{6CC30B43-6C0C-626F-57E6-FDC4B822BB5A}"/>
          </ac:spMkLst>
        </pc:spChg>
      </pc:sldChg>
      <pc:sldChg chg="del ord">
        <pc:chgData name="Chad Hester" userId="75ef5b96-4210-4835-a682-45308a19d5bd" providerId="ADAL" clId="{31A369C0-F49D-495B-AC55-690D28727EB1}" dt="2025-09-23T19:31:00.005" v="10338" actId="47"/>
        <pc:sldMkLst>
          <pc:docMk/>
          <pc:sldMk cId="2096286773" sldId="304"/>
        </pc:sldMkLst>
      </pc:sldChg>
      <pc:sldChg chg="addSp modSp mod modNotesTx">
        <pc:chgData name="Chad Hester" userId="75ef5b96-4210-4835-a682-45308a19d5bd" providerId="ADAL" clId="{31A369C0-F49D-495B-AC55-690D28727EB1}" dt="2025-09-23T15:01:17.761" v="10058" actId="20577"/>
        <pc:sldMkLst>
          <pc:docMk/>
          <pc:sldMk cId="755807237" sldId="305"/>
        </pc:sldMkLst>
        <pc:spChg chg="add mod">
          <ac:chgData name="Chad Hester" userId="75ef5b96-4210-4835-a682-45308a19d5bd" providerId="ADAL" clId="{31A369C0-F49D-495B-AC55-690D28727EB1}" dt="2025-09-08T12:54:48.259" v="5887" actId="403"/>
          <ac:spMkLst>
            <pc:docMk/>
            <pc:sldMk cId="755807237" sldId="305"/>
            <ac:spMk id="2" creationId="{5578E5CA-FFD7-E0E4-C232-4E519361F12F}"/>
          </ac:spMkLst>
        </pc:spChg>
        <pc:spChg chg="mod">
          <ac:chgData name="Chad Hester" userId="75ef5b96-4210-4835-a682-45308a19d5bd" providerId="ADAL" clId="{31A369C0-F49D-495B-AC55-690D28727EB1}" dt="2025-09-08T12:52:06.549" v="5851" actId="2711"/>
          <ac:spMkLst>
            <pc:docMk/>
            <pc:sldMk cId="755807237" sldId="305"/>
            <ac:spMk id="5" creationId="{ECC4CC44-3003-A6AB-2733-85F8BDCA3506}"/>
          </ac:spMkLst>
        </pc:spChg>
        <pc:spChg chg="mod">
          <ac:chgData name="Chad Hester" userId="75ef5b96-4210-4835-a682-45308a19d5bd" providerId="ADAL" clId="{31A369C0-F49D-495B-AC55-690D28727EB1}" dt="2025-09-08T12:54:54.344" v="5888" actId="404"/>
          <ac:spMkLst>
            <pc:docMk/>
            <pc:sldMk cId="755807237" sldId="305"/>
            <ac:spMk id="7" creationId="{A4F8AEFD-B7C5-3538-A15E-286F5905EE2D}"/>
          </ac:spMkLst>
        </pc:spChg>
      </pc:sldChg>
      <pc:sldChg chg="del mod ord modShow">
        <pc:chgData name="Chad Hester" userId="75ef5b96-4210-4835-a682-45308a19d5bd" providerId="ADAL" clId="{31A369C0-F49D-495B-AC55-690D28727EB1}" dt="2025-09-23T19:30:58.455" v="10337" actId="47"/>
        <pc:sldMkLst>
          <pc:docMk/>
          <pc:sldMk cId="2931944899" sldId="306"/>
        </pc:sldMkLst>
      </pc:sldChg>
      <pc:sldChg chg="addSp delSp modSp mod ord chgLayout modNotesTx">
        <pc:chgData name="Chad Hester" userId="75ef5b96-4210-4835-a682-45308a19d5bd" providerId="ADAL" clId="{31A369C0-F49D-495B-AC55-690D28727EB1}" dt="2025-09-23T13:59:59.994" v="9809" actId="20577"/>
        <pc:sldMkLst>
          <pc:docMk/>
          <pc:sldMk cId="4220785104" sldId="308"/>
        </pc:sldMkLst>
        <pc:spChg chg="mod">
          <ac:chgData name="Chad Hester" userId="75ef5b96-4210-4835-a682-45308a19d5bd" providerId="ADAL" clId="{31A369C0-F49D-495B-AC55-690D28727EB1}" dt="2025-09-08T12:54:08.321" v="5874" actId="2711"/>
          <ac:spMkLst>
            <pc:docMk/>
            <pc:sldMk cId="4220785104" sldId="308"/>
            <ac:spMk id="2" creationId="{2A6BFAB2-3A98-E5FD-1232-0C9F82AEFE59}"/>
          </ac:spMkLst>
        </pc:spChg>
        <pc:spChg chg="add mod ord">
          <ac:chgData name="Chad Hester" userId="75ef5b96-4210-4835-a682-45308a19d5bd" providerId="ADAL" clId="{31A369C0-F49D-495B-AC55-690D28727EB1}" dt="2025-09-08T12:53:12.257" v="5860" actId="403"/>
          <ac:spMkLst>
            <pc:docMk/>
            <pc:sldMk cId="4220785104" sldId="308"/>
            <ac:spMk id="3" creationId="{8E477AF6-BD44-7B1F-C251-224D5AB9895A}"/>
          </ac:spMkLst>
        </pc:spChg>
        <pc:spChg chg="mod ord">
          <ac:chgData name="Chad Hester" userId="75ef5b96-4210-4835-a682-45308a19d5bd" providerId="ADAL" clId="{31A369C0-F49D-495B-AC55-690D28727EB1}" dt="2025-09-08T12:52:22.307" v="5853" actId="2711"/>
          <ac:spMkLst>
            <pc:docMk/>
            <pc:sldMk cId="4220785104" sldId="308"/>
            <ac:spMk id="5" creationId="{109053C8-7C54-8674-0AE1-ED5A1E7916A7}"/>
          </ac:spMkLst>
        </pc:spChg>
        <pc:spChg chg="mod">
          <ac:chgData name="Chad Hester" userId="75ef5b96-4210-4835-a682-45308a19d5bd" providerId="ADAL" clId="{31A369C0-F49D-495B-AC55-690D28727EB1}" dt="2025-09-08T12:54:08.321" v="5874" actId="2711"/>
          <ac:spMkLst>
            <pc:docMk/>
            <pc:sldMk cId="4220785104" sldId="308"/>
            <ac:spMk id="7" creationId="{5559755D-99E6-7636-BDAA-6D4C8040E7AE}"/>
          </ac:spMkLst>
        </pc:spChg>
        <pc:spChg chg="mod">
          <ac:chgData name="Chad Hester" userId="75ef5b96-4210-4835-a682-45308a19d5bd" providerId="ADAL" clId="{31A369C0-F49D-495B-AC55-690D28727EB1}" dt="2025-09-08T12:54:08.321" v="5874" actId="2711"/>
          <ac:spMkLst>
            <pc:docMk/>
            <pc:sldMk cId="4220785104" sldId="308"/>
            <ac:spMk id="12" creationId="{A702F2A0-A85B-030F-010C-6393D6FAA347}"/>
          </ac:spMkLst>
        </pc:spChg>
      </pc:sldChg>
      <pc:sldChg chg="del ord">
        <pc:chgData name="Chad Hester" userId="75ef5b96-4210-4835-a682-45308a19d5bd" providerId="ADAL" clId="{31A369C0-F49D-495B-AC55-690D28727EB1}" dt="2025-09-23T19:31:06.188" v="10340" actId="47"/>
        <pc:sldMkLst>
          <pc:docMk/>
          <pc:sldMk cId="2910628063" sldId="309"/>
        </pc:sldMkLst>
      </pc:sldChg>
      <pc:sldChg chg="modSp del mod ord modShow">
        <pc:chgData name="Chad Hester" userId="75ef5b96-4210-4835-a682-45308a19d5bd" providerId="ADAL" clId="{31A369C0-F49D-495B-AC55-690D28727EB1}" dt="2025-09-23T19:31:28.573" v="10348" actId="47"/>
        <pc:sldMkLst>
          <pc:docMk/>
          <pc:sldMk cId="1631900576" sldId="310"/>
        </pc:sldMkLst>
      </pc:sldChg>
      <pc:sldChg chg="addSp delSp modSp mod modNotesTx">
        <pc:chgData name="Chad Hester" userId="75ef5b96-4210-4835-a682-45308a19d5bd" providerId="ADAL" clId="{31A369C0-F49D-495B-AC55-690D28727EB1}" dt="2025-09-22T15:38:42.942" v="9002" actId="20577"/>
        <pc:sldMkLst>
          <pc:docMk/>
          <pc:sldMk cId="3299158444" sldId="311"/>
        </pc:sldMkLst>
        <pc:spChg chg="add mod">
          <ac:chgData name="Chad Hester" userId="75ef5b96-4210-4835-a682-45308a19d5bd" providerId="ADAL" clId="{31A369C0-F49D-495B-AC55-690D28727EB1}" dt="2025-09-09T23:49:16.300" v="8060" actId="962"/>
          <ac:spMkLst>
            <pc:docMk/>
            <pc:sldMk cId="3299158444" sldId="311"/>
            <ac:spMk id="2" creationId="{F1E89330-B3D4-41F5-4AB7-9FF28F177AE2}"/>
          </ac:spMkLst>
        </pc:spChg>
        <pc:spChg chg="mod">
          <ac:chgData name="Chad Hester" userId="75ef5b96-4210-4835-a682-45308a19d5bd" providerId="ADAL" clId="{31A369C0-F49D-495B-AC55-690D28727EB1}" dt="2025-09-22T15:37:48.552" v="8848" actId="20577"/>
          <ac:spMkLst>
            <pc:docMk/>
            <pc:sldMk cId="3299158444" sldId="311"/>
            <ac:spMk id="7" creationId="{2E6A4232-E0A0-2B8A-F2D2-ECCE84F79ED4}"/>
          </ac:spMkLst>
        </pc:spChg>
        <pc:spChg chg="add mod">
          <ac:chgData name="Chad Hester" userId="75ef5b96-4210-4835-a682-45308a19d5bd" providerId="ADAL" clId="{31A369C0-F49D-495B-AC55-690D28727EB1}" dt="2025-09-09T23:49:27.254" v="8061" actId="13244"/>
          <ac:spMkLst>
            <pc:docMk/>
            <pc:sldMk cId="3299158444" sldId="311"/>
            <ac:spMk id="10" creationId="{16CD0DC6-EC90-BF64-19AD-CABF830FF387}"/>
          </ac:spMkLst>
        </pc:spChg>
      </pc:sldChg>
      <pc:sldChg chg="modSp del mod ord modShow">
        <pc:chgData name="Chad Hester" userId="75ef5b96-4210-4835-a682-45308a19d5bd" providerId="ADAL" clId="{31A369C0-F49D-495B-AC55-690D28727EB1}" dt="2025-09-23T19:31:38.463" v="10351" actId="47"/>
        <pc:sldMkLst>
          <pc:docMk/>
          <pc:sldMk cId="2477422995" sldId="312"/>
        </pc:sldMkLst>
      </pc:sldChg>
      <pc:sldChg chg="modSp mod">
        <pc:chgData name="Chad Hester" userId="75ef5b96-4210-4835-a682-45308a19d5bd" providerId="ADAL" clId="{31A369C0-F49D-495B-AC55-690D28727EB1}" dt="2025-09-23T19:31:51.338" v="10353"/>
        <pc:sldMkLst>
          <pc:docMk/>
          <pc:sldMk cId="3175849208" sldId="313"/>
        </pc:sldMkLst>
        <pc:spChg chg="mod">
          <ac:chgData name="Chad Hester" userId="75ef5b96-4210-4835-a682-45308a19d5bd" providerId="ADAL" clId="{31A369C0-F49D-495B-AC55-690D28727EB1}" dt="2025-09-08T12:56:46.347" v="5900" actId="2711"/>
          <ac:spMkLst>
            <pc:docMk/>
            <pc:sldMk cId="3175849208" sldId="313"/>
            <ac:spMk id="2" creationId="{90F68D3C-3293-E152-00C4-560A5F401AA4}"/>
          </ac:spMkLst>
        </pc:spChg>
        <pc:spChg chg="mod">
          <ac:chgData name="Chad Hester" userId="75ef5b96-4210-4835-a682-45308a19d5bd" providerId="ADAL" clId="{31A369C0-F49D-495B-AC55-690D28727EB1}" dt="2025-09-08T12:56:51.971" v="5901" actId="2711"/>
          <ac:spMkLst>
            <pc:docMk/>
            <pc:sldMk cId="3175849208" sldId="313"/>
            <ac:spMk id="6" creationId="{C69B024E-5963-FF32-2101-78B2289A153D}"/>
          </ac:spMkLst>
        </pc:spChg>
        <pc:spChg chg="mod">
          <ac:chgData name="Chad Hester" userId="75ef5b96-4210-4835-a682-45308a19d5bd" providerId="ADAL" clId="{31A369C0-F49D-495B-AC55-690D28727EB1}" dt="2025-09-23T19:31:51.338" v="10353"/>
          <ac:spMkLst>
            <pc:docMk/>
            <pc:sldMk cId="3175849208" sldId="313"/>
            <ac:spMk id="10" creationId="{188CEEAF-9040-DCAE-3046-7E6E7B7A236C}"/>
          </ac:spMkLst>
        </pc:spChg>
      </pc:sldChg>
      <pc:sldChg chg="del mod ord modShow">
        <pc:chgData name="Chad Hester" userId="75ef5b96-4210-4835-a682-45308a19d5bd" providerId="ADAL" clId="{31A369C0-F49D-495B-AC55-690D28727EB1}" dt="2025-09-23T19:31:15.506" v="10342" actId="47"/>
        <pc:sldMkLst>
          <pc:docMk/>
          <pc:sldMk cId="3916062707" sldId="314"/>
        </pc:sldMkLst>
      </pc:sldChg>
      <pc:sldChg chg="del mod ord modShow">
        <pc:chgData name="Chad Hester" userId="75ef5b96-4210-4835-a682-45308a19d5bd" providerId="ADAL" clId="{31A369C0-F49D-495B-AC55-690D28727EB1}" dt="2025-09-23T19:31:18.593" v="10344" actId="47"/>
        <pc:sldMkLst>
          <pc:docMk/>
          <pc:sldMk cId="3104344446" sldId="315"/>
        </pc:sldMkLst>
      </pc:sldChg>
      <pc:sldChg chg="modSp mod">
        <pc:chgData name="Chad Hester" userId="75ef5b96-4210-4835-a682-45308a19d5bd" providerId="ADAL" clId="{31A369C0-F49D-495B-AC55-690D28727EB1}" dt="2025-09-08T12:55:26.833" v="5891" actId="255"/>
        <pc:sldMkLst>
          <pc:docMk/>
          <pc:sldMk cId="50477847" sldId="432"/>
        </pc:sldMkLst>
        <pc:spChg chg="mod">
          <ac:chgData name="Chad Hester" userId="75ef5b96-4210-4835-a682-45308a19d5bd" providerId="ADAL" clId="{31A369C0-F49D-495B-AC55-690D28727EB1}" dt="2025-09-08T12:55:26.833" v="5891" actId="255"/>
          <ac:spMkLst>
            <pc:docMk/>
            <pc:sldMk cId="50477847" sldId="432"/>
            <ac:spMk id="5" creationId="{4E943C13-DE10-5AEE-0C1C-D4A601E7A7FA}"/>
          </ac:spMkLst>
        </pc:spChg>
      </pc:sldChg>
      <pc:sldChg chg="modSp mod">
        <pc:chgData name="Chad Hester" userId="75ef5b96-4210-4835-a682-45308a19d5bd" providerId="ADAL" clId="{31A369C0-F49D-495B-AC55-690D28727EB1}" dt="2025-09-08T12:56:13.525" v="5896" actId="255"/>
        <pc:sldMkLst>
          <pc:docMk/>
          <pc:sldMk cId="2211272420" sldId="433"/>
        </pc:sldMkLst>
        <pc:spChg chg="mod">
          <ac:chgData name="Chad Hester" userId="75ef5b96-4210-4835-a682-45308a19d5bd" providerId="ADAL" clId="{31A369C0-F49D-495B-AC55-690D28727EB1}" dt="2025-09-08T12:56:13.525" v="5896" actId="255"/>
          <ac:spMkLst>
            <pc:docMk/>
            <pc:sldMk cId="2211272420" sldId="433"/>
            <ac:spMk id="5" creationId="{33093B8B-43E2-398E-1D49-89A0716BAB27}"/>
          </ac:spMkLst>
        </pc:spChg>
      </pc:sldChg>
      <pc:sldChg chg="del mod ord modShow">
        <pc:chgData name="Chad Hester" userId="75ef5b96-4210-4835-a682-45308a19d5bd" providerId="ADAL" clId="{31A369C0-F49D-495B-AC55-690D28727EB1}" dt="2025-09-23T19:31:22.564" v="10346" actId="47"/>
        <pc:sldMkLst>
          <pc:docMk/>
          <pc:sldMk cId="4043668522" sldId="434"/>
        </pc:sldMkLst>
      </pc:sldChg>
      <pc:sldChg chg="addSp modSp mod ord chgLayout modNotesTx">
        <pc:chgData name="Chad Hester" userId="75ef5b96-4210-4835-a682-45308a19d5bd" providerId="ADAL" clId="{31A369C0-F49D-495B-AC55-690D28727EB1}" dt="2025-09-23T13:56:45.264" v="9586" actId="20577"/>
        <pc:sldMkLst>
          <pc:docMk/>
          <pc:sldMk cId="1541487998" sldId="441"/>
        </pc:sldMkLst>
        <pc:spChg chg="add mod ord">
          <ac:chgData name="Chad Hester" userId="75ef5b96-4210-4835-a682-45308a19d5bd" providerId="ADAL" clId="{31A369C0-F49D-495B-AC55-690D28727EB1}" dt="2025-09-03T23:00:27.720" v="2280" actId="255"/>
          <ac:spMkLst>
            <pc:docMk/>
            <pc:sldMk cId="1541487998" sldId="441"/>
            <ac:spMk id="2" creationId="{2EF5B1B7-445C-009A-F285-96707EC7F109}"/>
          </ac:spMkLst>
        </pc:spChg>
        <pc:spChg chg="mod ord">
          <ac:chgData name="Chad Hester" userId="75ef5b96-4210-4835-a682-45308a19d5bd" providerId="ADAL" clId="{31A369C0-F49D-495B-AC55-690D28727EB1}" dt="2025-09-03T23:00:07.469" v="2267" actId="700"/>
          <ac:spMkLst>
            <pc:docMk/>
            <pc:sldMk cId="1541487998" sldId="441"/>
            <ac:spMk id="5" creationId="{D64A8CEE-D2DE-6E37-4225-A6E80C23B0AC}"/>
          </ac:spMkLst>
        </pc:spChg>
        <pc:spChg chg="mod ord">
          <ac:chgData name="Chad Hester" userId="75ef5b96-4210-4835-a682-45308a19d5bd" providerId="ADAL" clId="{31A369C0-F49D-495B-AC55-690D28727EB1}" dt="2025-09-04T13:46:08.548" v="2840" actId="20577"/>
          <ac:spMkLst>
            <pc:docMk/>
            <pc:sldMk cId="1541487998" sldId="441"/>
            <ac:spMk id="7" creationId="{B20CFA46-0868-613A-CD8F-8A8582C6E0EA}"/>
          </ac:spMkLst>
        </pc:spChg>
      </pc:sldChg>
      <pc:sldChg chg="addSp modSp mod chgLayout modNotesTx">
        <pc:chgData name="Chad Hester" userId="75ef5b96-4210-4835-a682-45308a19d5bd" providerId="ADAL" clId="{31A369C0-F49D-495B-AC55-690D28727EB1}" dt="2025-09-23T19:36:54.863" v="10362" actId="20577"/>
        <pc:sldMkLst>
          <pc:docMk/>
          <pc:sldMk cId="886622567" sldId="442"/>
        </pc:sldMkLst>
        <pc:spChg chg="add mod ord">
          <ac:chgData name="Chad Hester" userId="75ef5b96-4210-4835-a682-45308a19d5bd" providerId="ADAL" clId="{31A369C0-F49D-495B-AC55-690D28727EB1}" dt="2025-09-04T13:57:41.928" v="3052" actId="20577"/>
          <ac:spMkLst>
            <pc:docMk/>
            <pc:sldMk cId="886622567" sldId="442"/>
            <ac:spMk id="2" creationId="{3A618A08-7D62-77BD-8D35-A486C5102B14}"/>
          </ac:spMkLst>
        </pc:spChg>
        <pc:spChg chg="mod ord">
          <ac:chgData name="Chad Hester" userId="75ef5b96-4210-4835-a682-45308a19d5bd" providerId="ADAL" clId="{31A369C0-F49D-495B-AC55-690D28727EB1}" dt="2025-09-23T19:36:43.752" v="10356" actId="20577"/>
          <ac:spMkLst>
            <pc:docMk/>
            <pc:sldMk cId="886622567" sldId="442"/>
            <ac:spMk id="5" creationId="{BA4C09F0-D3A2-1682-E848-117CE118965C}"/>
          </ac:spMkLst>
        </pc:spChg>
        <pc:spChg chg="mod ord">
          <ac:chgData name="Chad Hester" userId="75ef5b96-4210-4835-a682-45308a19d5bd" providerId="ADAL" clId="{31A369C0-F49D-495B-AC55-690D28727EB1}" dt="2025-09-23T19:36:54.863" v="10362" actId="20577"/>
          <ac:spMkLst>
            <pc:docMk/>
            <pc:sldMk cId="886622567" sldId="442"/>
            <ac:spMk id="7" creationId="{6B74C301-71C4-A1AC-5E20-B698C0F452BE}"/>
          </ac:spMkLst>
        </pc:spChg>
      </pc:sldChg>
      <pc:sldChg chg="del ord">
        <pc:chgData name="Chad Hester" userId="75ef5b96-4210-4835-a682-45308a19d5bd" providerId="ADAL" clId="{31A369C0-F49D-495B-AC55-690D28727EB1}" dt="2025-09-23T19:31:03.493" v="10339" actId="47"/>
        <pc:sldMkLst>
          <pc:docMk/>
          <pc:sldMk cId="1723377247" sldId="443"/>
        </pc:sldMkLst>
      </pc:sldChg>
      <pc:sldChg chg="modSp mod">
        <pc:chgData name="Chad Hester" userId="75ef5b96-4210-4835-a682-45308a19d5bd" providerId="ADAL" clId="{31A369C0-F49D-495B-AC55-690D28727EB1}" dt="2025-09-16T13:38:11.868" v="8062" actId="20577"/>
        <pc:sldMkLst>
          <pc:docMk/>
          <pc:sldMk cId="2728096121" sldId="444"/>
        </pc:sldMkLst>
        <pc:spChg chg="mod">
          <ac:chgData name="Chad Hester" userId="75ef5b96-4210-4835-a682-45308a19d5bd" providerId="ADAL" clId="{31A369C0-F49D-495B-AC55-690D28727EB1}" dt="2025-09-16T13:38:11.868" v="8062" actId="20577"/>
          <ac:spMkLst>
            <pc:docMk/>
            <pc:sldMk cId="2728096121" sldId="444"/>
            <ac:spMk id="3" creationId="{B1CB4F98-A517-B5C7-1AE7-C786D1F98ECC}"/>
          </ac:spMkLst>
        </pc:spChg>
      </pc:sldChg>
      <pc:sldChg chg="addSp delSp modSp mod ord chgLayout modNotesTx">
        <pc:chgData name="Chad Hester" userId="75ef5b96-4210-4835-a682-45308a19d5bd" providerId="ADAL" clId="{31A369C0-F49D-495B-AC55-690D28727EB1}" dt="2025-09-23T13:54:37.459" v="9346" actId="20577"/>
        <pc:sldMkLst>
          <pc:docMk/>
          <pc:sldMk cId="2239843578" sldId="446"/>
        </pc:sldMkLst>
        <pc:spChg chg="add mod ord">
          <ac:chgData name="Chad Hester" userId="75ef5b96-4210-4835-a682-45308a19d5bd" providerId="ADAL" clId="{31A369C0-F49D-495B-AC55-690D28727EB1}" dt="2025-09-08T12:53:38.843" v="5872" actId="403"/>
          <ac:spMkLst>
            <pc:docMk/>
            <pc:sldMk cId="2239843578" sldId="446"/>
            <ac:spMk id="4" creationId="{38B38137-7405-8C0E-24E7-4014E87DC7C4}"/>
          </ac:spMkLst>
        </pc:spChg>
        <pc:spChg chg="mod ord">
          <ac:chgData name="Chad Hester" userId="75ef5b96-4210-4835-a682-45308a19d5bd" providerId="ADAL" clId="{31A369C0-F49D-495B-AC55-690D28727EB1}" dt="2025-09-08T12:52:43.165" v="5856" actId="2711"/>
          <ac:spMkLst>
            <pc:docMk/>
            <pc:sldMk cId="2239843578" sldId="446"/>
            <ac:spMk id="5" creationId="{EECF76E6-9AEB-7E65-BBD6-3FBA2C31F22B}"/>
          </ac:spMkLst>
        </pc:spChg>
      </pc:sldChg>
      <pc:sldChg chg="modSp del mod ord modShow">
        <pc:chgData name="Chad Hester" userId="75ef5b96-4210-4835-a682-45308a19d5bd" providerId="ADAL" clId="{31A369C0-F49D-495B-AC55-690D28727EB1}" dt="2025-09-23T19:31:30.484" v="10349" actId="47"/>
        <pc:sldMkLst>
          <pc:docMk/>
          <pc:sldMk cId="1412450958" sldId="447"/>
        </pc:sldMkLst>
      </pc:sldChg>
      <pc:sldChg chg="modSp del mod">
        <pc:chgData name="Chad Hester" userId="75ef5b96-4210-4835-a682-45308a19d5bd" providerId="ADAL" clId="{31A369C0-F49D-495B-AC55-690D28727EB1}" dt="2025-09-23T19:30:15.744" v="10335" actId="47"/>
        <pc:sldMkLst>
          <pc:docMk/>
          <pc:sldMk cId="2947697590" sldId="448"/>
        </pc:sldMkLst>
      </pc:sldChg>
      <pc:sldChg chg="modSp mod modNotesTx">
        <pc:chgData name="Chad Hester" userId="75ef5b96-4210-4835-a682-45308a19d5bd" providerId="ADAL" clId="{31A369C0-F49D-495B-AC55-690D28727EB1}" dt="2025-09-23T13:54:21.827" v="9329" actId="20577"/>
        <pc:sldMkLst>
          <pc:docMk/>
          <pc:sldMk cId="4103719593" sldId="449"/>
        </pc:sldMkLst>
        <pc:spChg chg="mod">
          <ac:chgData name="Chad Hester" userId="75ef5b96-4210-4835-a682-45308a19d5bd" providerId="ADAL" clId="{31A369C0-F49D-495B-AC55-690D28727EB1}" dt="2025-09-08T12:52:36.658" v="5855" actId="2711"/>
          <ac:spMkLst>
            <pc:docMk/>
            <pc:sldMk cId="4103719593" sldId="449"/>
            <ac:spMk id="2" creationId="{D867D86F-0B8B-C634-F19A-19A58EF6C609}"/>
          </ac:spMkLst>
        </pc:spChg>
        <pc:spChg chg="mod">
          <ac:chgData name="Chad Hester" userId="75ef5b96-4210-4835-a682-45308a19d5bd" providerId="ADAL" clId="{31A369C0-F49D-495B-AC55-690D28727EB1}" dt="2025-09-08T12:53:30.699" v="5868" actId="403"/>
          <ac:spMkLst>
            <pc:docMk/>
            <pc:sldMk cId="4103719593" sldId="449"/>
            <ac:spMk id="3" creationId="{E15F11DB-B28F-8F43-5335-E69B10A50334}"/>
          </ac:spMkLst>
        </pc:spChg>
        <pc:spChg chg="mod">
          <ac:chgData name="Chad Hester" userId="75ef5b96-4210-4835-a682-45308a19d5bd" providerId="ADAL" clId="{31A369C0-F49D-495B-AC55-690D28727EB1}" dt="2025-09-23T13:49:52.436" v="9070" actId="20577"/>
          <ac:spMkLst>
            <pc:docMk/>
            <pc:sldMk cId="4103719593" sldId="449"/>
            <ac:spMk id="4" creationId="{5ABC8133-97A3-7070-F3F2-C560D41AF7B9}"/>
          </ac:spMkLst>
        </pc:spChg>
      </pc:sldChg>
      <pc:sldChg chg="modSp mod modNotesTx">
        <pc:chgData name="Chad Hester" userId="75ef5b96-4210-4835-a682-45308a19d5bd" providerId="ADAL" clId="{31A369C0-F49D-495B-AC55-690D28727EB1}" dt="2025-09-23T14:01:20.565" v="9858" actId="20577"/>
        <pc:sldMkLst>
          <pc:docMk/>
          <pc:sldMk cId="4086251189" sldId="450"/>
        </pc:sldMkLst>
        <pc:spChg chg="mod">
          <ac:chgData name="Chad Hester" userId="75ef5b96-4210-4835-a682-45308a19d5bd" providerId="ADAL" clId="{31A369C0-F49D-495B-AC55-690D28727EB1}" dt="2025-09-08T12:54:21.137" v="5875" actId="255"/>
          <ac:spMkLst>
            <pc:docMk/>
            <pc:sldMk cId="4086251189" sldId="450"/>
            <ac:spMk id="2" creationId="{5E4876E2-7CA9-4B8F-1946-F0489AC7DADE}"/>
          </ac:spMkLst>
        </pc:spChg>
        <pc:spChg chg="mod">
          <ac:chgData name="Chad Hester" userId="75ef5b96-4210-4835-a682-45308a19d5bd" providerId="ADAL" clId="{31A369C0-F49D-495B-AC55-690D28727EB1}" dt="2025-09-08T12:54:26.063" v="5879" actId="403"/>
          <ac:spMkLst>
            <pc:docMk/>
            <pc:sldMk cId="4086251189" sldId="450"/>
            <ac:spMk id="3" creationId="{2A511CE5-3E77-FD33-18DF-73D8809B24E5}"/>
          </ac:spMkLst>
        </pc:spChg>
        <pc:spChg chg="mod">
          <ac:chgData name="Chad Hester" userId="75ef5b96-4210-4835-a682-45308a19d5bd" providerId="ADAL" clId="{31A369C0-F49D-495B-AC55-690D28727EB1}" dt="2025-09-23T14:01:20.565" v="9858" actId="20577"/>
          <ac:spMkLst>
            <pc:docMk/>
            <pc:sldMk cId="4086251189" sldId="450"/>
            <ac:spMk id="4" creationId="{0CD69047-F249-9DCE-F9FE-7B4D0BBADCF7}"/>
          </ac:spMkLst>
        </pc:spChg>
      </pc:sldChg>
      <pc:sldChg chg="addSp delSp modSp mod ord modNotesTx">
        <pc:chgData name="Chad Hester" userId="75ef5b96-4210-4835-a682-45308a19d5bd" providerId="ADAL" clId="{31A369C0-F49D-495B-AC55-690D28727EB1}" dt="2025-09-23T13:56:21.101" v="9554" actId="20577"/>
        <pc:sldMkLst>
          <pc:docMk/>
          <pc:sldMk cId="4036130847" sldId="451"/>
        </pc:sldMkLst>
        <pc:spChg chg="mod">
          <ac:chgData name="Chad Hester" userId="75ef5b96-4210-4835-a682-45308a19d5bd" providerId="ADAL" clId="{31A369C0-F49D-495B-AC55-690D28727EB1}" dt="2025-09-03T22:59:01.201" v="2259" actId="255"/>
          <ac:spMkLst>
            <pc:docMk/>
            <pc:sldMk cId="4036130847" sldId="451"/>
            <ac:spMk id="2" creationId="{D679F5B0-5846-9D35-DAF7-E43135EBD0B2}"/>
          </ac:spMkLst>
        </pc:spChg>
        <pc:spChg chg="mod">
          <ac:chgData name="Chad Hester" userId="75ef5b96-4210-4835-a682-45308a19d5bd" providerId="ADAL" clId="{31A369C0-F49D-495B-AC55-690D28727EB1}" dt="2025-09-03T22:59:11.528" v="2261" actId="255"/>
          <ac:spMkLst>
            <pc:docMk/>
            <pc:sldMk cId="4036130847" sldId="451"/>
            <ac:spMk id="3" creationId="{8D0758B5-1B6D-6E49-5D86-16FB8C29D54F}"/>
          </ac:spMkLst>
        </pc:spChg>
        <pc:spChg chg="mod">
          <ac:chgData name="Chad Hester" userId="75ef5b96-4210-4835-a682-45308a19d5bd" providerId="ADAL" clId="{31A369C0-F49D-495B-AC55-690D28727EB1}" dt="2025-09-22T15:12:15.980" v="8464" actId="5793"/>
          <ac:spMkLst>
            <pc:docMk/>
            <pc:sldMk cId="4036130847" sldId="451"/>
            <ac:spMk id="4" creationId="{FDF03E6E-4CC8-8A5D-CDE7-562F9ED5F008}"/>
          </ac:spMkLst>
        </pc:spChg>
      </pc:sldChg>
      <pc:sldChg chg="addSp delSp modSp mod ord chgLayout modNotesTx">
        <pc:chgData name="Chad Hester" userId="75ef5b96-4210-4835-a682-45308a19d5bd" providerId="ADAL" clId="{31A369C0-F49D-495B-AC55-690D28727EB1}" dt="2025-09-23T13:58:57.657" v="9786" actId="20577"/>
        <pc:sldMkLst>
          <pc:docMk/>
          <pc:sldMk cId="473972434" sldId="453"/>
        </pc:sldMkLst>
        <pc:spChg chg="mod ord">
          <ac:chgData name="Chad Hester" userId="75ef5b96-4210-4835-a682-45308a19d5bd" providerId="ADAL" clId="{31A369C0-F49D-495B-AC55-690D28727EB1}" dt="2025-09-03T22:57:36.848" v="2239" actId="255"/>
          <ac:spMkLst>
            <pc:docMk/>
            <pc:sldMk cId="473972434" sldId="453"/>
            <ac:spMk id="2" creationId="{A3B8FF93-6E94-F71D-7153-43E5339493A2}"/>
          </ac:spMkLst>
        </pc:spChg>
        <pc:spChg chg="mod ord">
          <ac:chgData name="Chad Hester" userId="75ef5b96-4210-4835-a682-45308a19d5bd" providerId="ADAL" clId="{31A369C0-F49D-495B-AC55-690D28727EB1}" dt="2025-09-03T22:56:26.059" v="2211" actId="14100"/>
          <ac:spMkLst>
            <pc:docMk/>
            <pc:sldMk cId="473972434" sldId="453"/>
            <ac:spMk id="4" creationId="{D6C7623C-7D49-70DA-C355-43458D02DD92}"/>
          </ac:spMkLst>
        </pc:spChg>
        <pc:spChg chg="add mod ord">
          <ac:chgData name="Chad Hester" userId="75ef5b96-4210-4835-a682-45308a19d5bd" providerId="ADAL" clId="{31A369C0-F49D-495B-AC55-690D28727EB1}" dt="2025-09-03T22:57:27.791" v="2238" actId="403"/>
          <ac:spMkLst>
            <pc:docMk/>
            <pc:sldMk cId="473972434" sldId="453"/>
            <ac:spMk id="5" creationId="{2C2D0260-52AB-F8A4-B243-8C3F735E60E5}"/>
          </ac:spMkLst>
        </pc:spChg>
      </pc:sldChg>
      <pc:sldChg chg="addSp delSp modSp add del mod ord modShow modNotesTx">
        <pc:chgData name="Chad Hester" userId="75ef5b96-4210-4835-a682-45308a19d5bd" providerId="ADAL" clId="{31A369C0-F49D-495B-AC55-690D28727EB1}" dt="2025-09-23T19:31:25.406" v="10347" actId="47"/>
        <pc:sldMkLst>
          <pc:docMk/>
          <pc:sldMk cId="3734450244" sldId="454"/>
        </pc:sldMkLst>
      </pc:sldChg>
      <pc:sldChg chg="modSp add mod ord modShow modNotesTx">
        <pc:chgData name="Chad Hester" userId="75ef5b96-4210-4835-a682-45308a19d5bd" providerId="ADAL" clId="{31A369C0-F49D-495B-AC55-690D28727EB1}" dt="2025-09-22T15:08:11.654" v="8460" actId="729"/>
        <pc:sldMkLst>
          <pc:docMk/>
          <pc:sldMk cId="2856584880" sldId="455"/>
        </pc:sldMkLst>
        <pc:spChg chg="mod">
          <ac:chgData name="Chad Hester" userId="75ef5b96-4210-4835-a682-45308a19d5bd" providerId="ADAL" clId="{31A369C0-F49D-495B-AC55-690D28727EB1}" dt="2025-09-08T00:49:43.797" v="3501" actId="20577"/>
          <ac:spMkLst>
            <pc:docMk/>
            <pc:sldMk cId="2856584880" sldId="455"/>
            <ac:spMk id="4" creationId="{7E646EFD-D527-1C9E-99E2-98850ACF8FB5}"/>
          </ac:spMkLst>
        </pc:spChg>
        <pc:spChg chg="mod">
          <ac:chgData name="Chad Hester" userId="75ef5b96-4210-4835-a682-45308a19d5bd" providerId="ADAL" clId="{31A369C0-F49D-495B-AC55-690D28727EB1}" dt="2025-09-22T14:02:52.493" v="8078" actId="20577"/>
          <ac:spMkLst>
            <pc:docMk/>
            <pc:sldMk cId="2856584880" sldId="455"/>
            <ac:spMk id="5" creationId="{9C0B10EB-9CDF-C8BC-8A49-D7569DA698AB}"/>
          </ac:spMkLst>
        </pc:spChg>
      </pc:sldChg>
      <pc:sldChg chg="addSp delSp modSp new add del mod modNotesTx">
        <pc:chgData name="Chad Hester" userId="75ef5b96-4210-4835-a682-45308a19d5bd" providerId="ADAL" clId="{31A369C0-F49D-495B-AC55-690D28727EB1}" dt="2025-09-23T16:03:56.883" v="10334" actId="20577"/>
        <pc:sldMkLst>
          <pc:docMk/>
          <pc:sldMk cId="3211490406" sldId="456"/>
        </pc:sldMkLst>
        <pc:spChg chg="mod">
          <ac:chgData name="Chad Hester" userId="75ef5b96-4210-4835-a682-45308a19d5bd" providerId="ADAL" clId="{31A369C0-F49D-495B-AC55-690D28727EB1}" dt="2025-09-08T12:58:48.322" v="5915" actId="2711"/>
          <ac:spMkLst>
            <pc:docMk/>
            <pc:sldMk cId="3211490406" sldId="456"/>
            <ac:spMk id="2" creationId="{87FA0660-D98E-2AC9-F7E9-0595A973ACE0}"/>
          </ac:spMkLst>
        </pc:spChg>
        <pc:spChg chg="mod">
          <ac:chgData name="Chad Hester" userId="75ef5b96-4210-4835-a682-45308a19d5bd" providerId="ADAL" clId="{31A369C0-F49D-495B-AC55-690D28727EB1}" dt="2025-09-08T12:58:48.322" v="5915" actId="2711"/>
          <ac:spMkLst>
            <pc:docMk/>
            <pc:sldMk cId="3211490406" sldId="456"/>
            <ac:spMk id="3" creationId="{539419DE-99CF-760E-AB76-66AEB56FDD8B}"/>
          </ac:spMkLst>
        </pc:spChg>
        <pc:grpChg chg="add mod">
          <ac:chgData name="Chad Hester" userId="75ef5b96-4210-4835-a682-45308a19d5bd" providerId="ADAL" clId="{31A369C0-F49D-495B-AC55-690D28727EB1}" dt="2025-09-08T01:03:49.868" v="3912" actId="164"/>
          <ac:grpSpMkLst>
            <pc:docMk/>
            <pc:sldMk cId="3211490406" sldId="456"/>
            <ac:grpSpMk id="7" creationId="{7D558F17-E863-8430-B030-744B1FAF1FE4}"/>
          </ac:grpSpMkLst>
        </pc:grpChg>
        <pc:picChg chg="add mod">
          <ac:chgData name="Chad Hester" userId="75ef5b96-4210-4835-a682-45308a19d5bd" providerId="ADAL" clId="{31A369C0-F49D-495B-AC55-690D28727EB1}" dt="2025-09-08T01:03:49.868" v="3912" actId="164"/>
          <ac:picMkLst>
            <pc:docMk/>
            <pc:sldMk cId="3211490406" sldId="456"/>
            <ac:picMk id="5" creationId="{23422839-B7A8-39D1-99CE-85FB0D9E087A}"/>
          </ac:picMkLst>
        </pc:picChg>
        <pc:picChg chg="add mod">
          <ac:chgData name="Chad Hester" userId="75ef5b96-4210-4835-a682-45308a19d5bd" providerId="ADAL" clId="{31A369C0-F49D-495B-AC55-690D28727EB1}" dt="2025-09-08T01:03:49.868" v="3912" actId="164"/>
          <ac:picMkLst>
            <pc:docMk/>
            <pc:sldMk cId="3211490406" sldId="456"/>
            <ac:picMk id="6" creationId="{5FB73382-FB84-A008-E1E9-3CA12726B21F}"/>
          </ac:picMkLst>
        </pc:picChg>
        <pc:picChg chg="add mod">
          <ac:chgData name="Chad Hester" userId="75ef5b96-4210-4835-a682-45308a19d5bd" providerId="ADAL" clId="{31A369C0-F49D-495B-AC55-690D28727EB1}" dt="2025-09-08T01:01:20.583" v="3877" actId="732"/>
          <ac:picMkLst>
            <pc:docMk/>
            <pc:sldMk cId="3211490406" sldId="456"/>
            <ac:picMk id="1026" creationId="{372D082A-1F9D-B239-C58D-D04DCC1BFE69}"/>
          </ac:picMkLst>
        </pc:picChg>
      </pc:sldChg>
      <pc:sldChg chg="modSp add mod">
        <pc:chgData name="Chad Hester" userId="75ef5b96-4210-4835-a682-45308a19d5bd" providerId="ADAL" clId="{31A369C0-F49D-495B-AC55-690D28727EB1}" dt="2025-09-08T13:15:56.899" v="5939" actId="113"/>
        <pc:sldMkLst>
          <pc:docMk/>
          <pc:sldMk cId="146793819" sldId="457"/>
        </pc:sldMkLst>
        <pc:spChg chg="mod">
          <ac:chgData name="Chad Hester" userId="75ef5b96-4210-4835-a682-45308a19d5bd" providerId="ADAL" clId="{31A369C0-F49D-495B-AC55-690D28727EB1}" dt="2025-09-08T13:15:56.899" v="5939" actId="113"/>
          <ac:spMkLst>
            <pc:docMk/>
            <pc:sldMk cId="146793819" sldId="457"/>
            <ac:spMk id="6" creationId="{13658D73-19C8-65FE-38FD-69D0723F6A8C}"/>
          </ac:spMkLst>
        </pc:spChg>
      </pc:sldChg>
      <pc:sldChg chg="modSp add mod modNotesTx">
        <pc:chgData name="Chad Hester" userId="75ef5b96-4210-4835-a682-45308a19d5bd" providerId="ADAL" clId="{31A369C0-F49D-495B-AC55-690D28727EB1}" dt="2025-09-23T15:32:00.894" v="10245" actId="20577"/>
        <pc:sldMkLst>
          <pc:docMk/>
          <pc:sldMk cId="1135027567" sldId="458"/>
        </pc:sldMkLst>
        <pc:spChg chg="mod">
          <ac:chgData name="Chad Hester" userId="75ef5b96-4210-4835-a682-45308a19d5bd" providerId="ADAL" clId="{31A369C0-F49D-495B-AC55-690D28727EB1}" dt="2025-09-23T15:32:00.894" v="10245" actId="20577"/>
          <ac:spMkLst>
            <pc:docMk/>
            <pc:sldMk cId="1135027567" sldId="458"/>
            <ac:spMk id="6" creationId="{7D74710B-FD1A-4B0B-BA9C-8C43F3191939}"/>
          </ac:spMkLst>
        </pc:spChg>
      </pc:sldChg>
      <pc:sldChg chg="modSp add mod">
        <pc:chgData name="Chad Hester" userId="75ef5b96-4210-4835-a682-45308a19d5bd" providerId="ADAL" clId="{31A369C0-F49D-495B-AC55-690D28727EB1}" dt="2025-09-23T15:32:58.060" v="10246" actId="6549"/>
        <pc:sldMkLst>
          <pc:docMk/>
          <pc:sldMk cId="3442794634" sldId="459"/>
        </pc:sldMkLst>
        <pc:spChg chg="mod">
          <ac:chgData name="Chad Hester" userId="75ef5b96-4210-4835-a682-45308a19d5bd" providerId="ADAL" clId="{31A369C0-F49D-495B-AC55-690D28727EB1}" dt="2025-09-23T15:32:58.060" v="10246" actId="6549"/>
          <ac:spMkLst>
            <pc:docMk/>
            <pc:sldMk cId="3442794634" sldId="459"/>
            <ac:spMk id="6" creationId="{8BB3C688-F10E-A5CF-63A2-BA67D4D81EA9}"/>
          </ac:spMkLst>
        </pc:spChg>
      </pc:sldChg>
      <pc:sldChg chg="modSp add mod modNotesTx">
        <pc:chgData name="Chad Hester" userId="75ef5b96-4210-4835-a682-45308a19d5bd" providerId="ADAL" clId="{31A369C0-F49D-495B-AC55-690D28727EB1}" dt="2025-09-22T15:33:21.725" v="8818" actId="20577"/>
        <pc:sldMkLst>
          <pc:docMk/>
          <pc:sldMk cId="2827108592" sldId="460"/>
        </pc:sldMkLst>
        <pc:spChg chg="mod">
          <ac:chgData name="Chad Hester" userId="75ef5b96-4210-4835-a682-45308a19d5bd" providerId="ADAL" clId="{31A369C0-F49D-495B-AC55-690D28727EB1}" dt="2025-09-08T13:15:31.170" v="5935" actId="113"/>
          <ac:spMkLst>
            <pc:docMk/>
            <pc:sldMk cId="2827108592" sldId="460"/>
            <ac:spMk id="6" creationId="{F00E95CE-69C2-B88D-FB45-FCBF0178AD43}"/>
          </ac:spMkLst>
        </pc:spChg>
      </pc:sldChg>
      <pc:sldChg chg="modSp add del mod ord modShow modNotesTx">
        <pc:chgData name="Chad Hester" userId="75ef5b96-4210-4835-a682-45308a19d5bd" providerId="ADAL" clId="{31A369C0-F49D-495B-AC55-690D28727EB1}" dt="2025-09-23T19:31:12.893" v="10341" actId="47"/>
        <pc:sldMkLst>
          <pc:docMk/>
          <pc:sldMk cId="2886278835" sldId="461"/>
        </pc:sldMkLst>
      </pc:sldChg>
      <pc:sldChg chg="add ord modNotesTx">
        <pc:chgData name="Chad Hester" userId="75ef5b96-4210-4835-a682-45308a19d5bd" providerId="ADAL" clId="{31A369C0-F49D-495B-AC55-690D28727EB1}" dt="2025-09-23T15:17:36.958" v="10207" actId="20577"/>
        <pc:sldMkLst>
          <pc:docMk/>
          <pc:sldMk cId="2385679804" sldId="462"/>
        </pc:sldMkLst>
      </pc:sldChg>
      <pc:sldChg chg="modSp new del mod ord modShow">
        <pc:chgData name="Chad Hester" userId="75ef5b96-4210-4835-a682-45308a19d5bd" providerId="ADAL" clId="{31A369C0-F49D-495B-AC55-690D28727EB1}" dt="2025-09-23T19:31:17.006" v="10343" actId="47"/>
        <pc:sldMkLst>
          <pc:docMk/>
          <pc:sldMk cId="950251785" sldId="463"/>
        </pc:sldMkLst>
      </pc:sldChg>
      <pc:sldChg chg="modNotesTx">
        <pc:chgData name="Chad Hester" userId="75ef5b96-4210-4835-a682-45308a19d5bd" providerId="ADAL" clId="{31A369C0-F49D-495B-AC55-690D28727EB1}" dt="2025-09-23T14:03:07.974" v="10048" actId="20577"/>
        <pc:sldMkLst>
          <pc:docMk/>
          <pc:sldMk cId="44875963" sldId="464"/>
        </pc:sldMkLst>
      </pc:sldChg>
      <pc:sldMasterChg chg="delSldLayout">
        <pc:chgData name="Chad Hester" userId="75ef5b96-4210-4835-a682-45308a19d5bd" providerId="ADAL" clId="{31A369C0-F49D-495B-AC55-690D28727EB1}" dt="2025-09-07T21:59:38.080" v="3116" actId="47"/>
        <pc:sldMasterMkLst>
          <pc:docMk/>
          <pc:sldMasterMk cId="311261891" sldId="2147483689"/>
        </pc:sldMasterMkLst>
      </pc:sldMasterChg>
    </pc:docChg>
  </pc:docChgLst>
  <pc:docChgLst>
    <pc:chgData name="Sol Escobar" userId="S::sescobar@allyant.com::b39d4be1-1dcc-450f-beb5-08195b1c18cf" providerId="AD" clId="Web-{15303C03-4425-2206-8FEA-3809051554A8}"/>
    <pc:docChg chg="addSld modSld">
      <pc:chgData name="Sol Escobar" userId="S::sescobar@allyant.com::b39d4be1-1dcc-450f-beb5-08195b1c18cf" providerId="AD" clId="Web-{15303C03-4425-2206-8FEA-3809051554A8}" dt="2025-09-22T17:36:29.567" v="100" actId="20577"/>
      <pc:docMkLst>
        <pc:docMk/>
      </pc:docMkLst>
      <pc:sldChg chg="modSp">
        <pc:chgData name="Sol Escobar" userId="S::sescobar@allyant.com::b39d4be1-1dcc-450f-beb5-08195b1c18cf" providerId="AD" clId="Web-{15303C03-4425-2206-8FEA-3809051554A8}" dt="2025-09-22T17:28:46.929" v="93" actId="20577"/>
        <pc:sldMkLst>
          <pc:docMk/>
          <pc:sldMk cId="4220785104" sldId="308"/>
        </pc:sldMkLst>
        <pc:spChg chg="mod">
          <ac:chgData name="Sol Escobar" userId="S::sescobar@allyant.com::b39d4be1-1dcc-450f-beb5-08195b1c18cf" providerId="AD" clId="Web-{15303C03-4425-2206-8FEA-3809051554A8}" dt="2025-09-22T17:28:46.929" v="93" actId="20577"/>
          <ac:spMkLst>
            <pc:docMk/>
            <pc:sldMk cId="4220785104" sldId="308"/>
            <ac:spMk id="7" creationId="{5559755D-99E6-7636-BDAA-6D4C8040E7AE}"/>
          </ac:spMkLst>
        </pc:spChg>
      </pc:sldChg>
      <pc:sldChg chg="addSp delSp modSp modNotes">
        <pc:chgData name="Sol Escobar" userId="S::sescobar@allyant.com::b39d4be1-1dcc-450f-beb5-08195b1c18cf" providerId="AD" clId="Web-{15303C03-4425-2206-8FEA-3809051554A8}" dt="2025-09-22T17:08:53.547" v="25"/>
        <pc:sldMkLst>
          <pc:docMk/>
          <pc:sldMk cId="2239843578" sldId="446"/>
        </pc:sldMkLst>
        <pc:picChg chg="add mod">
          <ac:chgData name="Sol Escobar" userId="S::sescobar@allyant.com::b39d4be1-1dcc-450f-beb5-08195b1c18cf" providerId="AD" clId="Web-{15303C03-4425-2206-8FEA-3809051554A8}" dt="2025-09-22T17:08:53.547" v="25"/>
          <ac:picMkLst>
            <pc:docMk/>
            <pc:sldMk cId="2239843578" sldId="446"/>
            <ac:picMk id="2" creationId="{4DCADAFB-7870-A93D-2905-A3E1D877625C}"/>
          </ac:picMkLst>
        </pc:picChg>
      </pc:sldChg>
      <pc:sldChg chg="modSp new">
        <pc:chgData name="Sol Escobar" userId="S::sescobar@allyant.com::b39d4be1-1dcc-450f-beb5-08195b1c18cf" providerId="AD" clId="Web-{15303C03-4425-2206-8FEA-3809051554A8}" dt="2025-09-22T17:36:29.567" v="100" actId="20577"/>
        <pc:sldMkLst>
          <pc:docMk/>
          <pc:sldMk cId="44875963" sldId="464"/>
        </pc:sldMkLst>
        <pc:spChg chg="mod">
          <ac:chgData name="Sol Escobar" userId="S::sescobar@allyant.com::b39d4be1-1dcc-450f-beb5-08195b1c18cf" providerId="AD" clId="Web-{15303C03-4425-2206-8FEA-3809051554A8}" dt="2025-09-22T17:14:02.768" v="35" actId="20577"/>
          <ac:spMkLst>
            <pc:docMk/>
            <pc:sldMk cId="44875963" sldId="464"/>
            <ac:spMk id="2" creationId="{88B50C84-2470-22D7-F35F-9F57D7840247}"/>
          </ac:spMkLst>
        </pc:spChg>
        <pc:spChg chg="mod">
          <ac:chgData name="Sol Escobar" userId="S::sescobar@allyant.com::b39d4be1-1dcc-450f-beb5-08195b1c18cf" providerId="AD" clId="Web-{15303C03-4425-2206-8FEA-3809051554A8}" dt="2025-09-22T17:14:48.536" v="42" actId="20577"/>
          <ac:spMkLst>
            <pc:docMk/>
            <pc:sldMk cId="44875963" sldId="464"/>
            <ac:spMk id="3" creationId="{00911F37-A798-E33F-3AA0-B4E1FE966C96}"/>
          </ac:spMkLst>
        </pc:spChg>
        <pc:spChg chg="mod">
          <ac:chgData name="Sol Escobar" userId="S::sescobar@allyant.com::b39d4be1-1dcc-450f-beb5-08195b1c18cf" providerId="AD" clId="Web-{15303C03-4425-2206-8FEA-3809051554A8}" dt="2025-09-22T17:17:37.152" v="87" actId="20577"/>
          <ac:spMkLst>
            <pc:docMk/>
            <pc:sldMk cId="44875963" sldId="464"/>
            <ac:spMk id="4" creationId="{660F2CCC-AC59-005E-DD07-ADB3060C7713}"/>
          </ac:spMkLst>
        </pc:spChg>
        <pc:spChg chg="mod">
          <ac:chgData name="Sol Escobar" userId="S::sescobar@allyant.com::b39d4be1-1dcc-450f-beb5-08195b1c18cf" providerId="AD" clId="Web-{15303C03-4425-2206-8FEA-3809051554A8}" dt="2025-09-22T17:36:29.567" v="100" actId="20577"/>
          <ac:spMkLst>
            <pc:docMk/>
            <pc:sldMk cId="44875963" sldId="464"/>
            <ac:spMk id="5" creationId="{6DDCC28E-2AB5-BCBE-DCE5-8F9A09970552}"/>
          </ac:spMkLst>
        </pc:spChg>
      </pc:sldChg>
    </pc:docChg>
  </pc:docChgLst>
  <pc:docChgLst>
    <pc:chgData name="Chad Hester" userId="S::chester@allyant.com::75ef5b96-4210-4835-a682-45308a19d5bd" providerId="AD" clId="Web-{D137D99D-A8F2-3266-08D1-B1456148F8D8}"/>
    <pc:docChg chg="modSld">
      <pc:chgData name="Chad Hester" userId="S::chester@allyant.com::75ef5b96-4210-4835-a682-45308a19d5bd" providerId="AD" clId="Web-{D137D99D-A8F2-3266-08D1-B1456148F8D8}" dt="2025-09-08T13:45:44.706" v="118"/>
      <pc:docMkLst>
        <pc:docMk/>
      </pc:docMkLst>
      <pc:sldChg chg="modSp">
        <pc:chgData name="Chad Hester" userId="S::chester@allyant.com::75ef5b96-4210-4835-a682-45308a19d5bd" providerId="AD" clId="Web-{D137D99D-A8F2-3266-08D1-B1456148F8D8}" dt="2025-09-08T13:45:26.487" v="114"/>
        <pc:sldMkLst>
          <pc:docMk/>
          <pc:sldMk cId="755807237" sldId="305"/>
        </pc:sldMkLst>
        <pc:spChg chg="mod">
          <ac:chgData name="Chad Hester" userId="S::chester@allyant.com::75ef5b96-4210-4835-a682-45308a19d5bd" providerId="AD" clId="Web-{D137D99D-A8F2-3266-08D1-B1456148F8D8}" dt="2025-09-08T13:45:26.487" v="114"/>
          <ac:spMkLst>
            <pc:docMk/>
            <pc:sldMk cId="755807237" sldId="305"/>
            <ac:spMk id="7" creationId="{A4F8AEFD-B7C5-3538-A15E-286F5905EE2D}"/>
          </ac:spMkLst>
        </pc:spChg>
      </pc:sldChg>
      <pc:sldChg chg="modSp">
        <pc:chgData name="Chad Hester" userId="S::chester@allyant.com::75ef5b96-4210-4835-a682-45308a19d5bd" providerId="AD" clId="Web-{D137D99D-A8F2-3266-08D1-B1456148F8D8}" dt="2025-09-08T13:45:02.627" v="113"/>
        <pc:sldMkLst>
          <pc:docMk/>
          <pc:sldMk cId="4036130847" sldId="451"/>
        </pc:sldMkLst>
        <pc:spChg chg="mod">
          <ac:chgData name="Chad Hester" userId="S::chester@allyant.com::75ef5b96-4210-4835-a682-45308a19d5bd" providerId="AD" clId="Web-{D137D99D-A8F2-3266-08D1-B1456148F8D8}" dt="2025-09-08T13:45:02.627" v="113"/>
          <ac:spMkLst>
            <pc:docMk/>
            <pc:sldMk cId="4036130847" sldId="451"/>
            <ac:spMk id="4" creationId="{FDF03E6E-4CC8-8A5D-CDE7-562F9ED5F008}"/>
          </ac:spMkLst>
        </pc:spChg>
      </pc:sldChg>
    </pc:docChg>
  </pc:docChgLst>
  <pc:docChgLst>
    <pc:chgData name="Sol Escobar" userId="S::sescobar@allyant.com::b39d4be1-1dcc-450f-beb5-08195b1c18cf" providerId="AD" clId="Web-{4D9B2B3E-0686-2D6A-54F4-37B5A58F5C2A}"/>
    <pc:docChg chg="modSld">
      <pc:chgData name="Sol Escobar" userId="S::sescobar@allyant.com::b39d4be1-1dcc-450f-beb5-08195b1c18cf" providerId="AD" clId="Web-{4D9B2B3E-0686-2D6A-54F4-37B5A58F5C2A}" dt="2025-09-24T12:33:00.606" v="7" actId="20577"/>
      <pc:docMkLst>
        <pc:docMk/>
      </pc:docMkLst>
      <pc:sldChg chg="modSp">
        <pc:chgData name="Sol Escobar" userId="S::sescobar@allyant.com::b39d4be1-1dcc-450f-beb5-08195b1c18cf" providerId="AD" clId="Web-{4D9B2B3E-0686-2D6A-54F4-37B5A58F5C2A}" dt="2025-09-24T12:33:00.606" v="7" actId="20577"/>
        <pc:sldMkLst>
          <pc:docMk/>
          <pc:sldMk cId="2385679804" sldId="462"/>
        </pc:sldMkLst>
        <pc:spChg chg="mod">
          <ac:chgData name="Sol Escobar" userId="S::sescobar@allyant.com::b39d4be1-1dcc-450f-beb5-08195b1c18cf" providerId="AD" clId="Web-{4D9B2B3E-0686-2D6A-54F4-37B5A58F5C2A}" dt="2025-09-24T12:33:00.606" v="7" actId="20577"/>
          <ac:spMkLst>
            <pc:docMk/>
            <pc:sldMk cId="2385679804" sldId="462"/>
            <ac:spMk id="7" creationId="{B25B5AFE-96F6-5654-5970-3F7EFF70F2CF}"/>
          </ac:spMkLst>
        </pc:spChg>
      </pc:sldChg>
    </pc:docChg>
  </pc:docChgLst>
  <pc:docChgLst>
    <pc:chgData name="Sol Escobar" userId="S::sescobar@allyant.com::b39d4be1-1dcc-450f-beb5-08195b1c18cf" providerId="AD" clId="Web-{4D48C120-C201-E565-8D75-D5D167F20F83}"/>
    <pc:docChg chg="modSld">
      <pc:chgData name="Sol Escobar" userId="S::sescobar@allyant.com::b39d4be1-1dcc-450f-beb5-08195b1c18cf" providerId="AD" clId="Web-{4D48C120-C201-E565-8D75-D5D167F20F83}" dt="2025-09-25T15:56:45.939" v="28"/>
      <pc:docMkLst>
        <pc:docMk/>
      </pc:docMkLst>
      <pc:sldChg chg="modNotes">
        <pc:chgData name="Sol Escobar" userId="S::sescobar@allyant.com::b39d4be1-1dcc-450f-beb5-08195b1c18cf" providerId="AD" clId="Web-{4D48C120-C201-E565-8D75-D5D167F20F83}" dt="2025-09-25T15:56:45.939" v="28"/>
        <pc:sldMkLst>
          <pc:docMk/>
          <pc:sldMk cId="4220785104" sldId="308"/>
        </pc:sldMkLst>
      </pc:sldChg>
      <pc:sldChg chg="modNotes">
        <pc:chgData name="Sol Escobar" userId="S::sescobar@allyant.com::b39d4be1-1dcc-450f-beb5-08195b1c18cf" providerId="AD" clId="Web-{4D48C120-C201-E565-8D75-D5D167F20F83}" dt="2025-09-25T15:49:35.432" v="2"/>
        <pc:sldMkLst>
          <pc:docMk/>
          <pc:sldMk cId="1541487998" sldId="441"/>
        </pc:sldMkLst>
      </pc:sldChg>
      <pc:sldChg chg="modNotes">
        <pc:chgData name="Sol Escobar" userId="S::sescobar@allyant.com::b39d4be1-1dcc-450f-beb5-08195b1c18cf" providerId="AD" clId="Web-{4D48C120-C201-E565-8D75-D5D167F20F83}" dt="2025-09-25T15:55:15.762" v="9"/>
        <pc:sldMkLst>
          <pc:docMk/>
          <pc:sldMk cId="4103719593" sldId="449"/>
        </pc:sldMkLst>
      </pc:sldChg>
      <pc:sldChg chg="modNotes">
        <pc:chgData name="Sol Escobar" userId="S::sescobar@allyant.com::b39d4be1-1dcc-450f-beb5-08195b1c18cf" providerId="AD" clId="Web-{4D48C120-C201-E565-8D75-D5D167F20F83}" dt="2025-09-25T15:50:14.573" v="4"/>
        <pc:sldMkLst>
          <pc:docMk/>
          <pc:sldMk cId="4036130847" sldId="451"/>
        </pc:sldMkLst>
      </pc:sldChg>
      <pc:sldChg chg="modNotes">
        <pc:chgData name="Sol Escobar" userId="S::sescobar@allyant.com::b39d4be1-1dcc-450f-beb5-08195b1c18cf" providerId="AD" clId="Web-{4D48C120-C201-E565-8D75-D5D167F20F83}" dt="2025-09-25T15:49:22.213" v="0"/>
        <pc:sldMkLst>
          <pc:docMk/>
          <pc:sldMk cId="2385679804" sldId="462"/>
        </pc:sldMkLst>
      </pc:sldChg>
    </pc:docChg>
  </pc:docChgLst>
  <pc:docChgLst>
    <pc:chgData name="Sol Escobar" userId="S::sescobar@allyant.com::b39d4be1-1dcc-450f-beb5-08195b1c18cf" providerId="AD" clId="Web-{A38D5DC9-1323-229B-2357-FFF818401D63}"/>
    <pc:docChg chg="modSld">
      <pc:chgData name="Sol Escobar" userId="S::sescobar@allyant.com::b39d4be1-1dcc-450f-beb5-08195b1c18cf" providerId="AD" clId="Web-{A38D5DC9-1323-229B-2357-FFF818401D63}" dt="2025-09-25T18:03:41.442" v="31"/>
      <pc:docMkLst>
        <pc:docMk/>
      </pc:docMkLst>
      <pc:sldChg chg="modNotes">
        <pc:chgData name="Sol Escobar" userId="S::sescobar@allyant.com::b39d4be1-1dcc-450f-beb5-08195b1c18cf" providerId="AD" clId="Web-{A38D5DC9-1323-229B-2357-FFF818401D63}" dt="2025-09-25T17:46:14.862" v="30"/>
        <pc:sldMkLst>
          <pc:docMk/>
          <pc:sldMk cId="755807237" sldId="305"/>
        </pc:sldMkLst>
      </pc:sldChg>
      <pc:sldChg chg="delSp">
        <pc:chgData name="Sol Escobar" userId="S::sescobar@allyant.com::b39d4be1-1dcc-450f-beb5-08195b1c18cf" providerId="AD" clId="Web-{A38D5DC9-1323-229B-2357-FFF818401D63}" dt="2025-09-25T18:03:41.442" v="31"/>
        <pc:sldMkLst>
          <pc:docMk/>
          <pc:sldMk cId="4220785104" sldId="308"/>
        </pc:sldMkLst>
        <pc:picChg chg="del">
          <ac:chgData name="Sol Escobar" userId="S::sescobar@allyant.com::b39d4be1-1dcc-450f-beb5-08195b1c18cf" providerId="AD" clId="Web-{A38D5DC9-1323-229B-2357-FFF818401D63}" dt="2025-09-25T18:03:41.442" v="31"/>
          <ac:picMkLst>
            <pc:docMk/>
            <pc:sldMk cId="4220785104" sldId="308"/>
            <ac:picMk id="20" creationId="{B396C1DC-5637-5782-BD01-CFE62D647F91}"/>
          </ac:picMkLst>
        </pc:picChg>
      </pc:sldChg>
      <pc:sldChg chg="modNotes">
        <pc:chgData name="Sol Escobar" userId="S::sescobar@allyant.com::b39d4be1-1dcc-450f-beb5-08195b1c18cf" providerId="AD" clId="Web-{A38D5DC9-1323-229B-2357-FFF818401D63}" dt="2025-09-25T17:44:22.580" v="3"/>
        <pc:sldMkLst>
          <pc:docMk/>
          <pc:sldMk cId="886622567" sldId="442"/>
        </pc:sldMkLst>
      </pc:sldChg>
      <pc:sldChg chg="modNotes">
        <pc:chgData name="Sol Escobar" userId="S::sescobar@allyant.com::b39d4be1-1dcc-450f-beb5-08195b1c18cf" providerId="AD" clId="Web-{A38D5DC9-1323-229B-2357-FFF818401D63}" dt="2025-09-25T17:44:12.205" v="1"/>
        <pc:sldMkLst>
          <pc:docMk/>
          <pc:sldMk cId="2239843578" sldId="446"/>
        </pc:sldMkLst>
      </pc:sldChg>
      <pc:sldChg chg="modNotes">
        <pc:chgData name="Sol Escobar" userId="S::sescobar@allyant.com::b39d4be1-1dcc-450f-beb5-08195b1c18cf" providerId="AD" clId="Web-{A38D5DC9-1323-229B-2357-FFF818401D63}" dt="2025-09-25T17:45:35.081" v="6"/>
        <pc:sldMkLst>
          <pc:docMk/>
          <pc:sldMk cId="44875963" sldId="4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1143000" y="685800"/>
            <a:ext cx="4572000" cy="3429000"/>
          </a:xfrm>
          <a:prstGeom prst="rect">
            <a:avLst/>
          </a:prstGeom>
        </p:spPr>
        <p:txBody>
          <a:bodyPr/>
          <a:lstStyle/>
          <a:p>
            <a:endParaRPr/>
          </a:p>
        </p:txBody>
      </p:sp>
      <p:sp>
        <p:nvSpPr>
          <p:cNvPr id="308" name="Shape 3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43544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22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2526-BD99-775A-0939-C2479C4190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5DBDFFE-45C8-14C5-7599-F4900C08825F}"/>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3A10AEA-1E7A-B5E2-D02F-63353B07013B}"/>
              </a:ext>
            </a:extLst>
          </p:cNvPr>
          <p:cNvSpPr>
            <a:spLocks noGrp="1"/>
          </p:cNvSpPr>
          <p:nvPr>
            <p:ph type="body" idx="1"/>
          </p:nvPr>
        </p:nvSpPr>
        <p:spPr/>
        <p:txBody>
          <a:bodyPr/>
          <a:lstStyle/>
          <a:p>
            <a:pPr>
              <a:defRPr/>
            </a:pPr>
            <a:endParaRPr lang="en-US" b="0" dirty="0"/>
          </a:p>
        </p:txBody>
      </p:sp>
    </p:spTree>
    <p:extLst>
      <p:ext uri="{BB962C8B-B14F-4D97-AF65-F5344CB8AC3E}">
        <p14:creationId xmlns:p14="http://schemas.microsoft.com/office/powerpoint/2010/main" val="385681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39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575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i="0" dirty="0"/>
          </a:p>
        </p:txBody>
      </p:sp>
    </p:spTree>
    <p:extLst>
      <p:ext uri="{BB962C8B-B14F-4D97-AF65-F5344CB8AC3E}">
        <p14:creationId xmlns:p14="http://schemas.microsoft.com/office/powerpoint/2010/main" val="16173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68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Here are some examples to simplify what I am describing.</a:t>
            </a:r>
          </a:p>
          <a:p>
            <a:pPr marL="0" marR="0" lvl="0" indent="0" defTabSz="457200" eaLnBrk="1" fontAlgn="auto" latinLnBrk="0" hangingPunct="1">
              <a:lnSpc>
                <a:spcPct val="117999"/>
              </a:lnSpc>
              <a:spcBef>
                <a:spcPts val="0"/>
              </a:spcBef>
              <a:spcAft>
                <a:spcPts val="0"/>
              </a:spcAft>
              <a:buClrTx/>
              <a:buSzTx/>
              <a:buFontTx/>
              <a:buNone/>
              <a:tabLst/>
              <a:defRPr/>
            </a:pPr>
            <a:endParaRPr lang="en-US"/>
          </a:p>
          <a:p>
            <a:pPr marL="0" marR="0" lvl="0" indent="0" defTabSz="457200" eaLnBrk="1" fontAlgn="auto" latinLnBrk="0" hangingPunct="1">
              <a:lnSpc>
                <a:spcPct val="117999"/>
              </a:lnSpc>
              <a:spcBef>
                <a:spcPts val="0"/>
              </a:spcBef>
              <a:spcAft>
                <a:spcPts val="0"/>
              </a:spcAft>
              <a:buClrTx/>
              <a:buSzTx/>
              <a:buFontTx/>
              <a:buNone/>
              <a:tabLst/>
              <a:defRPr/>
            </a:pPr>
            <a:r>
              <a:rPr lang="en-US"/>
              <a:t>Notice how the correct form is so much easier to understand the purpose of the link</a:t>
            </a:r>
          </a:p>
          <a:p>
            <a:pPr marL="0" marR="0" lvl="0" indent="0" defTabSz="457200" eaLnBrk="1" fontAlgn="auto" latinLnBrk="0" hangingPunct="1">
              <a:lnSpc>
                <a:spcPct val="117999"/>
              </a:lnSpc>
              <a:spcBef>
                <a:spcPts val="0"/>
              </a:spcBef>
              <a:spcAft>
                <a:spcPts val="0"/>
              </a:spcAft>
              <a:buClrTx/>
              <a:buSzTx/>
              <a:buFontTx/>
              <a:buNone/>
              <a:tabLst/>
              <a:defRPr/>
            </a:pPr>
            <a:endParaRPr lang="en-US"/>
          </a:p>
          <a:p>
            <a:pPr marL="0" marR="0" lvl="0" indent="0" defTabSz="457200" eaLnBrk="1" fontAlgn="auto" latinLnBrk="0" hangingPunct="1">
              <a:lnSpc>
                <a:spcPct val="117999"/>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624327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Tables are important for sharing tabular data. These elements are challenging to navigate for people who use screen readers. </a:t>
            </a:r>
          </a:p>
          <a:p>
            <a:endParaRPr lang="en-CA"/>
          </a:p>
          <a:p>
            <a:r>
              <a:rPr lang="en-CA"/>
              <a:t>The structure and setup of a table is simple, but a few key options can reduce the accessibility challenge immensely. We’ll show you how to do that in our demo coming up next. </a:t>
            </a:r>
          </a:p>
          <a:p>
            <a:endParaRPr lang="en-CA"/>
          </a:p>
          <a:p>
            <a:pPr>
              <a:defRPr/>
            </a:pPr>
            <a:r>
              <a:rPr lang="en-US"/>
              <a:t>What questions about general accessibility?</a:t>
            </a:r>
            <a:endParaRPr lang="en-CA">
              <a:sym typeface="Arial"/>
            </a:endParaRPr>
          </a:p>
          <a:p>
            <a:endParaRPr lang="en-US"/>
          </a:p>
        </p:txBody>
      </p:sp>
    </p:spTree>
    <p:extLst>
      <p:ext uri="{BB962C8B-B14F-4D97-AF65-F5344CB8AC3E}">
        <p14:creationId xmlns:p14="http://schemas.microsoft.com/office/powerpoint/2010/main" val="16676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FFA5F-484F-03EB-B878-674B77E8F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D42FD-A542-E92F-2EBB-6372C86359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1A105F-54A7-807F-A22E-DE57DF9F605A}"/>
              </a:ext>
            </a:extLst>
          </p:cNvPr>
          <p:cNvSpPr>
            <a:spLocks noGrp="1"/>
          </p:cNvSpPr>
          <p:nvPr>
            <p:ph type="body" idx="1"/>
          </p:nvPr>
        </p:nvSpPr>
        <p:spPr/>
        <p:txBody>
          <a:bodyPr/>
          <a:lstStyle/>
          <a:p>
            <a:r>
              <a:rPr lang="en-CA"/>
              <a:t>Inform the group again we covered… now we are going into some applied training… if you joined late… please download those now..  </a:t>
            </a:r>
          </a:p>
        </p:txBody>
      </p:sp>
    </p:spTree>
    <p:extLst>
      <p:ext uri="{BB962C8B-B14F-4D97-AF65-F5344CB8AC3E}">
        <p14:creationId xmlns:p14="http://schemas.microsoft.com/office/powerpoint/2010/main" val="303741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Go to the chat area, the document is there, be sure to download the document and open the downloaded version for this next section</a:t>
            </a:r>
          </a:p>
        </p:txBody>
      </p:sp>
    </p:spTree>
    <p:extLst>
      <p:ext uri="{BB962C8B-B14F-4D97-AF65-F5344CB8AC3E}">
        <p14:creationId xmlns:p14="http://schemas.microsoft.com/office/powerpoint/2010/main" val="41511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CCC7-60FF-9E70-EE15-F512FD2AA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E470F-FDC1-00E5-2EED-C69B7E4CA0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9A1EFF1-EDA1-520C-D219-E32662D17A4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19316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61DA-AB4D-DE68-CA59-57A2CCA73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B2211-D21D-4BAB-068D-E2950007A1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5C0263-5AA5-74F7-9614-EEB4BA85EB2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15526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9EF2D-D946-DAF3-2160-949727B7A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608F2-91FF-3812-374D-4DE7145BC0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4D63C5-5246-C884-6E8C-A7D44BFAC786}"/>
              </a:ext>
            </a:extLst>
          </p:cNvPr>
          <p:cNvSpPr>
            <a:spLocks noGrp="1"/>
          </p:cNvSpPr>
          <p:nvPr>
            <p:ph type="body" idx="1"/>
          </p:nvPr>
        </p:nvSpPr>
        <p:spPr/>
        <p:txBody>
          <a:bodyPr/>
          <a:lstStyle/>
          <a:p>
            <a:r>
              <a:rPr lang="en-CA"/>
              <a:t>Could introduce plain language and other trainings here</a:t>
            </a:r>
          </a:p>
        </p:txBody>
      </p:sp>
    </p:spTree>
    <p:extLst>
      <p:ext uri="{BB962C8B-B14F-4D97-AF65-F5344CB8AC3E}">
        <p14:creationId xmlns:p14="http://schemas.microsoft.com/office/powerpoint/2010/main" val="415776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033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1C00-7EE9-D6EF-D4BD-2090571DD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4B712-464B-820F-5875-762BFA7FCD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B9599D-A6C1-033F-1493-99A1CC22C610}"/>
              </a:ext>
            </a:extLst>
          </p:cNvPr>
          <p:cNvSpPr>
            <a:spLocks noGrp="1"/>
          </p:cNvSpPr>
          <p:nvPr>
            <p:ph type="body" idx="1"/>
          </p:nvPr>
        </p:nvSpPr>
        <p:spPr/>
        <p:txBody>
          <a:bodyPr/>
          <a:lstStyle/>
          <a:p>
            <a:endParaRPr lang="en-US" dirty="0">
              <a:solidFill>
                <a:srgbClr val="000000"/>
              </a:solidFill>
              <a:latin typeface="Arial"/>
              <a:cs typeface="Arial"/>
            </a:endParaRPr>
          </a:p>
        </p:txBody>
      </p:sp>
    </p:spTree>
    <p:extLst>
      <p:ext uri="{BB962C8B-B14F-4D97-AF65-F5344CB8AC3E}">
        <p14:creationId xmlns:p14="http://schemas.microsoft.com/office/powerpoint/2010/main" val="324210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Tree>
    <p:extLst>
      <p:ext uri="{BB962C8B-B14F-4D97-AF65-F5344CB8AC3E}">
        <p14:creationId xmlns:p14="http://schemas.microsoft.com/office/powerpoint/2010/main" val="110593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3037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57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5747-0AA6-6B3F-8B20-2E5ED6614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9D66B-B712-C8A6-2D1F-EDD013579DE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D546A4-B97D-A6DA-3682-EC98D6E9CDF0}"/>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5632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006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0.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1.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3.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plash">
    <p:spTree>
      <p:nvGrpSpPr>
        <p:cNvPr id="1" name=""/>
        <p:cNvGrpSpPr/>
        <p:nvPr/>
      </p:nvGrpSpPr>
      <p:grpSpPr>
        <a:xfrm>
          <a:off x="0" y="0"/>
          <a:ext cx="0" cy="0"/>
          <a:chOff x="0" y="0"/>
          <a:chExt cx="0" cy="0"/>
        </a:xfrm>
      </p:grpSpPr>
      <p:pic>
        <p:nvPicPr>
          <p:cNvPr id="19" name="Pattern_1.jpg" descr="Pattern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pic>
        <p:nvPicPr>
          <p:cNvPr id="21" name="Dot_Pattern_Teal.png" descr="Dot_Pattern_Tea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58435" y="-1101053"/>
            <a:ext cx="6606645" cy="5661668"/>
          </a:xfrm>
          <a:prstGeom prst="rect">
            <a:avLst/>
          </a:prstGeom>
          <a:ln w="12700">
            <a:miter lim="400000"/>
          </a:ln>
        </p:spPr>
      </p:pic>
      <p:sp>
        <p:nvSpPr>
          <p:cNvPr id="2" name="Title 1">
            <a:extLst>
              <a:ext uri="{FF2B5EF4-FFF2-40B4-BE49-F238E27FC236}">
                <a16:creationId xmlns:a16="http://schemas.microsoft.com/office/drawing/2014/main" id="{E7D8615B-9F6C-8B10-67C3-2DA686DACA9B}"/>
              </a:ext>
            </a:extLst>
          </p:cNvPr>
          <p:cNvSpPr>
            <a:spLocks noGrp="1"/>
          </p:cNvSpPr>
          <p:nvPr>
            <p:ph type="title" hasCustomPrompt="1"/>
          </p:nvPr>
        </p:nvSpPr>
        <p:spPr>
          <a:xfrm>
            <a:off x="3606800" y="7535748"/>
            <a:ext cx="17170400" cy="1426243"/>
          </a:xfrm>
          <a:prstGeom prst="rect">
            <a:avLst/>
          </a:prstGeom>
        </p:spPr>
        <p:txBody>
          <a:bodyPr anchor="b"/>
          <a:lstStyle>
            <a:lvl1pPr algn="ctr">
              <a:defRPr sz="4800" spc="0" baseline="0"/>
            </a:lvl1pPr>
          </a:lstStyle>
          <a:p>
            <a:r>
              <a:rPr lang="en-US"/>
              <a:t>Title</a:t>
            </a:r>
          </a:p>
        </p:txBody>
      </p:sp>
      <p:grpSp>
        <p:nvGrpSpPr>
          <p:cNvPr id="4" name="Group 3" descr="The Allyant logo.  Simple, seamless accessibility. ">
            <a:extLst>
              <a:ext uri="{FF2B5EF4-FFF2-40B4-BE49-F238E27FC236}">
                <a16:creationId xmlns:a16="http://schemas.microsoft.com/office/drawing/2014/main" id="{25146BAC-A8FE-A231-7EC4-5587C73AD1D4}"/>
              </a:ext>
            </a:extLst>
          </p:cNvPr>
          <p:cNvGrpSpPr/>
          <p:nvPr userDrawn="1"/>
        </p:nvGrpSpPr>
        <p:grpSpPr>
          <a:xfrm>
            <a:off x="7834076" y="1528350"/>
            <a:ext cx="8715849" cy="4420715"/>
            <a:chOff x="5700542" y="2906239"/>
            <a:chExt cx="11956082" cy="6064175"/>
          </a:xfrm>
        </p:grpSpPr>
        <p:pic>
          <p:nvPicPr>
            <p:cNvPr id="23" name="Image" descr="Simple // Seamless //Accessiblity"/>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13959" y="8313725"/>
              <a:ext cx="10929248" cy="656689"/>
            </a:xfrm>
            <a:prstGeom prst="rect">
              <a:avLst/>
            </a:prstGeom>
            <a:ln w="12700">
              <a:miter lim="400000"/>
            </a:ln>
          </p:spPr>
        </p:pic>
        <p:pic>
          <p:nvPicPr>
            <p:cNvPr id="3" name="Picture 2" descr="Allyant Logo">
              <a:extLst>
                <a:ext uri="{FF2B5EF4-FFF2-40B4-BE49-F238E27FC236}">
                  <a16:creationId xmlns:a16="http://schemas.microsoft.com/office/drawing/2014/main" id="{56A64BC2-BC40-DE59-B1E7-7624E1295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0542" y="2906239"/>
              <a:ext cx="11956082" cy="5156664"/>
            </a:xfrm>
            <a:prstGeom prst="rect">
              <a:avLst/>
            </a:prstGeom>
          </p:spPr>
        </p:pic>
      </p:grpSp>
      <p:sp>
        <p:nvSpPr>
          <p:cNvPr id="12" name="Text Placeholder 11">
            <a:extLst>
              <a:ext uri="{FF2B5EF4-FFF2-40B4-BE49-F238E27FC236}">
                <a16:creationId xmlns:a16="http://schemas.microsoft.com/office/drawing/2014/main" id="{170142BA-162B-3BD5-F2D3-020D565B91A2}"/>
              </a:ext>
            </a:extLst>
          </p:cNvPr>
          <p:cNvSpPr>
            <a:spLocks noGrp="1"/>
          </p:cNvSpPr>
          <p:nvPr>
            <p:ph type="body" sz="quarter" idx="23" hasCustomPrompt="1"/>
          </p:nvPr>
        </p:nvSpPr>
        <p:spPr>
          <a:xfrm>
            <a:off x="3606800" y="9155385"/>
            <a:ext cx="17170400" cy="2743873"/>
          </a:xfrm>
          <a:prstGeom prst="rect">
            <a:avLst/>
          </a:prstGeom>
          <a:ln>
            <a:noFill/>
          </a:ln>
        </p:spPr>
        <p:txBody>
          <a:bodyPr/>
          <a:lstStyle>
            <a:lvl1pPr algn="ctr">
              <a:defRPr sz="2800" b="0" cap="none" spc="0">
                <a:ln w="0"/>
                <a:solidFill>
                  <a:schemeClr val="accent1"/>
                </a:solidFill>
                <a:effectLst>
                  <a:outerShdw blurRad="38100" dist="25400" dir="5400000" algn="ctr" rotWithShape="0">
                    <a:srgbClr val="6E747A">
                      <a:alpha val="43000"/>
                    </a:srgbClr>
                  </a:outerShdw>
                </a:effectLst>
              </a:defRPr>
            </a:lvl1pPr>
            <a:lvl2pPr algn="ctr">
              <a:defRPr b="0" cap="none" spc="0">
                <a:ln w="0"/>
                <a:solidFill>
                  <a:schemeClr val="accent1"/>
                </a:solidFill>
                <a:effectLst>
                  <a:outerShdw blurRad="38100" dist="25400" dir="5400000" algn="ctr" rotWithShape="0">
                    <a:srgbClr val="6E747A">
                      <a:alpha val="43000"/>
                    </a:srgbClr>
                  </a:outerShdw>
                </a:effectLst>
              </a:defRPr>
            </a:lvl2pPr>
          </a:lstStyle>
          <a:p>
            <a:pPr lvl="0"/>
            <a:r>
              <a:rPr lang="en-US"/>
              <a:t>Subtitle</a:t>
            </a:r>
          </a:p>
          <a:p>
            <a:pPr lvl="1"/>
            <a:endParaRPr lang="en-US"/>
          </a:p>
        </p:txBody>
      </p:sp>
      <p:grpSp>
        <p:nvGrpSpPr>
          <p:cNvPr id="13" name="Group 12">
            <a:extLst>
              <a:ext uri="{FF2B5EF4-FFF2-40B4-BE49-F238E27FC236}">
                <a16:creationId xmlns:a16="http://schemas.microsoft.com/office/drawing/2014/main" id="{5DB1D843-CCBA-CE0B-56F8-10D632C53CD2}"/>
              </a:ext>
            </a:extLst>
          </p:cNvPr>
          <p:cNvGrpSpPr/>
          <p:nvPr userDrawn="1"/>
        </p:nvGrpSpPr>
        <p:grpSpPr>
          <a:xfrm>
            <a:off x="-15214" y="-20658"/>
            <a:ext cx="24426572" cy="13758506"/>
            <a:chOff x="-15214" y="-20658"/>
            <a:chExt cx="24426572" cy="13758506"/>
          </a:xfrm>
        </p:grpSpPr>
        <p:pic>
          <p:nvPicPr>
            <p:cNvPr id="15" name="Image" descr="Image">
              <a:extLst>
                <a:ext uri="{FF2B5EF4-FFF2-40B4-BE49-F238E27FC236}">
                  <a16:creationId xmlns:a16="http://schemas.microsoft.com/office/drawing/2014/main" id="{577781AD-EE2A-D191-3927-5610673ED31F}"/>
                </a:ext>
              </a:extLst>
            </p:cNvPr>
            <p:cNvPicPr>
              <a:picLocks noChangeAspect="1"/>
            </p:cNvPicPr>
            <p:nvPr/>
          </p:nvPicPr>
          <p:blipFill>
            <a:blip r:embed="rId6"/>
            <a:stretch>
              <a:fillRect/>
            </a:stretch>
          </p:blipFill>
          <p:spPr>
            <a:xfrm>
              <a:off x="-15214" y="-20658"/>
              <a:ext cx="4460214" cy="10460715"/>
            </a:xfrm>
            <a:prstGeom prst="rect">
              <a:avLst/>
            </a:prstGeom>
            <a:ln w="12700">
              <a:miter lim="400000"/>
            </a:ln>
          </p:spPr>
        </p:pic>
        <p:pic>
          <p:nvPicPr>
            <p:cNvPr id="16" name="Image" descr="Image">
              <a:extLst>
                <a:ext uri="{FF2B5EF4-FFF2-40B4-BE49-F238E27FC236}">
                  <a16:creationId xmlns:a16="http://schemas.microsoft.com/office/drawing/2014/main" id="{94412434-DD8B-DAD8-B22E-D5F4500419DF}"/>
                </a:ext>
              </a:extLst>
            </p:cNvPr>
            <p:cNvPicPr>
              <a:picLocks noChangeAspect="1"/>
            </p:cNvPicPr>
            <p:nvPr/>
          </p:nvPicPr>
          <p:blipFill>
            <a:blip r:embed="rId7"/>
            <a:stretch>
              <a:fillRect/>
            </a:stretch>
          </p:blipFill>
          <p:spPr>
            <a:xfrm>
              <a:off x="20853400" y="7051574"/>
              <a:ext cx="3557958" cy="6686274"/>
            </a:xfrm>
            <a:prstGeom prst="rect">
              <a:avLst/>
            </a:prstGeom>
            <a:ln w="12700">
              <a:miter lim="400000"/>
            </a:ln>
          </p:spPr>
        </p:pic>
      </p:grpSp>
    </p:spTree>
    <p:extLst>
      <p:ext uri="{BB962C8B-B14F-4D97-AF65-F5344CB8AC3E}">
        <p14:creationId xmlns:p14="http://schemas.microsoft.com/office/powerpoint/2010/main" val="208206997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Slide 6">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A4C7A-F4F3-90E3-ECA0-D8F1A1D96CE1}"/>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defRPr>
            </a:lvl1pPr>
          </a:lstStyle>
          <a:p>
            <a:r>
              <a:rPr lang="en-US"/>
              <a:t>Slide Title</a:t>
            </a:r>
          </a:p>
        </p:txBody>
      </p:sp>
      <p:sp>
        <p:nvSpPr>
          <p:cNvPr id="11" name="Slide Subtitle">
            <a:extLst>
              <a:ext uri="{FF2B5EF4-FFF2-40B4-BE49-F238E27FC236}">
                <a16:creationId xmlns:a16="http://schemas.microsoft.com/office/drawing/2014/main" id="{9C2C6141-C828-EC4C-1ED5-14D383450696}"/>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2" name="Body Level One…">
            <a:extLst>
              <a:ext uri="{FF2B5EF4-FFF2-40B4-BE49-F238E27FC236}">
                <a16:creationId xmlns:a16="http://schemas.microsoft.com/office/drawing/2014/main" id="{1EFD17B7-73AC-E85F-7081-67AB45D3989E}"/>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 name="Image" descr="Allyant.com">
            <a:extLst>
              <a:ext uri="{FF2B5EF4-FFF2-40B4-BE49-F238E27FC236}">
                <a16:creationId xmlns:a16="http://schemas.microsoft.com/office/drawing/2014/main" id="{229CC926-22EA-3BC5-39D8-F8B2813B8E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4" name="Picture 3">
            <a:extLst>
              <a:ext uri="{FF2B5EF4-FFF2-40B4-BE49-F238E27FC236}">
                <a16:creationId xmlns:a16="http://schemas.microsoft.com/office/drawing/2014/main" id="{7F6711E5-27E7-A903-D70F-F8FDC326BC98}"/>
              </a:ext>
            </a:extLst>
          </p:cNvPr>
          <p:cNvPicPr>
            <a:picLocks noChangeAspect="1"/>
          </p:cNvPicPr>
          <p:nvPr userDrawn="1"/>
        </p:nvPicPr>
        <p:blipFill rotWithShape="1">
          <a:blip r:embed="rId3"/>
          <a:srcRect l="-289" t="-1" r="24047" b="1"/>
          <a:stretch/>
        </p:blipFill>
        <p:spPr>
          <a:xfrm>
            <a:off x="16673209" y="2794925"/>
            <a:ext cx="7710792" cy="10921076"/>
          </a:xfrm>
          <a:prstGeom prst="rect">
            <a:avLst/>
          </a:prstGeom>
        </p:spPr>
      </p:pic>
      <p:sp>
        <p:nvSpPr>
          <p:cNvPr id="11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654653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Slide 7">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A9351E1-479D-C3E4-FE37-8EED3C778D7F}"/>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AFD2867-370D-3676-742B-5B93CB709ED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9C05B27E-919F-E391-E9D8-9F7428E515AC}"/>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EEAAA89B-5A4A-27D4-83B8-4DF3DBBB2F24}"/>
              </a:ext>
            </a:extLst>
          </p:cNvPr>
          <p:cNvPicPr>
            <a:picLocks noChangeAspect="1"/>
          </p:cNvPicPr>
          <p:nvPr userDrawn="1"/>
        </p:nvPicPr>
        <p:blipFill rotWithShape="1">
          <a:blip r:embed="rId2"/>
          <a:srcRect l="9832" t="-17406" r="26666" b="7235"/>
          <a:stretch/>
        </p:blipFill>
        <p:spPr>
          <a:xfrm>
            <a:off x="17706847" y="363010"/>
            <a:ext cx="6677153" cy="13359048"/>
          </a:xfrm>
          <a:prstGeom prst="rect">
            <a:avLst/>
          </a:prstGeom>
        </p:spPr>
      </p:pic>
      <p:pic>
        <p:nvPicPr>
          <p:cNvPr id="3" name="Image" descr="Allyant.com">
            <a:extLst>
              <a:ext uri="{FF2B5EF4-FFF2-40B4-BE49-F238E27FC236}">
                <a16:creationId xmlns:a16="http://schemas.microsoft.com/office/drawing/2014/main" id="{34B9B4B8-DDD6-CADB-2578-56F4A632F4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2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842232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Slide 8">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A953B1C-8958-5CD0-A5CD-09F57A2872EC}"/>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F9A4796-0C65-AA40-BBD5-C6DB59234B8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27E4F8EA-F9A4-53B9-B1D7-EC1AB34E2834}"/>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4844705B-B81F-8F0E-B06E-703987F1B7A4}"/>
              </a:ext>
            </a:extLst>
          </p:cNvPr>
          <p:cNvPicPr>
            <a:picLocks noChangeAspect="1"/>
          </p:cNvPicPr>
          <p:nvPr userDrawn="1"/>
        </p:nvPicPr>
        <p:blipFill rotWithShape="1">
          <a:blip r:embed="rId2"/>
          <a:srcRect l="-528" r="37731"/>
          <a:stretch/>
        </p:blipFill>
        <p:spPr>
          <a:xfrm>
            <a:off x="16484600" y="38911"/>
            <a:ext cx="7899400" cy="13716000"/>
          </a:xfrm>
          <a:prstGeom prst="rect">
            <a:avLst/>
          </a:prstGeom>
        </p:spPr>
      </p:pic>
      <p:pic>
        <p:nvPicPr>
          <p:cNvPr id="3" name="Image" descr="Allyant.com">
            <a:extLst>
              <a:ext uri="{FF2B5EF4-FFF2-40B4-BE49-F238E27FC236}">
                <a16:creationId xmlns:a16="http://schemas.microsoft.com/office/drawing/2014/main" id="{69126DC0-FC47-1296-703F-58CD0C8EFD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3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656110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 Slide 9">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7E26198-57B9-2F0D-0803-186B3B6E0A93}"/>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9AEE644A-5642-AA86-63E0-5162B80603E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B06282B0-B612-A50F-85A3-1CDDE71783E3}"/>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641E1B18-6053-C37F-2D01-859223BBB868}"/>
              </a:ext>
            </a:extLst>
          </p:cNvPr>
          <p:cNvPicPr>
            <a:picLocks noChangeAspect="1"/>
          </p:cNvPicPr>
          <p:nvPr userDrawn="1"/>
        </p:nvPicPr>
        <p:blipFill rotWithShape="1">
          <a:blip r:embed="rId2"/>
          <a:srcRect l="-391" r="40040"/>
          <a:stretch/>
        </p:blipFill>
        <p:spPr>
          <a:xfrm>
            <a:off x="16535400" y="-1917"/>
            <a:ext cx="7848600" cy="13768717"/>
          </a:xfrm>
          <a:prstGeom prst="rect">
            <a:avLst/>
          </a:prstGeom>
        </p:spPr>
      </p:pic>
      <p:sp>
        <p:nvSpPr>
          <p:cNvPr id="14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pic>
        <p:nvPicPr>
          <p:cNvPr id="3" name="Image" descr="Allyant.com">
            <a:extLst>
              <a:ext uri="{FF2B5EF4-FFF2-40B4-BE49-F238E27FC236}">
                <a16:creationId xmlns:a16="http://schemas.microsoft.com/office/drawing/2014/main" id="{C2BE12C2-6CCC-9141-13B0-FBF504B73D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Tree>
    <p:extLst>
      <p:ext uri="{BB962C8B-B14F-4D97-AF65-F5344CB8AC3E}">
        <p14:creationId xmlns:p14="http://schemas.microsoft.com/office/powerpoint/2010/main" val="11170527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Slide 14">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13BEA99-2C2B-A1EB-1070-9CC1B5CC7609}"/>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3703CFBB-610F-C951-DC66-605678363E39}"/>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0FA4551D-83E3-55AA-3483-C8B8A92BD917}"/>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 name="Picture 3">
            <a:extLst>
              <a:ext uri="{FF2B5EF4-FFF2-40B4-BE49-F238E27FC236}">
                <a16:creationId xmlns:a16="http://schemas.microsoft.com/office/drawing/2014/main" id="{52BB41AD-0B8C-78C4-3C44-6C6B8D7EF6C7}"/>
              </a:ext>
            </a:extLst>
          </p:cNvPr>
          <p:cNvPicPr>
            <a:picLocks noChangeAspect="1"/>
          </p:cNvPicPr>
          <p:nvPr userDrawn="1"/>
        </p:nvPicPr>
        <p:blipFill rotWithShape="1">
          <a:blip r:embed="rId2"/>
          <a:srcRect l="-321" r="34807" b="11447"/>
          <a:stretch/>
        </p:blipFill>
        <p:spPr>
          <a:xfrm>
            <a:off x="17729200" y="2514600"/>
            <a:ext cx="6654800" cy="11201400"/>
          </a:xfrm>
          <a:prstGeom prst="rect">
            <a:avLst/>
          </a:prstGeom>
        </p:spPr>
      </p:pic>
      <p:pic>
        <p:nvPicPr>
          <p:cNvPr id="2" name="Image" descr="Allyant.com">
            <a:extLst>
              <a:ext uri="{FF2B5EF4-FFF2-40B4-BE49-F238E27FC236}">
                <a16:creationId xmlns:a16="http://schemas.microsoft.com/office/drawing/2014/main" id="{85D2CE54-AC77-6160-4BCF-11E4C5018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91"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629590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Slide 15">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542EF89-578C-7DE9-12C7-6DD8C29202CB}"/>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E66753B-6EBD-D2BC-6331-EC39DE2F67C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94B43671-677B-627C-D3EE-77BF9544EE29}"/>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17C3B6D8-4922-41DF-62B1-7973F47E3FEA}"/>
              </a:ext>
            </a:extLst>
          </p:cNvPr>
          <p:cNvPicPr>
            <a:picLocks noChangeAspect="1"/>
          </p:cNvPicPr>
          <p:nvPr userDrawn="1"/>
        </p:nvPicPr>
        <p:blipFill rotWithShape="1">
          <a:blip r:embed="rId2"/>
          <a:srcRect l="43" t="-8726" r="40096" b="16870"/>
          <a:stretch/>
        </p:blipFill>
        <p:spPr>
          <a:xfrm>
            <a:off x="16306800" y="0"/>
            <a:ext cx="8077200" cy="13716000"/>
          </a:xfrm>
          <a:prstGeom prst="rect">
            <a:avLst/>
          </a:prstGeom>
        </p:spPr>
      </p:pic>
      <p:pic>
        <p:nvPicPr>
          <p:cNvPr id="3" name="Image" descr="Allyant.com">
            <a:extLst>
              <a:ext uri="{FF2B5EF4-FFF2-40B4-BE49-F238E27FC236}">
                <a16:creationId xmlns:a16="http://schemas.microsoft.com/office/drawing/2014/main" id="{15ED6372-A615-B220-2E65-56B18887D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00"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6098290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t Slide 16">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ADB35DE-3F60-530B-2701-77893C1BB777}"/>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3001C6A-9D35-6B31-3E96-69653720A2E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35A8B0FF-6892-DDE5-99B5-316EC3912FE6}"/>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D5F5DAD2-40B2-43E0-D2CB-C20187A846CA}"/>
              </a:ext>
            </a:extLst>
          </p:cNvPr>
          <p:cNvPicPr>
            <a:picLocks noChangeAspect="1"/>
          </p:cNvPicPr>
          <p:nvPr userDrawn="1"/>
        </p:nvPicPr>
        <p:blipFill rotWithShape="1">
          <a:blip r:embed="rId2"/>
          <a:srcRect l="20467" r="22674" b="-1591"/>
          <a:stretch/>
        </p:blipFill>
        <p:spPr>
          <a:xfrm>
            <a:off x="17119600" y="-32670"/>
            <a:ext cx="7264400" cy="13748669"/>
          </a:xfrm>
          <a:prstGeom prst="rect">
            <a:avLst/>
          </a:prstGeom>
        </p:spPr>
      </p:pic>
      <p:pic>
        <p:nvPicPr>
          <p:cNvPr id="3" name="Image" descr="Allyant.com">
            <a:extLst>
              <a:ext uri="{FF2B5EF4-FFF2-40B4-BE49-F238E27FC236}">
                <a16:creationId xmlns:a16="http://schemas.microsoft.com/office/drawing/2014/main" id="{42C8CB5E-D57F-CCCE-F3F5-4F7098240D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0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
        <p:nvSpPr>
          <p:cNvPr id="7" name="TextBox 6">
            <a:extLst>
              <a:ext uri="{FF2B5EF4-FFF2-40B4-BE49-F238E27FC236}">
                <a16:creationId xmlns:a16="http://schemas.microsoft.com/office/drawing/2014/main" id="{4D135AD2-C657-E990-EDB2-A4CF9AD7A933}"/>
              </a:ext>
            </a:extLst>
          </p:cNvPr>
          <p:cNvSpPr txBox="1"/>
          <p:nvPr userDrawn="1"/>
        </p:nvSpPr>
        <p:spPr>
          <a:xfrm>
            <a:off x="6737684" y="8999621"/>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5500" b="0" i="0" u="none" strike="noStrike" cap="none" spc="0" normalizeH="0" baseline="0">
              <a:ln>
                <a:noFill/>
              </a:ln>
              <a:solidFill>
                <a:srgbClr val="0A234B"/>
              </a:solidFill>
              <a:effectLst/>
              <a:uFillTx/>
              <a:latin typeface="+mn-lt"/>
              <a:ea typeface="+mn-ea"/>
              <a:cs typeface="+mn-cs"/>
              <a:sym typeface="Arial"/>
            </a:endParaRPr>
          </a:p>
        </p:txBody>
      </p:sp>
    </p:spTree>
    <p:extLst>
      <p:ext uri="{BB962C8B-B14F-4D97-AF65-F5344CB8AC3E}">
        <p14:creationId xmlns:p14="http://schemas.microsoft.com/office/powerpoint/2010/main" val="18623319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ent Slide 17">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8C6E09E-920C-427A-7DA9-0864ECAAB577}"/>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07A47A4B-8496-4F76-121D-B167CB15F55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84FC8EB0-3C7F-834B-D607-EA3657B48A29}"/>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85D120E1-E94D-CF09-559E-DB9B07444CDA}"/>
              </a:ext>
            </a:extLst>
          </p:cNvPr>
          <p:cNvPicPr>
            <a:picLocks noChangeAspect="1"/>
          </p:cNvPicPr>
          <p:nvPr userDrawn="1"/>
        </p:nvPicPr>
        <p:blipFill rotWithShape="1">
          <a:blip r:embed="rId2"/>
          <a:srcRect l="-824" r="40895"/>
          <a:stretch/>
        </p:blipFill>
        <p:spPr>
          <a:xfrm>
            <a:off x="16992600" y="1"/>
            <a:ext cx="7391400" cy="13716000"/>
          </a:xfrm>
          <a:prstGeom prst="rect">
            <a:avLst/>
          </a:prstGeom>
        </p:spPr>
      </p:pic>
      <p:pic>
        <p:nvPicPr>
          <p:cNvPr id="3" name="Image" descr="Allyant.com">
            <a:extLst>
              <a:ext uri="{FF2B5EF4-FFF2-40B4-BE49-F238E27FC236}">
                <a16:creationId xmlns:a16="http://schemas.microsoft.com/office/drawing/2014/main" id="{D80FE206-AADE-4E7F-B26E-CDBE52C1B8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1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0484695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Slide 18">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381D5CE-3130-2964-6665-920AE8EAB2EA}"/>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5F45DFF6-F03A-2A8A-46FE-EF8432230BF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2203D16C-D347-8A68-EFE6-2BF269D2A120}"/>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E56865AE-3F78-048D-8F3C-B565F35584C8}"/>
              </a:ext>
            </a:extLst>
          </p:cNvPr>
          <p:cNvPicPr>
            <a:picLocks noChangeAspect="1"/>
          </p:cNvPicPr>
          <p:nvPr userDrawn="1"/>
        </p:nvPicPr>
        <p:blipFill rotWithShape="1">
          <a:blip r:embed="rId2"/>
          <a:srcRect l="-157" t="-245" r="26097" b="976"/>
          <a:stretch/>
        </p:blipFill>
        <p:spPr>
          <a:xfrm>
            <a:off x="17145000" y="3378199"/>
            <a:ext cx="7239001" cy="10337801"/>
          </a:xfrm>
          <a:prstGeom prst="rect">
            <a:avLst/>
          </a:prstGeom>
        </p:spPr>
      </p:pic>
      <p:pic>
        <p:nvPicPr>
          <p:cNvPr id="3" name="Image" descr="Allyant.com">
            <a:extLst>
              <a:ext uri="{FF2B5EF4-FFF2-40B4-BE49-F238E27FC236}">
                <a16:creationId xmlns:a16="http://schemas.microsoft.com/office/drawing/2014/main" id="{190D8F8C-5A7C-8835-E7E1-6EE3BABBFF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2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90561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Slide 19">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5EBB7D-2546-7B12-4B25-D04C04664B22}"/>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0A5ABF8-AE31-2340-3903-1E6FD3DBFAE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036390C8-2824-B807-8F7C-7A5519281948}"/>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F1861687-AC29-8996-7605-495A6D36CC23}"/>
              </a:ext>
            </a:extLst>
          </p:cNvPr>
          <p:cNvPicPr>
            <a:picLocks noChangeAspect="1"/>
          </p:cNvPicPr>
          <p:nvPr userDrawn="1"/>
        </p:nvPicPr>
        <p:blipFill rotWithShape="1">
          <a:blip r:embed="rId2"/>
          <a:srcRect l="-1151" t="-1742" r="43423"/>
          <a:stretch/>
        </p:blipFill>
        <p:spPr>
          <a:xfrm>
            <a:off x="16738600" y="2260599"/>
            <a:ext cx="7645400" cy="11455401"/>
          </a:xfrm>
          <a:prstGeom prst="rect">
            <a:avLst/>
          </a:prstGeom>
        </p:spPr>
      </p:pic>
      <p:pic>
        <p:nvPicPr>
          <p:cNvPr id="4" name="Image" descr="Allyant.com">
            <a:extLst>
              <a:ext uri="{FF2B5EF4-FFF2-40B4-BE49-F238E27FC236}">
                <a16:creationId xmlns:a16="http://schemas.microsoft.com/office/drawing/2014/main" id="{0E99B876-B3A0-B22E-1C91-80C53EA975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3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299813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plash">
    <p:spTree>
      <p:nvGrpSpPr>
        <p:cNvPr id="1" name=""/>
        <p:cNvGrpSpPr/>
        <p:nvPr/>
      </p:nvGrpSpPr>
      <p:grpSpPr>
        <a:xfrm>
          <a:off x="0" y="0"/>
          <a:ext cx="0" cy="0"/>
          <a:chOff x="0" y="0"/>
          <a:chExt cx="0" cy="0"/>
        </a:xfrm>
      </p:grpSpPr>
      <p:pic>
        <p:nvPicPr>
          <p:cNvPr id="19" name="Pattern_1.jpg" descr="Pattern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pic>
        <p:nvPicPr>
          <p:cNvPr id="21" name="Dot_Pattern_Teal.png" descr="Dot_Pattern_Tea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58435" y="-1101053"/>
            <a:ext cx="6606645" cy="5661668"/>
          </a:xfrm>
          <a:prstGeom prst="rect">
            <a:avLst/>
          </a:prstGeom>
          <a:ln w="12700">
            <a:miter lim="400000"/>
          </a:ln>
        </p:spPr>
      </p:pic>
      <p:sp>
        <p:nvSpPr>
          <p:cNvPr id="2" name="Title 1">
            <a:extLst>
              <a:ext uri="{FF2B5EF4-FFF2-40B4-BE49-F238E27FC236}">
                <a16:creationId xmlns:a16="http://schemas.microsoft.com/office/drawing/2014/main" id="{A2C98EC1-34D3-5E8E-8779-518A56E10847}"/>
              </a:ext>
            </a:extLst>
          </p:cNvPr>
          <p:cNvSpPr>
            <a:spLocks noGrp="1"/>
          </p:cNvSpPr>
          <p:nvPr>
            <p:ph type="title" hasCustomPrompt="1"/>
          </p:nvPr>
        </p:nvSpPr>
        <p:spPr>
          <a:xfrm>
            <a:off x="11516602" y="4830418"/>
            <a:ext cx="10289297" cy="1610140"/>
          </a:xfrm>
          <a:prstGeom prst="rect">
            <a:avLst/>
          </a:prstGeom>
        </p:spPr>
        <p:txBody>
          <a:bodyPr anchor="b"/>
          <a:lstStyle>
            <a:lvl1pPr>
              <a:defRPr sz="4800" spc="0" baseline="0"/>
            </a:lvl1pPr>
          </a:lstStyle>
          <a:p>
            <a:r>
              <a:rPr lang="en-US"/>
              <a:t>Title</a:t>
            </a:r>
          </a:p>
        </p:txBody>
      </p:sp>
      <p:sp>
        <p:nvSpPr>
          <p:cNvPr id="12" name="Text Placeholder 11">
            <a:extLst>
              <a:ext uri="{FF2B5EF4-FFF2-40B4-BE49-F238E27FC236}">
                <a16:creationId xmlns:a16="http://schemas.microsoft.com/office/drawing/2014/main" id="{170142BA-162B-3BD5-F2D3-020D565B91A2}"/>
              </a:ext>
            </a:extLst>
          </p:cNvPr>
          <p:cNvSpPr>
            <a:spLocks noGrp="1"/>
          </p:cNvSpPr>
          <p:nvPr>
            <p:ph type="body" sz="quarter" idx="23" hasCustomPrompt="1"/>
          </p:nvPr>
        </p:nvSpPr>
        <p:spPr>
          <a:xfrm>
            <a:off x="11516603" y="6710361"/>
            <a:ext cx="10191018" cy="4960163"/>
          </a:xfrm>
          <a:prstGeom prst="rect">
            <a:avLst/>
          </a:prstGeom>
          <a:ln>
            <a:noFill/>
          </a:ln>
        </p:spPr>
        <p:txBody>
          <a:bodyPr/>
          <a:lstStyle>
            <a:lvl1pPr algn="l">
              <a:defRPr sz="2800" b="0" cap="none" spc="0">
                <a:ln w="0"/>
                <a:solidFill>
                  <a:schemeClr val="accent1"/>
                </a:solidFill>
                <a:effectLst>
                  <a:outerShdw blurRad="38100" dist="25400" dir="5400000" algn="ctr" rotWithShape="0">
                    <a:srgbClr val="6E747A">
                      <a:alpha val="43000"/>
                    </a:srgbClr>
                  </a:outerShdw>
                </a:effectLst>
              </a:defRPr>
            </a:lvl1pPr>
            <a:lvl2pPr algn="l">
              <a:defRPr b="0" cap="none" spc="0">
                <a:ln w="0"/>
                <a:solidFill>
                  <a:schemeClr val="accent1"/>
                </a:solidFill>
                <a:effectLst>
                  <a:outerShdw blurRad="38100" dist="25400" dir="5400000" algn="ctr" rotWithShape="0">
                    <a:srgbClr val="6E747A">
                      <a:alpha val="43000"/>
                    </a:srgbClr>
                  </a:outerShdw>
                </a:effectLst>
              </a:defRPr>
            </a:lvl2pPr>
          </a:lstStyle>
          <a:p>
            <a:pPr lvl="0"/>
            <a:r>
              <a:rPr lang="en-US"/>
              <a:t>Subtitle</a:t>
            </a:r>
          </a:p>
          <a:p>
            <a:pPr lvl="1"/>
            <a:endParaRPr lang="en-US"/>
          </a:p>
        </p:txBody>
      </p:sp>
      <p:grpSp>
        <p:nvGrpSpPr>
          <p:cNvPr id="4" name="Group 3" descr="The Allyant logo.  Simple, seamless accessibility. ">
            <a:extLst>
              <a:ext uri="{FF2B5EF4-FFF2-40B4-BE49-F238E27FC236}">
                <a16:creationId xmlns:a16="http://schemas.microsoft.com/office/drawing/2014/main" id="{25146BAC-A8FE-A231-7EC4-5587C73AD1D4}"/>
              </a:ext>
            </a:extLst>
          </p:cNvPr>
          <p:cNvGrpSpPr/>
          <p:nvPr userDrawn="1"/>
        </p:nvGrpSpPr>
        <p:grpSpPr>
          <a:xfrm>
            <a:off x="2072392" y="4234069"/>
            <a:ext cx="7839771" cy="3976365"/>
            <a:chOff x="5700542" y="2906239"/>
            <a:chExt cx="11956082" cy="6064175"/>
          </a:xfrm>
        </p:grpSpPr>
        <p:pic>
          <p:nvPicPr>
            <p:cNvPr id="23" name="Image" descr="Simple // Seamless //Accessiblity"/>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13959" y="8313725"/>
              <a:ext cx="10929248" cy="656689"/>
            </a:xfrm>
            <a:prstGeom prst="rect">
              <a:avLst/>
            </a:prstGeom>
            <a:ln w="12700">
              <a:miter lim="400000"/>
            </a:ln>
          </p:spPr>
        </p:pic>
        <p:pic>
          <p:nvPicPr>
            <p:cNvPr id="3" name="Picture 2" descr="Allyant Logo">
              <a:extLst>
                <a:ext uri="{FF2B5EF4-FFF2-40B4-BE49-F238E27FC236}">
                  <a16:creationId xmlns:a16="http://schemas.microsoft.com/office/drawing/2014/main" id="{56A64BC2-BC40-DE59-B1E7-7624E1295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0542" y="2906239"/>
              <a:ext cx="11956082" cy="5156664"/>
            </a:xfrm>
            <a:prstGeom prst="rect">
              <a:avLst/>
            </a:prstGeom>
          </p:spPr>
        </p:pic>
      </p:grpSp>
      <p:grpSp>
        <p:nvGrpSpPr>
          <p:cNvPr id="13" name="Group 12">
            <a:extLst>
              <a:ext uri="{FF2B5EF4-FFF2-40B4-BE49-F238E27FC236}">
                <a16:creationId xmlns:a16="http://schemas.microsoft.com/office/drawing/2014/main" id="{5DB1D843-CCBA-CE0B-56F8-10D632C53CD2}"/>
              </a:ext>
            </a:extLst>
          </p:cNvPr>
          <p:cNvGrpSpPr/>
          <p:nvPr userDrawn="1"/>
        </p:nvGrpSpPr>
        <p:grpSpPr>
          <a:xfrm>
            <a:off x="-15214" y="-20658"/>
            <a:ext cx="24426572" cy="13758506"/>
            <a:chOff x="-15214" y="-20658"/>
            <a:chExt cx="24426572" cy="13758506"/>
          </a:xfrm>
        </p:grpSpPr>
        <p:pic>
          <p:nvPicPr>
            <p:cNvPr id="15" name="Image" descr="Image">
              <a:extLst>
                <a:ext uri="{FF2B5EF4-FFF2-40B4-BE49-F238E27FC236}">
                  <a16:creationId xmlns:a16="http://schemas.microsoft.com/office/drawing/2014/main" id="{577781AD-EE2A-D191-3927-5610673ED31F}"/>
                </a:ext>
              </a:extLst>
            </p:cNvPr>
            <p:cNvPicPr>
              <a:picLocks noChangeAspect="1"/>
            </p:cNvPicPr>
            <p:nvPr/>
          </p:nvPicPr>
          <p:blipFill>
            <a:blip r:embed="rId6"/>
            <a:stretch>
              <a:fillRect/>
            </a:stretch>
          </p:blipFill>
          <p:spPr>
            <a:xfrm>
              <a:off x="-15214" y="-20658"/>
              <a:ext cx="4460214" cy="10460715"/>
            </a:xfrm>
            <a:prstGeom prst="rect">
              <a:avLst/>
            </a:prstGeom>
            <a:ln w="12700">
              <a:miter lim="400000"/>
            </a:ln>
          </p:spPr>
        </p:pic>
        <p:pic>
          <p:nvPicPr>
            <p:cNvPr id="16" name="Image" descr="Image">
              <a:extLst>
                <a:ext uri="{FF2B5EF4-FFF2-40B4-BE49-F238E27FC236}">
                  <a16:creationId xmlns:a16="http://schemas.microsoft.com/office/drawing/2014/main" id="{94412434-DD8B-DAD8-B22E-D5F4500419DF}"/>
                </a:ext>
              </a:extLst>
            </p:cNvPr>
            <p:cNvPicPr>
              <a:picLocks noChangeAspect="1"/>
            </p:cNvPicPr>
            <p:nvPr/>
          </p:nvPicPr>
          <p:blipFill>
            <a:blip r:embed="rId7"/>
            <a:stretch>
              <a:fillRect/>
            </a:stretch>
          </p:blipFill>
          <p:spPr>
            <a:xfrm>
              <a:off x="20853400" y="7051574"/>
              <a:ext cx="3557958" cy="6686274"/>
            </a:xfrm>
            <a:prstGeom prst="rect">
              <a:avLst/>
            </a:prstGeom>
            <a:ln w="12700">
              <a:miter lim="400000"/>
            </a:ln>
          </p:spPr>
        </p:pic>
      </p:grpSp>
      <p:cxnSp>
        <p:nvCxnSpPr>
          <p:cNvPr id="5" name="Straight Connector 4">
            <a:extLst>
              <a:ext uri="{FF2B5EF4-FFF2-40B4-BE49-F238E27FC236}">
                <a16:creationId xmlns:a16="http://schemas.microsoft.com/office/drawing/2014/main" id="{1F276E03-CE46-2B10-DB91-F12641E816F0}"/>
              </a:ext>
            </a:extLst>
          </p:cNvPr>
          <p:cNvCxnSpPr/>
          <p:nvPr userDrawn="1"/>
        </p:nvCxnSpPr>
        <p:spPr>
          <a:xfrm>
            <a:off x="10714383" y="4734311"/>
            <a:ext cx="0" cy="3749211"/>
          </a:xfrm>
          <a:prstGeom prst="line">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5163648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Numbered Content Slide III">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sp>
        <p:nvSpPr>
          <p:cNvPr id="5" name="Title 4">
            <a:extLst>
              <a:ext uri="{FF2B5EF4-FFF2-40B4-BE49-F238E27FC236}">
                <a16:creationId xmlns:a16="http://schemas.microsoft.com/office/drawing/2014/main" id="{5E32E522-1A8D-B01C-6EDE-1484EAD04447}"/>
              </a:ext>
            </a:extLst>
          </p:cNvPr>
          <p:cNvSpPr>
            <a:spLocks noGrp="1"/>
          </p:cNvSpPr>
          <p:nvPr>
            <p:ph type="title" hasCustomPrompt="1"/>
          </p:nvPr>
        </p:nvSpPr>
        <p:spPr>
          <a:xfrm>
            <a:off x="1562001" y="1098550"/>
            <a:ext cx="20852100" cy="1386129"/>
          </a:xfrm>
          <a:prstGeom prst="rect">
            <a:avLst/>
          </a:prstGeom>
        </p:spPr>
        <p:txBody>
          <a:bodyPr anchor="ctr"/>
          <a:lstStyle>
            <a:lvl1pPr>
              <a:lnSpc>
                <a:spcPct val="100000"/>
              </a:lnSpc>
              <a:defRPr sz="8500" spc="0" baseline="0">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Font typeface="+mj-lt"/>
              <a:buAutoNum type="arabicPeriod"/>
              <a:defRPr sz="3400" b="0"/>
            </a:lvl1pPr>
            <a:lvl2pPr marL="1219200" indent="-609600" defTabSz="2438338">
              <a:lnSpc>
                <a:spcPct val="90000"/>
              </a:lnSpc>
              <a:spcBef>
                <a:spcPts val="4500"/>
              </a:spcBef>
              <a:buSzPct val="123000"/>
              <a:buFont typeface="+mj-lt"/>
              <a:buAutoNum type="alphaUcPeriod"/>
              <a:defRPr sz="3400" b="0"/>
            </a:lvl2pPr>
            <a:lvl3pPr marL="1828800" indent="-609600" defTabSz="2438338">
              <a:lnSpc>
                <a:spcPct val="90000"/>
              </a:lnSpc>
              <a:spcBef>
                <a:spcPts val="4500"/>
              </a:spcBef>
              <a:buSzPct val="123000"/>
              <a:buFont typeface="+mj-lt"/>
              <a:buAutoNum type="romanUcPeriod"/>
              <a:defRPr sz="3400" b="0"/>
            </a:lvl3pPr>
            <a:lvl4pPr marL="2438400" indent="-609600" defTabSz="2438338">
              <a:lnSpc>
                <a:spcPct val="90000"/>
              </a:lnSpc>
              <a:spcBef>
                <a:spcPts val="4500"/>
              </a:spcBef>
              <a:buSzPct val="123000"/>
              <a:buFont typeface="+mj-lt"/>
              <a:buAutoNum type="alphaLcPeriod"/>
              <a:defRPr sz="3400" b="0"/>
            </a:lvl4pPr>
            <a:lvl5pPr marL="3048000" indent="-609600" defTabSz="2438338">
              <a:lnSpc>
                <a:spcPct val="90000"/>
              </a:lnSpc>
              <a:spcBef>
                <a:spcPts val="4500"/>
              </a:spcBef>
              <a:buSzPct val="123000"/>
              <a:buFont typeface="+mj-lt"/>
              <a:buAutoNum type="romanLcPeriod"/>
              <a:defRPr sz="3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2" name="Image" descr="Allyant.com">
            <a:extLst>
              <a:ext uri="{FF2B5EF4-FFF2-40B4-BE49-F238E27FC236}">
                <a16:creationId xmlns:a16="http://schemas.microsoft.com/office/drawing/2014/main" id="{29DF2E4B-F9F9-0568-34B7-E90F1B2378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grpSp>
        <p:nvGrpSpPr>
          <p:cNvPr id="13" name="Group 12">
            <a:extLst>
              <a:ext uri="{FF2B5EF4-FFF2-40B4-BE49-F238E27FC236}">
                <a16:creationId xmlns:a16="http://schemas.microsoft.com/office/drawing/2014/main" id="{30949F9D-6105-49C5-E189-6841E91CF053}"/>
              </a:ext>
            </a:extLst>
          </p:cNvPr>
          <p:cNvGrpSpPr/>
          <p:nvPr userDrawn="1"/>
        </p:nvGrpSpPr>
        <p:grpSpPr>
          <a:xfrm>
            <a:off x="-15214" y="-20658"/>
            <a:ext cx="24426572" cy="13758505"/>
            <a:chOff x="-15214" y="-20658"/>
            <a:chExt cx="24426572" cy="13758505"/>
          </a:xfrm>
        </p:grpSpPr>
        <p:grpSp>
          <p:nvGrpSpPr>
            <p:cNvPr id="14" name="Group 13">
              <a:extLst>
                <a:ext uri="{FF2B5EF4-FFF2-40B4-BE49-F238E27FC236}">
                  <a16:creationId xmlns:a16="http://schemas.microsoft.com/office/drawing/2014/main" id="{A7A0E7B0-2B13-3DBE-3638-0F19016E28CD}"/>
                </a:ext>
              </a:extLst>
            </p:cNvPr>
            <p:cNvGrpSpPr/>
            <p:nvPr userDrawn="1"/>
          </p:nvGrpSpPr>
          <p:grpSpPr>
            <a:xfrm>
              <a:off x="23020783" y="107656"/>
              <a:ext cx="1199859" cy="2566285"/>
              <a:chOff x="22535630" y="1943662"/>
              <a:chExt cx="2116722" cy="4980021"/>
            </a:xfrm>
          </p:grpSpPr>
          <p:pic>
            <p:nvPicPr>
              <p:cNvPr id="17" name="Image" descr="Image">
                <a:extLst>
                  <a:ext uri="{FF2B5EF4-FFF2-40B4-BE49-F238E27FC236}">
                    <a16:creationId xmlns:a16="http://schemas.microsoft.com/office/drawing/2014/main" id="{A47B7501-DEFD-DC8C-AED2-773AA83E917B}"/>
                  </a:ext>
                </a:extLst>
              </p:cNvPr>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18" name="Image" descr="Image">
                <a:extLst>
                  <a:ext uri="{FF2B5EF4-FFF2-40B4-BE49-F238E27FC236}">
                    <a16:creationId xmlns:a16="http://schemas.microsoft.com/office/drawing/2014/main" id="{189FA3B7-BC9C-CF71-36F4-864521720485}"/>
                  </a:ext>
                </a:extLst>
              </p:cNvPr>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19" name="Image" descr="Image">
                <a:extLst>
                  <a:ext uri="{FF2B5EF4-FFF2-40B4-BE49-F238E27FC236}">
                    <a16:creationId xmlns:a16="http://schemas.microsoft.com/office/drawing/2014/main" id="{C1621154-5AB4-686D-DC43-32D29FCF203C}"/>
                  </a:ext>
                </a:extLst>
              </p:cNvPr>
              <p:cNvPicPr>
                <a:picLocks noChangeAspect="1"/>
              </p:cNvPicPr>
              <p:nvPr/>
            </p:nvPicPr>
            <p:blipFill>
              <a:blip r:embed="rId6"/>
              <a:stretch>
                <a:fillRect/>
              </a:stretch>
            </p:blipFill>
            <p:spPr>
              <a:xfrm>
                <a:off x="23072621" y="4312937"/>
                <a:ext cx="1233591" cy="2610746"/>
              </a:xfrm>
              <a:prstGeom prst="rect">
                <a:avLst/>
              </a:prstGeom>
              <a:ln w="12700">
                <a:miter lim="400000"/>
              </a:ln>
            </p:spPr>
          </p:pic>
        </p:grpSp>
        <p:pic>
          <p:nvPicPr>
            <p:cNvPr id="15" name="Image" descr="Image">
              <a:extLst>
                <a:ext uri="{FF2B5EF4-FFF2-40B4-BE49-F238E27FC236}">
                  <a16:creationId xmlns:a16="http://schemas.microsoft.com/office/drawing/2014/main" id="{801FDF31-33CD-970E-B2B5-344051A0E4F8}"/>
                </a:ext>
              </a:extLst>
            </p:cNvPr>
            <p:cNvPicPr>
              <a:picLocks noChangeAspect="1"/>
            </p:cNvPicPr>
            <p:nvPr/>
          </p:nvPicPr>
          <p:blipFill>
            <a:blip r:embed="rId7"/>
            <a:stretch>
              <a:fillRect/>
            </a:stretch>
          </p:blipFill>
          <p:spPr>
            <a:xfrm>
              <a:off x="-15214" y="-20658"/>
              <a:ext cx="1653415" cy="3877819"/>
            </a:xfrm>
            <a:prstGeom prst="rect">
              <a:avLst/>
            </a:prstGeom>
            <a:ln w="12700">
              <a:miter lim="400000"/>
            </a:ln>
          </p:spPr>
        </p:pic>
        <p:pic>
          <p:nvPicPr>
            <p:cNvPr id="16" name="Image" descr="Image">
              <a:extLst>
                <a:ext uri="{FF2B5EF4-FFF2-40B4-BE49-F238E27FC236}">
                  <a16:creationId xmlns:a16="http://schemas.microsoft.com/office/drawing/2014/main" id="{D5B4B641-473D-D498-E38D-965B506421F4}"/>
                </a:ext>
              </a:extLst>
            </p:cNvPr>
            <p:cNvPicPr>
              <a:picLocks noChangeAspect="1"/>
            </p:cNvPicPr>
            <p:nvPr/>
          </p:nvPicPr>
          <p:blipFill>
            <a:blip r:embed="rId8"/>
            <a:stretch>
              <a:fillRect/>
            </a:stretch>
          </p:blipFill>
          <p:spPr>
            <a:xfrm>
              <a:off x="21946134" y="9105088"/>
              <a:ext cx="2465224" cy="4632759"/>
            </a:xfrm>
            <a:prstGeom prst="rect">
              <a:avLst/>
            </a:prstGeom>
            <a:ln w="12700">
              <a:miter lim="400000"/>
            </a:ln>
          </p:spPr>
        </p:pic>
      </p:grpSp>
    </p:spTree>
    <p:extLst>
      <p:ext uri="{BB962C8B-B14F-4D97-AF65-F5344CB8AC3E}">
        <p14:creationId xmlns:p14="http://schemas.microsoft.com/office/powerpoint/2010/main" val="12716557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ed Content Slide III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C016D96-C29F-8C7B-3577-7330FBF26AF8}"/>
              </a:ext>
            </a:extLst>
          </p:cNvPr>
          <p:cNvGrpSpPr/>
          <p:nvPr userDrawn="1"/>
        </p:nvGrpSpPr>
        <p:grpSpPr>
          <a:xfrm>
            <a:off x="-15214" y="-20658"/>
            <a:ext cx="24426572" cy="13758505"/>
            <a:chOff x="-15214" y="-20658"/>
            <a:chExt cx="24426572" cy="13758505"/>
          </a:xfrm>
        </p:grpSpPr>
        <p:grpSp>
          <p:nvGrpSpPr>
            <p:cNvPr id="13" name="Group 12">
              <a:extLst>
                <a:ext uri="{FF2B5EF4-FFF2-40B4-BE49-F238E27FC236}">
                  <a16:creationId xmlns:a16="http://schemas.microsoft.com/office/drawing/2014/main" id="{BD271D67-9B0D-52A4-74C1-570E2BBD5C3D}"/>
                </a:ext>
              </a:extLst>
            </p:cNvPr>
            <p:cNvGrpSpPr/>
            <p:nvPr userDrawn="1"/>
          </p:nvGrpSpPr>
          <p:grpSpPr>
            <a:xfrm>
              <a:off x="23020783" y="107656"/>
              <a:ext cx="1199859" cy="2566285"/>
              <a:chOff x="22535630" y="1943662"/>
              <a:chExt cx="2116722" cy="4980021"/>
            </a:xfrm>
          </p:grpSpPr>
          <p:pic>
            <p:nvPicPr>
              <p:cNvPr id="59" name="Image" descr="Image"/>
              <p:cNvPicPr>
                <a:picLocks noChangeAspect="1"/>
              </p:cNvPicPr>
              <p:nvPr/>
            </p:nvPicPr>
            <p:blipFill>
              <a:blip r:embed="rId2"/>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3"/>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4"/>
              <a:stretch>
                <a:fillRect/>
              </a:stretch>
            </p:blipFill>
            <p:spPr>
              <a:xfrm>
                <a:off x="23072621" y="4312937"/>
                <a:ext cx="1233591" cy="2610746"/>
              </a:xfrm>
              <a:prstGeom prst="rect">
                <a:avLst/>
              </a:prstGeom>
              <a:ln w="12700">
                <a:miter lim="400000"/>
              </a:ln>
            </p:spPr>
          </p:pic>
        </p:grpSp>
        <p:pic>
          <p:nvPicPr>
            <p:cNvPr id="62" name="Image" descr="Image"/>
            <p:cNvPicPr>
              <a:picLocks noChangeAspect="1"/>
            </p:cNvPicPr>
            <p:nvPr/>
          </p:nvPicPr>
          <p:blipFill>
            <a:blip r:embed="rId5"/>
            <a:stretch>
              <a:fillRect/>
            </a:stretch>
          </p:blipFill>
          <p:spPr>
            <a:xfrm>
              <a:off x="-15214" y="-20658"/>
              <a:ext cx="1653415" cy="3877819"/>
            </a:xfrm>
            <a:prstGeom prst="rect">
              <a:avLst/>
            </a:prstGeom>
            <a:ln w="12700">
              <a:miter lim="400000"/>
            </a:ln>
          </p:spPr>
        </p:pic>
        <p:pic>
          <p:nvPicPr>
            <p:cNvPr id="64" name="Image" descr="Image"/>
            <p:cNvPicPr>
              <a:picLocks noChangeAspect="1"/>
            </p:cNvPicPr>
            <p:nvPr/>
          </p:nvPicPr>
          <p:blipFill>
            <a:blip r:embed="rId6"/>
            <a:stretch>
              <a:fillRect/>
            </a:stretch>
          </p:blipFill>
          <p:spPr>
            <a:xfrm>
              <a:off x="21946134" y="9105088"/>
              <a:ext cx="2465224" cy="4632759"/>
            </a:xfrm>
            <a:prstGeom prst="rect">
              <a:avLst/>
            </a:prstGeom>
            <a:ln w="12700">
              <a:miter lim="400000"/>
            </a:ln>
          </p:spPr>
        </p:pic>
      </p:grpSp>
      <p:sp>
        <p:nvSpPr>
          <p:cNvPr id="5" name="Title 4">
            <a:extLst>
              <a:ext uri="{FF2B5EF4-FFF2-40B4-BE49-F238E27FC236}">
                <a16:creationId xmlns:a16="http://schemas.microsoft.com/office/drawing/2014/main" id="{7786FBAE-7E2F-18AD-DD96-8AE2BE3D0EF9}"/>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defRPr>
            </a:lvl1pPr>
          </a:lstStyle>
          <a:p>
            <a:r>
              <a:rPr lang="en-US"/>
              <a:t>Slide Title</a:t>
            </a:r>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Font typeface="+mj-lt"/>
              <a:buAutoNum type="arabicPeriod"/>
              <a:defRPr sz="3400" b="0">
                <a:solidFill>
                  <a:schemeClr val="accent4"/>
                </a:solidFill>
              </a:defRPr>
            </a:lvl1pPr>
            <a:lvl2pPr marL="1219200" indent="-609600" defTabSz="2438338">
              <a:lnSpc>
                <a:spcPct val="90000"/>
              </a:lnSpc>
              <a:spcBef>
                <a:spcPts val="4500"/>
              </a:spcBef>
              <a:buSzPct val="123000"/>
              <a:buFont typeface="+mj-lt"/>
              <a:buAutoNum type="alphaUcPeriod"/>
              <a:defRPr sz="3400" b="0">
                <a:solidFill>
                  <a:schemeClr val="accent4"/>
                </a:solidFill>
              </a:defRPr>
            </a:lvl2pPr>
            <a:lvl3pPr marL="1828800" indent="-609600" defTabSz="2438338">
              <a:lnSpc>
                <a:spcPct val="90000"/>
              </a:lnSpc>
              <a:spcBef>
                <a:spcPts val="4500"/>
              </a:spcBef>
              <a:buSzPct val="123000"/>
              <a:buFont typeface="+mj-lt"/>
              <a:buAutoNum type="romanUcPeriod"/>
              <a:defRPr sz="3400" b="0">
                <a:solidFill>
                  <a:schemeClr val="accent4"/>
                </a:solidFill>
              </a:defRPr>
            </a:lvl3pPr>
            <a:lvl4pPr marL="2438400" indent="-609600" defTabSz="2438338">
              <a:lnSpc>
                <a:spcPct val="90000"/>
              </a:lnSpc>
              <a:spcBef>
                <a:spcPts val="4500"/>
              </a:spcBef>
              <a:buSzPct val="123000"/>
              <a:buFont typeface="+mj-lt"/>
              <a:buAutoNum type="alphaLcPeriod"/>
              <a:defRPr sz="3400" b="0">
                <a:solidFill>
                  <a:schemeClr val="accent4"/>
                </a:solidFill>
              </a:defRPr>
            </a:lvl4pPr>
            <a:lvl5pPr marL="3048000" indent="-609600" defTabSz="2438338">
              <a:lnSpc>
                <a:spcPct val="90000"/>
              </a:lnSpc>
              <a:spcBef>
                <a:spcPts val="4500"/>
              </a:spcBef>
              <a:buSzPct val="123000"/>
              <a:buFont typeface="+mj-lt"/>
              <a:buAutoNum type="romanLcPeriod"/>
              <a:defRPr sz="3400" b="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63" name="Image" descr="Allyant.co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pic>
        <p:nvPicPr>
          <p:cNvPr id="12" name="Image" descr="Allyant.com">
            <a:extLst>
              <a:ext uri="{FF2B5EF4-FFF2-40B4-BE49-F238E27FC236}">
                <a16:creationId xmlns:a16="http://schemas.microsoft.com/office/drawing/2014/main" id="{570CC5A3-8E6D-B2C6-A4DF-141F9EF142C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794970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ed Content Slide 1 - 2 Column">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F1DEDF-43B4-3E10-2C1D-B85A60C384F0}"/>
              </a:ext>
            </a:extLst>
          </p:cNvPr>
          <p:cNvSpPr>
            <a:spLocks noGrp="1"/>
          </p:cNvSpPr>
          <p:nvPr>
            <p:ph type="title" hasCustomPrompt="1"/>
          </p:nvPr>
        </p:nvSpPr>
        <p:spPr>
          <a:xfrm>
            <a:off x="1562001" y="1098550"/>
            <a:ext cx="20885130"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Body Level One…">
            <a:extLst>
              <a:ext uri="{FF2B5EF4-FFF2-40B4-BE49-F238E27FC236}">
                <a16:creationId xmlns:a16="http://schemas.microsoft.com/office/drawing/2014/main" id="{4339C947-A318-06DB-CD46-520867C433FF}"/>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8" name="Image" descr="Allyant.com">
            <a:extLst>
              <a:ext uri="{FF2B5EF4-FFF2-40B4-BE49-F238E27FC236}">
                <a16:creationId xmlns:a16="http://schemas.microsoft.com/office/drawing/2014/main" id="{4457F48C-3C90-95CA-6DC2-ABC755C89D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grpSp>
        <p:nvGrpSpPr>
          <p:cNvPr id="19" name="Group 18">
            <a:extLst>
              <a:ext uri="{FF2B5EF4-FFF2-40B4-BE49-F238E27FC236}">
                <a16:creationId xmlns:a16="http://schemas.microsoft.com/office/drawing/2014/main" id="{549ED5AE-01AD-B1CF-6350-F83DAAAF06B2}"/>
              </a:ext>
            </a:extLst>
          </p:cNvPr>
          <p:cNvGrpSpPr/>
          <p:nvPr userDrawn="1"/>
        </p:nvGrpSpPr>
        <p:grpSpPr>
          <a:xfrm>
            <a:off x="-15214" y="-20658"/>
            <a:ext cx="24426572" cy="13758505"/>
            <a:chOff x="-15214" y="-20658"/>
            <a:chExt cx="24426572" cy="13758505"/>
          </a:xfrm>
        </p:grpSpPr>
        <p:grpSp>
          <p:nvGrpSpPr>
            <p:cNvPr id="20" name="Group 19">
              <a:extLst>
                <a:ext uri="{FF2B5EF4-FFF2-40B4-BE49-F238E27FC236}">
                  <a16:creationId xmlns:a16="http://schemas.microsoft.com/office/drawing/2014/main" id="{42CAF212-BAA9-81BF-8131-1688460FEBF5}"/>
                </a:ext>
              </a:extLst>
            </p:cNvPr>
            <p:cNvGrpSpPr/>
            <p:nvPr userDrawn="1"/>
          </p:nvGrpSpPr>
          <p:grpSpPr>
            <a:xfrm>
              <a:off x="23020783" y="107656"/>
              <a:ext cx="1199859" cy="2566285"/>
              <a:chOff x="22535630" y="1943662"/>
              <a:chExt cx="2116722" cy="4980021"/>
            </a:xfrm>
          </p:grpSpPr>
          <p:pic>
            <p:nvPicPr>
              <p:cNvPr id="23" name="Image" descr="Image">
                <a:extLst>
                  <a:ext uri="{FF2B5EF4-FFF2-40B4-BE49-F238E27FC236}">
                    <a16:creationId xmlns:a16="http://schemas.microsoft.com/office/drawing/2014/main" id="{98F5BB6F-D880-54D8-B992-2BD16544E7B3}"/>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24" name="Image" descr="Image">
                <a:extLst>
                  <a:ext uri="{FF2B5EF4-FFF2-40B4-BE49-F238E27FC236}">
                    <a16:creationId xmlns:a16="http://schemas.microsoft.com/office/drawing/2014/main" id="{2BBF47A2-EA2E-E03C-732F-3A1940223595}"/>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25" name="Image" descr="Image">
                <a:extLst>
                  <a:ext uri="{FF2B5EF4-FFF2-40B4-BE49-F238E27FC236}">
                    <a16:creationId xmlns:a16="http://schemas.microsoft.com/office/drawing/2014/main" id="{BA8018DA-AD59-9D32-023F-EED0ECCBB87D}"/>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grpSp>
        <p:pic>
          <p:nvPicPr>
            <p:cNvPr id="21" name="Image" descr="Image">
              <a:extLst>
                <a:ext uri="{FF2B5EF4-FFF2-40B4-BE49-F238E27FC236}">
                  <a16:creationId xmlns:a16="http://schemas.microsoft.com/office/drawing/2014/main" id="{CB0B6F55-5241-4940-552B-864FF72FBD29}"/>
                </a:ext>
              </a:extLst>
            </p:cNvPr>
            <p:cNvPicPr>
              <a:picLocks noChangeAspect="1"/>
            </p:cNvPicPr>
            <p:nvPr/>
          </p:nvPicPr>
          <p:blipFill>
            <a:blip r:embed="rId6"/>
            <a:stretch>
              <a:fillRect/>
            </a:stretch>
          </p:blipFill>
          <p:spPr>
            <a:xfrm>
              <a:off x="-15214" y="-20658"/>
              <a:ext cx="1653415" cy="3877819"/>
            </a:xfrm>
            <a:prstGeom prst="rect">
              <a:avLst/>
            </a:prstGeom>
            <a:ln w="12700">
              <a:miter lim="400000"/>
            </a:ln>
          </p:spPr>
        </p:pic>
        <p:pic>
          <p:nvPicPr>
            <p:cNvPr id="22" name="Image" descr="Image">
              <a:extLst>
                <a:ext uri="{FF2B5EF4-FFF2-40B4-BE49-F238E27FC236}">
                  <a16:creationId xmlns:a16="http://schemas.microsoft.com/office/drawing/2014/main" id="{59BCA541-9E58-E5AE-9B98-E1B3D9706425}"/>
                </a:ext>
              </a:extLst>
            </p:cNvPr>
            <p:cNvPicPr>
              <a:picLocks noChangeAspect="1"/>
            </p:cNvPicPr>
            <p:nvPr/>
          </p:nvPicPr>
          <p:blipFill>
            <a:blip r:embed="rId7"/>
            <a:stretch>
              <a:fillRect/>
            </a:stretch>
          </p:blipFill>
          <p:spPr>
            <a:xfrm>
              <a:off x="21946134" y="9105088"/>
              <a:ext cx="2465224" cy="4632759"/>
            </a:xfrm>
            <a:prstGeom prst="rect">
              <a:avLst/>
            </a:prstGeom>
            <a:ln w="12700">
              <a:miter lim="400000"/>
            </a:ln>
          </p:spPr>
        </p:pic>
      </p:grpSp>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772809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Slide 1 - 3 Colum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422A532-22C8-4632-A364-1004A4057F76}"/>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Body Level One…">
            <a:extLst>
              <a:ext uri="{FF2B5EF4-FFF2-40B4-BE49-F238E27FC236}">
                <a16:creationId xmlns:a16="http://schemas.microsoft.com/office/drawing/2014/main" id="{E3B9F1DD-E1C0-C54F-2819-579EB6348C21}"/>
              </a:ext>
            </a:extLst>
          </p:cNvPr>
          <p:cNvSpPr txBox="1">
            <a:spLocks noGrp="1"/>
          </p:cNvSpPr>
          <p:nvPr>
            <p:ph type="body" idx="24"/>
          </p:nvPr>
        </p:nvSpPr>
        <p:spPr>
          <a:xfrm>
            <a:off x="8785474" y="4332747"/>
            <a:ext cx="6400800"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Body Level One…">
            <a:extLst>
              <a:ext uri="{FF2B5EF4-FFF2-40B4-BE49-F238E27FC236}">
                <a16:creationId xmlns:a16="http://schemas.microsoft.com/office/drawing/2014/main" id="{41E7976F-86F2-9B7A-419A-35B6686ACFE2}"/>
              </a:ext>
            </a:extLst>
          </p:cNvPr>
          <p:cNvSpPr txBox="1">
            <a:spLocks noGrp="1"/>
          </p:cNvSpPr>
          <p:nvPr>
            <p:ph type="body" idx="25"/>
          </p:nvPr>
        </p:nvSpPr>
        <p:spPr>
          <a:xfrm>
            <a:off x="16027638" y="4332747"/>
            <a:ext cx="6400800"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9" name="Image" descr="Allyant.com">
            <a:extLst>
              <a:ext uri="{FF2B5EF4-FFF2-40B4-BE49-F238E27FC236}">
                <a16:creationId xmlns:a16="http://schemas.microsoft.com/office/drawing/2014/main" id="{BE682349-420D-8904-3222-33B21EEABF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grpSp>
        <p:nvGrpSpPr>
          <p:cNvPr id="20" name="Group 19">
            <a:extLst>
              <a:ext uri="{FF2B5EF4-FFF2-40B4-BE49-F238E27FC236}">
                <a16:creationId xmlns:a16="http://schemas.microsoft.com/office/drawing/2014/main" id="{95690DFA-D7E8-DFA4-62B9-B9460E516FDF}"/>
              </a:ext>
            </a:extLst>
          </p:cNvPr>
          <p:cNvGrpSpPr/>
          <p:nvPr userDrawn="1"/>
        </p:nvGrpSpPr>
        <p:grpSpPr>
          <a:xfrm>
            <a:off x="-15214" y="-20658"/>
            <a:ext cx="24426572" cy="13758505"/>
            <a:chOff x="-15214" y="-20658"/>
            <a:chExt cx="24426572" cy="13758505"/>
          </a:xfrm>
        </p:grpSpPr>
        <p:grpSp>
          <p:nvGrpSpPr>
            <p:cNvPr id="21" name="Group 20">
              <a:extLst>
                <a:ext uri="{FF2B5EF4-FFF2-40B4-BE49-F238E27FC236}">
                  <a16:creationId xmlns:a16="http://schemas.microsoft.com/office/drawing/2014/main" id="{BFA5EFFC-3968-66AB-CA19-0B09D80CD8DD}"/>
                </a:ext>
              </a:extLst>
            </p:cNvPr>
            <p:cNvGrpSpPr/>
            <p:nvPr userDrawn="1"/>
          </p:nvGrpSpPr>
          <p:grpSpPr>
            <a:xfrm>
              <a:off x="23020783" y="107656"/>
              <a:ext cx="1199859" cy="2566285"/>
              <a:chOff x="22535630" y="1943662"/>
              <a:chExt cx="2116722" cy="4980021"/>
            </a:xfrm>
          </p:grpSpPr>
          <p:pic>
            <p:nvPicPr>
              <p:cNvPr id="24" name="Image" descr="Image">
                <a:extLst>
                  <a:ext uri="{FF2B5EF4-FFF2-40B4-BE49-F238E27FC236}">
                    <a16:creationId xmlns:a16="http://schemas.microsoft.com/office/drawing/2014/main" id="{42F74306-7C45-E49A-6A94-1499BB268B31}"/>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25" name="Image" descr="Image">
                <a:extLst>
                  <a:ext uri="{FF2B5EF4-FFF2-40B4-BE49-F238E27FC236}">
                    <a16:creationId xmlns:a16="http://schemas.microsoft.com/office/drawing/2014/main" id="{DF2C89CD-58CE-4A6E-2C40-A562355E1A83}"/>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26" name="Image" descr="Image">
                <a:extLst>
                  <a:ext uri="{FF2B5EF4-FFF2-40B4-BE49-F238E27FC236}">
                    <a16:creationId xmlns:a16="http://schemas.microsoft.com/office/drawing/2014/main" id="{E95E4948-8DB6-3280-E1D3-F0095FFB648E}"/>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grpSp>
        <p:pic>
          <p:nvPicPr>
            <p:cNvPr id="22" name="Image" descr="Image">
              <a:extLst>
                <a:ext uri="{FF2B5EF4-FFF2-40B4-BE49-F238E27FC236}">
                  <a16:creationId xmlns:a16="http://schemas.microsoft.com/office/drawing/2014/main" id="{17920533-3AD5-7484-A674-DC79EC29CF8A}"/>
                </a:ext>
              </a:extLst>
            </p:cNvPr>
            <p:cNvPicPr>
              <a:picLocks noChangeAspect="1"/>
            </p:cNvPicPr>
            <p:nvPr/>
          </p:nvPicPr>
          <p:blipFill>
            <a:blip r:embed="rId6"/>
            <a:stretch>
              <a:fillRect/>
            </a:stretch>
          </p:blipFill>
          <p:spPr>
            <a:xfrm>
              <a:off x="-15214" y="-20658"/>
              <a:ext cx="1653415" cy="3877819"/>
            </a:xfrm>
            <a:prstGeom prst="rect">
              <a:avLst/>
            </a:prstGeom>
            <a:ln w="12700">
              <a:miter lim="400000"/>
            </a:ln>
          </p:spPr>
        </p:pic>
        <p:pic>
          <p:nvPicPr>
            <p:cNvPr id="23" name="Image" descr="Image">
              <a:extLst>
                <a:ext uri="{FF2B5EF4-FFF2-40B4-BE49-F238E27FC236}">
                  <a16:creationId xmlns:a16="http://schemas.microsoft.com/office/drawing/2014/main" id="{15C02200-F3CB-F7B7-C874-7DD009271F31}"/>
                </a:ext>
              </a:extLst>
            </p:cNvPr>
            <p:cNvPicPr>
              <a:picLocks noChangeAspect="1"/>
            </p:cNvPicPr>
            <p:nvPr/>
          </p:nvPicPr>
          <p:blipFill>
            <a:blip r:embed="rId7"/>
            <a:stretch>
              <a:fillRect/>
            </a:stretch>
          </p:blipFill>
          <p:spPr>
            <a:xfrm>
              <a:off x="21946134" y="9105088"/>
              <a:ext cx="2465224" cy="4632759"/>
            </a:xfrm>
            <a:prstGeom prst="rect">
              <a:avLst/>
            </a:prstGeom>
            <a:ln w="12700">
              <a:miter lim="400000"/>
            </a:ln>
          </p:spPr>
        </p:pic>
      </p:grpSp>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459706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umbered Content Slide 2">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7A777D71-0BCD-0A32-9205-053ECB09F985}"/>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2F6557BA-F6A9-6612-22B5-2ADFECAB901C}"/>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11CD1FF6-F201-800E-017A-2DF5B7200247}"/>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Image" descr="Allyant.com">
            <a:extLst>
              <a:ext uri="{FF2B5EF4-FFF2-40B4-BE49-F238E27FC236}">
                <a16:creationId xmlns:a16="http://schemas.microsoft.com/office/drawing/2014/main" id="{53A3EE8D-CDE1-4BBC-803C-96535AE64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3" name="Picture 2">
            <a:extLst>
              <a:ext uri="{FF2B5EF4-FFF2-40B4-BE49-F238E27FC236}">
                <a16:creationId xmlns:a16="http://schemas.microsoft.com/office/drawing/2014/main" id="{BD5138AB-703A-A063-927F-D12168A52490}"/>
              </a:ext>
            </a:extLst>
          </p:cNvPr>
          <p:cNvPicPr>
            <a:picLocks noChangeAspect="1"/>
          </p:cNvPicPr>
          <p:nvPr userDrawn="1"/>
        </p:nvPicPr>
        <p:blipFill rotWithShape="1">
          <a:blip r:embed="rId3"/>
          <a:srcRect r="27001"/>
          <a:stretch/>
        </p:blipFill>
        <p:spPr>
          <a:xfrm>
            <a:off x="17383057" y="3729705"/>
            <a:ext cx="7000943" cy="9634908"/>
          </a:xfrm>
          <a:prstGeom prst="rect">
            <a:avLst/>
          </a:prstGeom>
        </p:spPr>
      </p:pic>
      <p:sp>
        <p:nvSpPr>
          <p:cNvPr id="83"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980829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Numbered Content Slide 3">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45FB467-24C7-0EA1-5AD4-187884D497C2}"/>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6AB1EE2-ED41-4F69-73C8-3D2DB7CCAFEE}"/>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65CD832B-328C-AFE1-17EB-EB39C55D23BD}"/>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 name="Image" descr="Allyant.com">
            <a:extLst>
              <a:ext uri="{FF2B5EF4-FFF2-40B4-BE49-F238E27FC236}">
                <a16:creationId xmlns:a16="http://schemas.microsoft.com/office/drawing/2014/main" id="{816F7E11-84B5-0DAE-F6A3-DE94CCC635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2" name="Picture 1">
            <a:extLst>
              <a:ext uri="{FF2B5EF4-FFF2-40B4-BE49-F238E27FC236}">
                <a16:creationId xmlns:a16="http://schemas.microsoft.com/office/drawing/2014/main" id="{8B99ECC5-107A-3340-F524-E26597F65E43}"/>
              </a:ext>
            </a:extLst>
          </p:cNvPr>
          <p:cNvPicPr>
            <a:picLocks noChangeAspect="1"/>
          </p:cNvPicPr>
          <p:nvPr userDrawn="1"/>
        </p:nvPicPr>
        <p:blipFill rotWithShape="1">
          <a:blip r:embed="rId3"/>
          <a:srcRect l="-1072" r="39179" b="5402"/>
          <a:stretch/>
        </p:blipFill>
        <p:spPr>
          <a:xfrm>
            <a:off x="17723795" y="-19455"/>
            <a:ext cx="6699115" cy="13773382"/>
          </a:xfrm>
          <a:prstGeom prst="rect">
            <a:avLst/>
          </a:prstGeom>
        </p:spPr>
      </p:pic>
      <p:sp>
        <p:nvSpPr>
          <p:cNvPr id="92"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555278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Numbered Content Slide 6">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A4C7A-F4F3-90E3-ECA0-D8F1A1D96CE1}"/>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defRPr>
            </a:lvl1pPr>
          </a:lstStyle>
          <a:p>
            <a:r>
              <a:rPr lang="en-US"/>
              <a:t>Slide Title</a:t>
            </a:r>
          </a:p>
        </p:txBody>
      </p:sp>
      <p:sp>
        <p:nvSpPr>
          <p:cNvPr id="11" name="Slide Subtitle">
            <a:extLst>
              <a:ext uri="{FF2B5EF4-FFF2-40B4-BE49-F238E27FC236}">
                <a16:creationId xmlns:a16="http://schemas.microsoft.com/office/drawing/2014/main" id="{9C2C6141-C828-EC4C-1ED5-14D383450696}"/>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2" name="Body Level One…">
            <a:extLst>
              <a:ext uri="{FF2B5EF4-FFF2-40B4-BE49-F238E27FC236}">
                <a16:creationId xmlns:a16="http://schemas.microsoft.com/office/drawing/2014/main" id="{1EFD17B7-73AC-E85F-7081-67AB45D3989E}"/>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 name="Image" descr="Allyant.com">
            <a:extLst>
              <a:ext uri="{FF2B5EF4-FFF2-40B4-BE49-F238E27FC236}">
                <a16:creationId xmlns:a16="http://schemas.microsoft.com/office/drawing/2014/main" id="{229CC926-22EA-3BC5-39D8-F8B2813B8E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4" name="Picture 3">
            <a:extLst>
              <a:ext uri="{FF2B5EF4-FFF2-40B4-BE49-F238E27FC236}">
                <a16:creationId xmlns:a16="http://schemas.microsoft.com/office/drawing/2014/main" id="{7F6711E5-27E7-A903-D70F-F8FDC326BC98}"/>
              </a:ext>
            </a:extLst>
          </p:cNvPr>
          <p:cNvPicPr>
            <a:picLocks noChangeAspect="1"/>
          </p:cNvPicPr>
          <p:nvPr userDrawn="1"/>
        </p:nvPicPr>
        <p:blipFill rotWithShape="1">
          <a:blip r:embed="rId3"/>
          <a:srcRect l="-289" t="-1" r="24047" b="1"/>
          <a:stretch/>
        </p:blipFill>
        <p:spPr>
          <a:xfrm>
            <a:off x="16673209" y="2794925"/>
            <a:ext cx="7710792" cy="10921076"/>
          </a:xfrm>
          <a:prstGeom prst="rect">
            <a:avLst/>
          </a:prstGeom>
        </p:spPr>
      </p:pic>
      <p:sp>
        <p:nvSpPr>
          <p:cNvPr id="11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1751891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Numbered Content Slide 7">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A9351E1-479D-C3E4-FE37-8EED3C778D7F}"/>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AFD2867-370D-3676-742B-5B93CB709ED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9C05B27E-919F-E391-E9D8-9F7428E515AC}"/>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EEAAA89B-5A4A-27D4-83B8-4DF3DBBB2F24}"/>
              </a:ext>
            </a:extLst>
          </p:cNvPr>
          <p:cNvPicPr>
            <a:picLocks noChangeAspect="1"/>
          </p:cNvPicPr>
          <p:nvPr userDrawn="1"/>
        </p:nvPicPr>
        <p:blipFill rotWithShape="1">
          <a:blip r:embed="rId2"/>
          <a:srcRect l="9832" t="-17406" r="26666" b="7235"/>
          <a:stretch/>
        </p:blipFill>
        <p:spPr>
          <a:xfrm>
            <a:off x="17706847" y="363010"/>
            <a:ext cx="6677153" cy="13359048"/>
          </a:xfrm>
          <a:prstGeom prst="rect">
            <a:avLst/>
          </a:prstGeom>
        </p:spPr>
      </p:pic>
      <p:pic>
        <p:nvPicPr>
          <p:cNvPr id="3" name="Image" descr="Allyant.com">
            <a:extLst>
              <a:ext uri="{FF2B5EF4-FFF2-40B4-BE49-F238E27FC236}">
                <a16:creationId xmlns:a16="http://schemas.microsoft.com/office/drawing/2014/main" id="{34B9B4B8-DDD6-CADB-2578-56F4A632F4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2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4475335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Numbered Content Slide 8">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A953B1C-8958-5CD0-A5CD-09F57A2872EC}"/>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F9A4796-0C65-AA40-BBD5-C6DB59234B8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27E4F8EA-F9A4-53B9-B1D7-EC1AB34E2834}"/>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4844705B-B81F-8F0E-B06E-703987F1B7A4}"/>
              </a:ext>
            </a:extLst>
          </p:cNvPr>
          <p:cNvPicPr>
            <a:picLocks noChangeAspect="1"/>
          </p:cNvPicPr>
          <p:nvPr userDrawn="1"/>
        </p:nvPicPr>
        <p:blipFill rotWithShape="1">
          <a:blip r:embed="rId2"/>
          <a:srcRect l="-528" r="37731"/>
          <a:stretch/>
        </p:blipFill>
        <p:spPr>
          <a:xfrm>
            <a:off x="16484600" y="38911"/>
            <a:ext cx="7899400" cy="13716000"/>
          </a:xfrm>
          <a:prstGeom prst="rect">
            <a:avLst/>
          </a:prstGeom>
        </p:spPr>
      </p:pic>
      <p:pic>
        <p:nvPicPr>
          <p:cNvPr id="3" name="Image" descr="Allyant.com">
            <a:extLst>
              <a:ext uri="{FF2B5EF4-FFF2-40B4-BE49-F238E27FC236}">
                <a16:creationId xmlns:a16="http://schemas.microsoft.com/office/drawing/2014/main" id="{69126DC0-FC47-1296-703F-58CD0C8EFD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3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0609526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Numbered Content Slide 9">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7E26198-57B9-2F0D-0803-186B3B6E0A93}"/>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9AEE644A-5642-AA86-63E0-5162B80603E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B06282B0-B612-A50F-85A3-1CDDE71783E3}"/>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641E1B18-6053-C37F-2D01-859223BBB868}"/>
              </a:ext>
            </a:extLst>
          </p:cNvPr>
          <p:cNvPicPr>
            <a:picLocks noChangeAspect="1"/>
          </p:cNvPicPr>
          <p:nvPr userDrawn="1"/>
        </p:nvPicPr>
        <p:blipFill rotWithShape="1">
          <a:blip r:embed="rId2"/>
          <a:srcRect l="-391" r="40040"/>
          <a:stretch/>
        </p:blipFill>
        <p:spPr>
          <a:xfrm>
            <a:off x="16535400" y="-1917"/>
            <a:ext cx="7848600" cy="13768717"/>
          </a:xfrm>
          <a:prstGeom prst="rect">
            <a:avLst/>
          </a:prstGeom>
        </p:spPr>
      </p:pic>
      <p:sp>
        <p:nvSpPr>
          <p:cNvPr id="14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pic>
        <p:nvPicPr>
          <p:cNvPr id="3" name="Image" descr="Allyant.com">
            <a:extLst>
              <a:ext uri="{FF2B5EF4-FFF2-40B4-BE49-F238E27FC236}">
                <a16:creationId xmlns:a16="http://schemas.microsoft.com/office/drawing/2014/main" id="{C2BE12C2-6CCC-9141-13B0-FBF504B73D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Tree>
    <p:extLst>
      <p:ext uri="{BB962C8B-B14F-4D97-AF65-F5344CB8AC3E}">
        <p14:creationId xmlns:p14="http://schemas.microsoft.com/office/powerpoint/2010/main" val="2802250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sp>
        <p:nvSpPr>
          <p:cNvPr id="5" name="Title 4">
            <a:extLst>
              <a:ext uri="{FF2B5EF4-FFF2-40B4-BE49-F238E27FC236}">
                <a16:creationId xmlns:a16="http://schemas.microsoft.com/office/drawing/2014/main" id="{5E32E522-1A8D-B01C-6EDE-1484EAD04447}"/>
              </a:ext>
            </a:extLst>
          </p:cNvPr>
          <p:cNvSpPr>
            <a:spLocks noGrp="1"/>
          </p:cNvSpPr>
          <p:nvPr>
            <p:ph type="title" hasCustomPrompt="1"/>
          </p:nvPr>
        </p:nvSpPr>
        <p:spPr>
          <a:xfrm>
            <a:off x="1562001" y="1098550"/>
            <a:ext cx="20852100" cy="1386129"/>
          </a:xfrm>
          <a:prstGeom prst="rect">
            <a:avLst/>
          </a:prstGeom>
        </p:spPr>
        <p:txBody>
          <a:bodyPr anchor="ctr"/>
          <a:lstStyle>
            <a:lvl1pPr>
              <a:lnSpc>
                <a:spcPct val="100000"/>
              </a:lnSpc>
              <a:defRPr sz="8500" spc="0" baseline="0">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Font typeface="Arial" panose="020B0604020202020204" pitchFamily="34" charset="0"/>
              <a:buChar char="•"/>
              <a:defRPr sz="3400" b="0"/>
            </a:lvl1pPr>
            <a:lvl2pPr marL="1219200" indent="-609600" defTabSz="2438338">
              <a:lnSpc>
                <a:spcPct val="90000"/>
              </a:lnSpc>
              <a:spcBef>
                <a:spcPts val="4500"/>
              </a:spcBef>
              <a:buSzPct val="123000"/>
              <a:buFont typeface="Arial" panose="020B0604020202020204" pitchFamily="34" charset="0"/>
              <a:buChar char="•"/>
              <a:defRPr sz="3400" b="0"/>
            </a:lvl2pPr>
            <a:lvl3pPr marL="1828800" indent="-609600" defTabSz="2438338">
              <a:lnSpc>
                <a:spcPct val="90000"/>
              </a:lnSpc>
              <a:spcBef>
                <a:spcPts val="4500"/>
              </a:spcBef>
              <a:buSzPct val="123000"/>
              <a:buFont typeface="Arial" panose="020B0604020202020204" pitchFamily="34" charset="0"/>
              <a:buChar char="•"/>
              <a:defRPr sz="3400" b="0"/>
            </a:lvl3pPr>
            <a:lvl4pPr marL="2438400" indent="-609600" defTabSz="2438338">
              <a:lnSpc>
                <a:spcPct val="90000"/>
              </a:lnSpc>
              <a:spcBef>
                <a:spcPts val="4500"/>
              </a:spcBef>
              <a:buSzPct val="123000"/>
              <a:buFont typeface="Arial" panose="020B0604020202020204" pitchFamily="34" charset="0"/>
              <a:buChar char="•"/>
              <a:defRPr sz="3400" b="0"/>
            </a:lvl4pPr>
            <a:lvl5pPr marL="3048000" indent="-609600" defTabSz="2438338">
              <a:lnSpc>
                <a:spcPct val="90000"/>
              </a:lnSpc>
              <a:spcBef>
                <a:spcPts val="4500"/>
              </a:spcBef>
              <a:buSzPct val="123000"/>
              <a:buFont typeface="Arial" panose="020B0604020202020204" pitchFamily="34" charset="0"/>
              <a:buChar char="•"/>
              <a:defRPr sz="3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2" name="Image" descr="Allyant.com">
            <a:extLst>
              <a:ext uri="{FF2B5EF4-FFF2-40B4-BE49-F238E27FC236}">
                <a16:creationId xmlns:a16="http://schemas.microsoft.com/office/drawing/2014/main" id="{29DF2E4B-F9F9-0568-34B7-E90F1B2378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grpSp>
        <p:nvGrpSpPr>
          <p:cNvPr id="13" name="Group 12">
            <a:extLst>
              <a:ext uri="{FF2B5EF4-FFF2-40B4-BE49-F238E27FC236}">
                <a16:creationId xmlns:a16="http://schemas.microsoft.com/office/drawing/2014/main" id="{30949F9D-6105-49C5-E189-6841E91CF053}"/>
              </a:ext>
            </a:extLst>
          </p:cNvPr>
          <p:cNvGrpSpPr/>
          <p:nvPr userDrawn="1"/>
        </p:nvGrpSpPr>
        <p:grpSpPr>
          <a:xfrm>
            <a:off x="-15214" y="-20658"/>
            <a:ext cx="24426572" cy="13758505"/>
            <a:chOff x="-15214" y="-20658"/>
            <a:chExt cx="24426572" cy="13758505"/>
          </a:xfrm>
        </p:grpSpPr>
        <p:grpSp>
          <p:nvGrpSpPr>
            <p:cNvPr id="14" name="Group 13">
              <a:extLst>
                <a:ext uri="{FF2B5EF4-FFF2-40B4-BE49-F238E27FC236}">
                  <a16:creationId xmlns:a16="http://schemas.microsoft.com/office/drawing/2014/main" id="{A7A0E7B0-2B13-3DBE-3638-0F19016E28CD}"/>
                </a:ext>
              </a:extLst>
            </p:cNvPr>
            <p:cNvGrpSpPr/>
            <p:nvPr userDrawn="1"/>
          </p:nvGrpSpPr>
          <p:grpSpPr>
            <a:xfrm>
              <a:off x="23020783" y="107656"/>
              <a:ext cx="1199859" cy="2566285"/>
              <a:chOff x="22535630" y="1943662"/>
              <a:chExt cx="2116722" cy="4980021"/>
            </a:xfrm>
          </p:grpSpPr>
          <p:pic>
            <p:nvPicPr>
              <p:cNvPr id="17" name="Image" descr="Image">
                <a:extLst>
                  <a:ext uri="{FF2B5EF4-FFF2-40B4-BE49-F238E27FC236}">
                    <a16:creationId xmlns:a16="http://schemas.microsoft.com/office/drawing/2014/main" id="{A47B7501-DEFD-DC8C-AED2-773AA83E917B}"/>
                  </a:ext>
                </a:extLst>
              </p:cNvPr>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18" name="Image" descr="Image">
                <a:extLst>
                  <a:ext uri="{FF2B5EF4-FFF2-40B4-BE49-F238E27FC236}">
                    <a16:creationId xmlns:a16="http://schemas.microsoft.com/office/drawing/2014/main" id="{189FA3B7-BC9C-CF71-36F4-864521720485}"/>
                  </a:ext>
                </a:extLst>
              </p:cNvPr>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19" name="Image" descr="Image">
                <a:extLst>
                  <a:ext uri="{FF2B5EF4-FFF2-40B4-BE49-F238E27FC236}">
                    <a16:creationId xmlns:a16="http://schemas.microsoft.com/office/drawing/2014/main" id="{C1621154-5AB4-686D-DC43-32D29FCF203C}"/>
                  </a:ext>
                </a:extLst>
              </p:cNvPr>
              <p:cNvPicPr>
                <a:picLocks noChangeAspect="1"/>
              </p:cNvPicPr>
              <p:nvPr/>
            </p:nvPicPr>
            <p:blipFill>
              <a:blip r:embed="rId6"/>
              <a:stretch>
                <a:fillRect/>
              </a:stretch>
            </p:blipFill>
            <p:spPr>
              <a:xfrm>
                <a:off x="23072621" y="4312937"/>
                <a:ext cx="1233591" cy="2610746"/>
              </a:xfrm>
              <a:prstGeom prst="rect">
                <a:avLst/>
              </a:prstGeom>
              <a:ln w="12700">
                <a:miter lim="400000"/>
              </a:ln>
            </p:spPr>
          </p:pic>
        </p:grpSp>
        <p:pic>
          <p:nvPicPr>
            <p:cNvPr id="15" name="Image" descr="Image">
              <a:extLst>
                <a:ext uri="{FF2B5EF4-FFF2-40B4-BE49-F238E27FC236}">
                  <a16:creationId xmlns:a16="http://schemas.microsoft.com/office/drawing/2014/main" id="{801FDF31-33CD-970E-B2B5-344051A0E4F8}"/>
                </a:ext>
              </a:extLst>
            </p:cNvPr>
            <p:cNvPicPr>
              <a:picLocks noChangeAspect="1"/>
            </p:cNvPicPr>
            <p:nvPr/>
          </p:nvPicPr>
          <p:blipFill>
            <a:blip r:embed="rId7"/>
            <a:stretch>
              <a:fillRect/>
            </a:stretch>
          </p:blipFill>
          <p:spPr>
            <a:xfrm>
              <a:off x="-15214" y="-20658"/>
              <a:ext cx="1653415" cy="3877819"/>
            </a:xfrm>
            <a:prstGeom prst="rect">
              <a:avLst/>
            </a:prstGeom>
            <a:ln w="12700">
              <a:miter lim="400000"/>
            </a:ln>
          </p:spPr>
        </p:pic>
        <p:pic>
          <p:nvPicPr>
            <p:cNvPr id="16" name="Image" descr="Image">
              <a:extLst>
                <a:ext uri="{FF2B5EF4-FFF2-40B4-BE49-F238E27FC236}">
                  <a16:creationId xmlns:a16="http://schemas.microsoft.com/office/drawing/2014/main" id="{D5B4B641-473D-D498-E38D-965B506421F4}"/>
                </a:ext>
              </a:extLst>
            </p:cNvPr>
            <p:cNvPicPr>
              <a:picLocks noChangeAspect="1"/>
            </p:cNvPicPr>
            <p:nvPr/>
          </p:nvPicPr>
          <p:blipFill>
            <a:blip r:embed="rId8"/>
            <a:stretch>
              <a:fillRect/>
            </a:stretch>
          </p:blipFill>
          <p:spPr>
            <a:xfrm>
              <a:off x="21946134" y="9105088"/>
              <a:ext cx="2465224" cy="4632759"/>
            </a:xfrm>
            <a:prstGeom prst="rect">
              <a:avLst/>
            </a:prstGeom>
            <a:ln w="12700">
              <a:miter lim="400000"/>
            </a:ln>
          </p:spPr>
        </p:pic>
      </p:grpSp>
    </p:spTree>
    <p:extLst>
      <p:ext uri="{BB962C8B-B14F-4D97-AF65-F5344CB8AC3E}">
        <p14:creationId xmlns:p14="http://schemas.microsoft.com/office/powerpoint/2010/main" val="376489114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Numbered Content Slide 14">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13BEA99-2C2B-A1EB-1070-9CC1B5CC7609}"/>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3703CFBB-610F-C951-DC66-605678363E39}"/>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0FA4551D-83E3-55AA-3483-C8B8A92BD917}"/>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4" name="Picture 3">
            <a:extLst>
              <a:ext uri="{FF2B5EF4-FFF2-40B4-BE49-F238E27FC236}">
                <a16:creationId xmlns:a16="http://schemas.microsoft.com/office/drawing/2014/main" id="{52BB41AD-0B8C-78C4-3C44-6C6B8D7EF6C7}"/>
              </a:ext>
            </a:extLst>
          </p:cNvPr>
          <p:cNvPicPr>
            <a:picLocks noChangeAspect="1"/>
          </p:cNvPicPr>
          <p:nvPr userDrawn="1"/>
        </p:nvPicPr>
        <p:blipFill rotWithShape="1">
          <a:blip r:embed="rId2"/>
          <a:srcRect l="-321" r="34807" b="11447"/>
          <a:stretch/>
        </p:blipFill>
        <p:spPr>
          <a:xfrm>
            <a:off x="17729200" y="2514600"/>
            <a:ext cx="6654800" cy="11201400"/>
          </a:xfrm>
          <a:prstGeom prst="rect">
            <a:avLst/>
          </a:prstGeom>
        </p:spPr>
      </p:pic>
      <p:pic>
        <p:nvPicPr>
          <p:cNvPr id="2" name="Image" descr="Allyant.com">
            <a:extLst>
              <a:ext uri="{FF2B5EF4-FFF2-40B4-BE49-F238E27FC236}">
                <a16:creationId xmlns:a16="http://schemas.microsoft.com/office/drawing/2014/main" id="{85D2CE54-AC77-6160-4BCF-11E4C5018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191"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8694514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Numbered Content Slide 15">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542EF89-578C-7DE9-12C7-6DD8C29202CB}"/>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E66753B-6EBD-D2BC-6331-EC39DE2F67C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94B43671-677B-627C-D3EE-77BF9544EE29}"/>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17C3B6D8-4922-41DF-62B1-7973F47E3FEA}"/>
              </a:ext>
            </a:extLst>
          </p:cNvPr>
          <p:cNvPicPr>
            <a:picLocks noChangeAspect="1"/>
          </p:cNvPicPr>
          <p:nvPr userDrawn="1"/>
        </p:nvPicPr>
        <p:blipFill rotWithShape="1">
          <a:blip r:embed="rId2"/>
          <a:srcRect l="43" t="-8726" r="40096" b="16870"/>
          <a:stretch/>
        </p:blipFill>
        <p:spPr>
          <a:xfrm>
            <a:off x="16306800" y="0"/>
            <a:ext cx="8077200" cy="13716000"/>
          </a:xfrm>
          <a:prstGeom prst="rect">
            <a:avLst/>
          </a:prstGeom>
        </p:spPr>
      </p:pic>
      <p:pic>
        <p:nvPicPr>
          <p:cNvPr id="3" name="Image" descr="Allyant.com">
            <a:extLst>
              <a:ext uri="{FF2B5EF4-FFF2-40B4-BE49-F238E27FC236}">
                <a16:creationId xmlns:a16="http://schemas.microsoft.com/office/drawing/2014/main" id="{15ED6372-A615-B220-2E65-56B18887D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00"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7919848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Numbered Content Slide 16">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ADB35DE-3F60-530B-2701-77893C1BB777}"/>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63001C6A-9D35-6B31-3E96-69653720A2E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35A8B0FF-6892-DDE5-99B5-316EC3912FE6}"/>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D5F5DAD2-40B2-43E0-D2CB-C20187A846CA}"/>
              </a:ext>
            </a:extLst>
          </p:cNvPr>
          <p:cNvPicPr>
            <a:picLocks noChangeAspect="1"/>
          </p:cNvPicPr>
          <p:nvPr userDrawn="1"/>
        </p:nvPicPr>
        <p:blipFill rotWithShape="1">
          <a:blip r:embed="rId2"/>
          <a:srcRect l="20467" r="22674" b="-1591"/>
          <a:stretch/>
        </p:blipFill>
        <p:spPr>
          <a:xfrm>
            <a:off x="17119600" y="-32670"/>
            <a:ext cx="7264400" cy="13748669"/>
          </a:xfrm>
          <a:prstGeom prst="rect">
            <a:avLst/>
          </a:prstGeom>
        </p:spPr>
      </p:pic>
      <p:pic>
        <p:nvPicPr>
          <p:cNvPr id="3" name="Image" descr="Allyant.com">
            <a:extLst>
              <a:ext uri="{FF2B5EF4-FFF2-40B4-BE49-F238E27FC236}">
                <a16:creationId xmlns:a16="http://schemas.microsoft.com/office/drawing/2014/main" id="{42C8CB5E-D57F-CCCE-F3F5-4F7098240D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0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6400266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Numbered Content Slide 17">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8C6E09E-920C-427A-7DA9-0864ECAAB577}"/>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07A47A4B-8496-4F76-121D-B167CB15F55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84FC8EB0-3C7F-834B-D607-EA3657B48A29}"/>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85D120E1-E94D-CF09-559E-DB9B07444CDA}"/>
              </a:ext>
            </a:extLst>
          </p:cNvPr>
          <p:cNvPicPr>
            <a:picLocks noChangeAspect="1"/>
          </p:cNvPicPr>
          <p:nvPr userDrawn="1"/>
        </p:nvPicPr>
        <p:blipFill rotWithShape="1">
          <a:blip r:embed="rId2"/>
          <a:srcRect l="-824" r="40895"/>
          <a:stretch/>
        </p:blipFill>
        <p:spPr>
          <a:xfrm>
            <a:off x="16992600" y="1"/>
            <a:ext cx="7391400" cy="13716000"/>
          </a:xfrm>
          <a:prstGeom prst="rect">
            <a:avLst/>
          </a:prstGeom>
        </p:spPr>
      </p:pic>
      <p:pic>
        <p:nvPicPr>
          <p:cNvPr id="3" name="Image" descr="Allyant.com">
            <a:extLst>
              <a:ext uri="{FF2B5EF4-FFF2-40B4-BE49-F238E27FC236}">
                <a16:creationId xmlns:a16="http://schemas.microsoft.com/office/drawing/2014/main" id="{D80FE206-AADE-4E7F-B26E-CDBE52C1B8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1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129969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Numbered Content Slide 18">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381D5CE-3130-2964-6665-920AE8EAB2EA}"/>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5F45DFF6-F03A-2A8A-46FE-EF8432230BF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2203D16C-D347-8A68-EFE6-2BF269D2A120}"/>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E56865AE-3F78-048D-8F3C-B565F35584C8}"/>
              </a:ext>
            </a:extLst>
          </p:cNvPr>
          <p:cNvPicPr>
            <a:picLocks noChangeAspect="1"/>
          </p:cNvPicPr>
          <p:nvPr userDrawn="1"/>
        </p:nvPicPr>
        <p:blipFill rotWithShape="1">
          <a:blip r:embed="rId2"/>
          <a:srcRect l="-157" t="-245" r="26097" b="976"/>
          <a:stretch/>
        </p:blipFill>
        <p:spPr>
          <a:xfrm>
            <a:off x="17145000" y="3378199"/>
            <a:ext cx="7239001" cy="10337801"/>
          </a:xfrm>
          <a:prstGeom prst="rect">
            <a:avLst/>
          </a:prstGeom>
        </p:spPr>
      </p:pic>
      <p:pic>
        <p:nvPicPr>
          <p:cNvPr id="3" name="Image" descr="Allyant.com">
            <a:extLst>
              <a:ext uri="{FF2B5EF4-FFF2-40B4-BE49-F238E27FC236}">
                <a16:creationId xmlns:a16="http://schemas.microsoft.com/office/drawing/2014/main" id="{190D8F8C-5A7C-8835-E7E1-6EE3BABBFF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2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2579619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Numbered Content Slide 19">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5EBB7D-2546-7B12-4B25-D04C04664B22}"/>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0A5ABF8-AE31-2340-3903-1E6FD3DBFAE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036390C8-2824-B807-8F7C-7A5519281948}"/>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mj-lt"/>
              <a:buAutoNum type="arabicPeriod"/>
              <a:defRPr sz="3400" b="0">
                <a:solidFill>
                  <a:srgbClr val="0A234B"/>
                </a:solidFill>
              </a:defRPr>
            </a:lvl1pPr>
            <a:lvl2pPr marL="1219200" indent="-609600" defTabSz="2438338">
              <a:lnSpc>
                <a:spcPct val="90000"/>
              </a:lnSpc>
              <a:spcBef>
                <a:spcPts val="4500"/>
              </a:spcBef>
              <a:buSzPct val="123000"/>
              <a:buFont typeface="+mj-lt"/>
              <a:buAutoNum type="alphaUcPeriod"/>
              <a:defRPr sz="3400" b="0">
                <a:solidFill>
                  <a:srgbClr val="0A234B"/>
                </a:solidFill>
              </a:defRPr>
            </a:lvl2pPr>
            <a:lvl3pPr marL="1828800" indent="-609600" defTabSz="2438338">
              <a:lnSpc>
                <a:spcPct val="90000"/>
              </a:lnSpc>
              <a:spcBef>
                <a:spcPts val="4500"/>
              </a:spcBef>
              <a:buSzPct val="123000"/>
              <a:buFont typeface="+mj-lt"/>
              <a:buAutoNum type="romanUcPeriod"/>
              <a:defRPr sz="3400" b="0">
                <a:solidFill>
                  <a:srgbClr val="0A234B"/>
                </a:solidFill>
              </a:defRPr>
            </a:lvl3pPr>
            <a:lvl4pPr marL="2438400" indent="-609600" defTabSz="2438338">
              <a:lnSpc>
                <a:spcPct val="90000"/>
              </a:lnSpc>
              <a:spcBef>
                <a:spcPts val="4500"/>
              </a:spcBef>
              <a:buSzPct val="123000"/>
              <a:buFont typeface="+mj-lt"/>
              <a:buAutoNum type="alphaLcPeriod"/>
              <a:defRPr sz="3400" b="0">
                <a:solidFill>
                  <a:srgbClr val="0A234B"/>
                </a:solidFill>
              </a:defRPr>
            </a:lvl4pPr>
            <a:lvl5pPr marL="3048000" indent="-609600" defTabSz="2438338">
              <a:lnSpc>
                <a:spcPct val="90000"/>
              </a:lnSpc>
              <a:spcBef>
                <a:spcPts val="4500"/>
              </a:spcBef>
              <a:buSzPct val="123000"/>
              <a:buFont typeface="+mj-lt"/>
              <a:buAutoNum type="romanLcPeriod"/>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F1861687-AC29-8996-7605-495A6D36CC23}"/>
              </a:ext>
            </a:extLst>
          </p:cNvPr>
          <p:cNvPicPr>
            <a:picLocks noChangeAspect="1"/>
          </p:cNvPicPr>
          <p:nvPr userDrawn="1"/>
        </p:nvPicPr>
        <p:blipFill rotWithShape="1">
          <a:blip r:embed="rId2"/>
          <a:srcRect l="-1151" t="-1742" r="43423"/>
          <a:stretch/>
        </p:blipFill>
        <p:spPr>
          <a:xfrm>
            <a:off x="16738600" y="2260599"/>
            <a:ext cx="7645400" cy="11455401"/>
          </a:xfrm>
          <a:prstGeom prst="rect">
            <a:avLst/>
          </a:prstGeom>
        </p:spPr>
      </p:pic>
      <p:pic>
        <p:nvPicPr>
          <p:cNvPr id="4" name="Image" descr="Allyant.com">
            <a:extLst>
              <a:ext uri="{FF2B5EF4-FFF2-40B4-BE49-F238E27FC236}">
                <a16:creationId xmlns:a16="http://schemas.microsoft.com/office/drawing/2014/main" id="{0E99B876-B3A0-B22E-1C91-80C53EA975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23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6771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ivider 1">
    <p:spTree>
      <p:nvGrpSpPr>
        <p:cNvPr id="1" name=""/>
        <p:cNvGrpSpPr/>
        <p:nvPr/>
      </p:nvGrpSpPr>
      <p:grpSpPr>
        <a:xfrm>
          <a:off x="0" y="0"/>
          <a:ext cx="0" cy="0"/>
          <a:chOff x="0" y="0"/>
          <a:chExt cx="0" cy="0"/>
        </a:xfrm>
      </p:grpSpPr>
      <p:pic>
        <p:nvPicPr>
          <p:cNvPr id="5" name="Picture 4" descr="A blue and purple background&#10;&#10;Description automatically generated">
            <a:extLst>
              <a:ext uri="{FF2B5EF4-FFF2-40B4-BE49-F238E27FC236}">
                <a16:creationId xmlns:a16="http://schemas.microsoft.com/office/drawing/2014/main" id="{3566CBE9-AB75-DD80-0961-A6C0696AD0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26987"/>
            <a:ext cx="24612600" cy="13844588"/>
          </a:xfrm>
          <a:prstGeom prst="rect">
            <a:avLst/>
          </a:prstGeom>
        </p:spPr>
      </p:pic>
      <p:sp>
        <p:nvSpPr>
          <p:cNvPr id="4" name="Title 3">
            <a:extLst>
              <a:ext uri="{FF2B5EF4-FFF2-40B4-BE49-F238E27FC236}">
                <a16:creationId xmlns:a16="http://schemas.microsoft.com/office/drawing/2014/main" id="{360244BA-504C-FE05-A3DA-18D75692C775}"/>
              </a:ext>
            </a:extLst>
          </p:cNvPr>
          <p:cNvSpPr>
            <a:spLocks noGrp="1"/>
          </p:cNvSpPr>
          <p:nvPr>
            <p:ph type="title" hasCustomPrompt="1"/>
          </p:nvPr>
        </p:nvSpPr>
        <p:spPr>
          <a:xfrm>
            <a:off x="1543310" y="4313584"/>
            <a:ext cx="13584047" cy="2666614"/>
          </a:xfrm>
          <a:prstGeom prst="rect">
            <a:avLst/>
          </a:prstGeom>
        </p:spPr>
        <p:txBody>
          <a:bodyPr anchor="b"/>
          <a:lstStyle>
            <a:lvl1pPr>
              <a:defRPr sz="8500" spc="0" baseline="0"/>
            </a:lvl1pPr>
          </a:lstStyle>
          <a:p>
            <a:r>
              <a:rPr lang="en-US"/>
              <a:t>Divider Title</a:t>
            </a:r>
          </a:p>
        </p:txBody>
      </p:sp>
      <p:sp>
        <p:nvSpPr>
          <p:cNvPr id="2" name="Divider Subtitle">
            <a:extLst>
              <a:ext uri="{FF2B5EF4-FFF2-40B4-BE49-F238E27FC236}">
                <a16:creationId xmlns:a16="http://schemas.microsoft.com/office/drawing/2014/main" id="{D6634FBB-8B06-B9A3-DFE8-456A4D8D3E19}"/>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pic>
        <p:nvPicPr>
          <p:cNvPr id="7" name="Image" descr="Allyant.com ">
            <a:extLst>
              <a:ext uri="{FF2B5EF4-FFF2-40B4-BE49-F238E27FC236}">
                <a16:creationId xmlns:a16="http://schemas.microsoft.com/office/drawing/2014/main" id="{9286F901-22E2-0A67-D73E-1671200E04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pic>
        <p:nvPicPr>
          <p:cNvPr id="6" name="Picture 5">
            <a:extLst>
              <a:ext uri="{FF2B5EF4-FFF2-40B4-BE49-F238E27FC236}">
                <a16:creationId xmlns:a16="http://schemas.microsoft.com/office/drawing/2014/main" id="{E86FD794-9FDE-89B8-582E-EE1034AAC032}"/>
              </a:ext>
            </a:extLst>
          </p:cNvPr>
          <p:cNvPicPr>
            <a:picLocks noChangeAspect="1"/>
          </p:cNvPicPr>
          <p:nvPr userDrawn="1"/>
        </p:nvPicPr>
        <p:blipFill rotWithShape="1">
          <a:blip r:embed="rId4"/>
          <a:srcRect r="13080" b="1018"/>
          <a:stretch/>
        </p:blipFill>
        <p:spPr>
          <a:xfrm>
            <a:off x="15590078" y="971532"/>
            <a:ext cx="8946322" cy="12846069"/>
          </a:xfrm>
          <a:prstGeom prst="rect">
            <a:avLst/>
          </a:prstGeom>
        </p:spPr>
      </p:pic>
      <p:sp>
        <p:nvSpPr>
          <p:cNvPr id="245"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9442233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Divider 3">
    <p:spTree>
      <p:nvGrpSpPr>
        <p:cNvPr id="1" name=""/>
        <p:cNvGrpSpPr/>
        <p:nvPr/>
      </p:nvGrpSpPr>
      <p:grpSpPr>
        <a:xfrm>
          <a:off x="0" y="0"/>
          <a:ext cx="0" cy="0"/>
          <a:chOff x="0" y="0"/>
          <a:chExt cx="0" cy="0"/>
        </a:xfrm>
      </p:grpSpPr>
      <p:pic>
        <p:nvPicPr>
          <p:cNvPr id="4" name="Picture 3" descr="A blue and purple background&#10;&#10;Description automatically generated">
            <a:extLst>
              <a:ext uri="{FF2B5EF4-FFF2-40B4-BE49-F238E27FC236}">
                <a16:creationId xmlns:a16="http://schemas.microsoft.com/office/drawing/2014/main" id="{C246C582-0070-556F-3DAD-63070C342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26987"/>
            <a:ext cx="24612600" cy="13844588"/>
          </a:xfrm>
          <a:prstGeom prst="rect">
            <a:avLst/>
          </a:prstGeom>
        </p:spPr>
      </p:pic>
      <p:sp>
        <p:nvSpPr>
          <p:cNvPr id="7" name="Title 3">
            <a:extLst>
              <a:ext uri="{FF2B5EF4-FFF2-40B4-BE49-F238E27FC236}">
                <a16:creationId xmlns:a16="http://schemas.microsoft.com/office/drawing/2014/main" id="{EB9C8DAE-90FC-BE97-C04A-995BEEE47E40}"/>
              </a:ext>
            </a:extLst>
          </p:cNvPr>
          <p:cNvSpPr>
            <a:spLocks noGrp="1"/>
          </p:cNvSpPr>
          <p:nvPr>
            <p:ph type="title" hasCustomPrompt="1"/>
          </p:nvPr>
        </p:nvSpPr>
        <p:spPr>
          <a:xfrm>
            <a:off x="1543310" y="4313584"/>
            <a:ext cx="13584047" cy="2666614"/>
          </a:xfrm>
          <a:prstGeom prst="rect">
            <a:avLst/>
          </a:prstGeom>
        </p:spPr>
        <p:txBody>
          <a:bodyPr anchor="b"/>
          <a:lstStyle>
            <a:lvl1pPr>
              <a:defRPr sz="8500" spc="0" baseline="0"/>
            </a:lvl1pPr>
          </a:lstStyle>
          <a:p>
            <a:r>
              <a:rPr lang="en-US"/>
              <a:t>Divider Title</a:t>
            </a:r>
          </a:p>
        </p:txBody>
      </p:sp>
      <p:sp>
        <p:nvSpPr>
          <p:cNvPr id="2" name="Divider Subtitle">
            <a:extLst>
              <a:ext uri="{FF2B5EF4-FFF2-40B4-BE49-F238E27FC236}">
                <a16:creationId xmlns:a16="http://schemas.microsoft.com/office/drawing/2014/main" id="{5B2967DF-B93D-F57F-D377-1C25AB58CE62}"/>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pic>
        <p:nvPicPr>
          <p:cNvPr id="6" name="Image" descr="Allyant.com ">
            <a:extLst>
              <a:ext uri="{FF2B5EF4-FFF2-40B4-BE49-F238E27FC236}">
                <a16:creationId xmlns:a16="http://schemas.microsoft.com/office/drawing/2014/main" id="{D2766946-4307-2B20-A6A4-915942DDD7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pic>
        <p:nvPicPr>
          <p:cNvPr id="5" name="Picture 4">
            <a:extLst>
              <a:ext uri="{FF2B5EF4-FFF2-40B4-BE49-F238E27FC236}">
                <a16:creationId xmlns:a16="http://schemas.microsoft.com/office/drawing/2014/main" id="{EEE6BFF4-366E-D32B-3811-14CA7CF80590}"/>
              </a:ext>
            </a:extLst>
          </p:cNvPr>
          <p:cNvPicPr>
            <a:picLocks noChangeAspect="1"/>
          </p:cNvPicPr>
          <p:nvPr userDrawn="1"/>
        </p:nvPicPr>
        <p:blipFill rotWithShape="1">
          <a:blip r:embed="rId4"/>
          <a:srcRect r="7330"/>
          <a:stretch/>
        </p:blipFill>
        <p:spPr>
          <a:xfrm>
            <a:off x="15798800" y="1565342"/>
            <a:ext cx="8737600" cy="10943996"/>
          </a:xfrm>
          <a:prstGeom prst="rect">
            <a:avLst/>
          </a:prstGeom>
        </p:spPr>
      </p:pic>
      <p:sp>
        <p:nvSpPr>
          <p:cNvPr id="263"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1763092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 4">
    <p:spTree>
      <p:nvGrpSpPr>
        <p:cNvPr id="1" name=""/>
        <p:cNvGrpSpPr/>
        <p:nvPr/>
      </p:nvGrpSpPr>
      <p:grpSpPr>
        <a:xfrm>
          <a:off x="0" y="0"/>
          <a:ext cx="0" cy="0"/>
          <a:chOff x="0" y="0"/>
          <a:chExt cx="0" cy="0"/>
        </a:xfrm>
      </p:grpSpPr>
      <p:pic>
        <p:nvPicPr>
          <p:cNvPr id="4" name="Picture 3" descr="A blue and purple background&#10;&#10;Description automatically generated">
            <a:extLst>
              <a:ext uri="{FF2B5EF4-FFF2-40B4-BE49-F238E27FC236}">
                <a16:creationId xmlns:a16="http://schemas.microsoft.com/office/drawing/2014/main" id="{BC30A0E1-A14D-E5E5-D67F-A149308EC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26987"/>
            <a:ext cx="24612600" cy="13844588"/>
          </a:xfrm>
          <a:prstGeom prst="rect">
            <a:avLst/>
          </a:prstGeom>
        </p:spPr>
      </p:pic>
      <p:sp>
        <p:nvSpPr>
          <p:cNvPr id="7" name="Title 3">
            <a:extLst>
              <a:ext uri="{FF2B5EF4-FFF2-40B4-BE49-F238E27FC236}">
                <a16:creationId xmlns:a16="http://schemas.microsoft.com/office/drawing/2014/main" id="{24A88BA5-4685-C590-3253-0E71633BF431}"/>
              </a:ext>
            </a:extLst>
          </p:cNvPr>
          <p:cNvSpPr>
            <a:spLocks noGrp="1"/>
          </p:cNvSpPr>
          <p:nvPr>
            <p:ph type="title" hasCustomPrompt="1"/>
          </p:nvPr>
        </p:nvSpPr>
        <p:spPr>
          <a:xfrm>
            <a:off x="1543310" y="4313584"/>
            <a:ext cx="13584047" cy="2666614"/>
          </a:xfrm>
          <a:prstGeom prst="rect">
            <a:avLst/>
          </a:prstGeom>
        </p:spPr>
        <p:txBody>
          <a:bodyPr anchor="b"/>
          <a:lstStyle>
            <a:lvl1pPr>
              <a:defRPr sz="8500" spc="0" baseline="0"/>
            </a:lvl1pPr>
          </a:lstStyle>
          <a:p>
            <a:r>
              <a:rPr lang="en-US"/>
              <a:t>Divider Title</a:t>
            </a:r>
          </a:p>
        </p:txBody>
      </p:sp>
      <p:sp>
        <p:nvSpPr>
          <p:cNvPr id="2" name="Divider Subtitle">
            <a:extLst>
              <a:ext uri="{FF2B5EF4-FFF2-40B4-BE49-F238E27FC236}">
                <a16:creationId xmlns:a16="http://schemas.microsoft.com/office/drawing/2014/main" id="{FFB01FC5-5B23-DC8C-D0E1-28BC2C691D0E}"/>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pic>
        <p:nvPicPr>
          <p:cNvPr id="6" name="Image" descr="Allyant.com ">
            <a:extLst>
              <a:ext uri="{FF2B5EF4-FFF2-40B4-BE49-F238E27FC236}">
                <a16:creationId xmlns:a16="http://schemas.microsoft.com/office/drawing/2014/main" id="{1F504A44-AE79-A0BD-8EA0-CB5A2D1DD0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pic>
        <p:nvPicPr>
          <p:cNvPr id="5" name="Picture 4">
            <a:extLst>
              <a:ext uri="{FF2B5EF4-FFF2-40B4-BE49-F238E27FC236}">
                <a16:creationId xmlns:a16="http://schemas.microsoft.com/office/drawing/2014/main" id="{E4435A10-EDE3-6F59-1B56-7360B3B2FE0D}"/>
              </a:ext>
            </a:extLst>
          </p:cNvPr>
          <p:cNvPicPr>
            <a:picLocks noChangeAspect="1"/>
          </p:cNvPicPr>
          <p:nvPr userDrawn="1"/>
        </p:nvPicPr>
        <p:blipFill rotWithShape="1">
          <a:blip r:embed="rId4"/>
          <a:srcRect r="12296"/>
          <a:stretch/>
        </p:blipFill>
        <p:spPr>
          <a:xfrm>
            <a:off x="16202819" y="1657807"/>
            <a:ext cx="8333581" cy="10044278"/>
          </a:xfrm>
          <a:prstGeom prst="rect">
            <a:avLst/>
          </a:prstGeom>
        </p:spPr>
      </p:pic>
      <p:sp>
        <p:nvSpPr>
          <p:cNvPr id="272"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626136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7">
    <p:spTree>
      <p:nvGrpSpPr>
        <p:cNvPr id="1" name=""/>
        <p:cNvGrpSpPr/>
        <p:nvPr/>
      </p:nvGrpSpPr>
      <p:grpSpPr>
        <a:xfrm>
          <a:off x="0" y="0"/>
          <a:ext cx="0" cy="0"/>
          <a:chOff x="0" y="0"/>
          <a:chExt cx="0" cy="0"/>
        </a:xfrm>
      </p:grpSpPr>
      <p:pic>
        <p:nvPicPr>
          <p:cNvPr id="5" name="Picture 4" descr="A blue and purple background&#10;&#10;Description automatically generated">
            <a:extLst>
              <a:ext uri="{FF2B5EF4-FFF2-40B4-BE49-F238E27FC236}">
                <a16:creationId xmlns:a16="http://schemas.microsoft.com/office/drawing/2014/main" id="{FFC78D0C-A3FA-71F1-0CE5-3A8C1EB27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26987"/>
            <a:ext cx="24612600" cy="13844588"/>
          </a:xfrm>
          <a:prstGeom prst="rect">
            <a:avLst/>
          </a:prstGeom>
        </p:spPr>
      </p:pic>
      <p:sp>
        <p:nvSpPr>
          <p:cNvPr id="6" name="Title 3">
            <a:extLst>
              <a:ext uri="{FF2B5EF4-FFF2-40B4-BE49-F238E27FC236}">
                <a16:creationId xmlns:a16="http://schemas.microsoft.com/office/drawing/2014/main" id="{2C067D53-164A-22E1-3D08-DF3B9B4E86D2}"/>
              </a:ext>
            </a:extLst>
          </p:cNvPr>
          <p:cNvSpPr>
            <a:spLocks noGrp="1"/>
          </p:cNvSpPr>
          <p:nvPr>
            <p:ph type="title" hasCustomPrompt="1"/>
          </p:nvPr>
        </p:nvSpPr>
        <p:spPr>
          <a:xfrm>
            <a:off x="1543310" y="4313584"/>
            <a:ext cx="13584047" cy="2666614"/>
          </a:xfrm>
          <a:prstGeom prst="rect">
            <a:avLst/>
          </a:prstGeom>
        </p:spPr>
        <p:txBody>
          <a:bodyPr anchor="b"/>
          <a:lstStyle>
            <a:lvl1pPr>
              <a:defRPr sz="8500" spc="0" baseline="0"/>
            </a:lvl1pPr>
          </a:lstStyle>
          <a:p>
            <a:r>
              <a:rPr lang="en-US"/>
              <a:t>Divider Title</a:t>
            </a:r>
          </a:p>
        </p:txBody>
      </p:sp>
      <p:sp>
        <p:nvSpPr>
          <p:cNvPr id="2" name="Divider Subtitle">
            <a:extLst>
              <a:ext uri="{FF2B5EF4-FFF2-40B4-BE49-F238E27FC236}">
                <a16:creationId xmlns:a16="http://schemas.microsoft.com/office/drawing/2014/main" id="{FD2E6FBD-C978-9E5A-EF0C-E0CCD988D9E6}"/>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pic>
        <p:nvPicPr>
          <p:cNvPr id="4" name="Image" descr="Allyant.com ">
            <a:extLst>
              <a:ext uri="{FF2B5EF4-FFF2-40B4-BE49-F238E27FC236}">
                <a16:creationId xmlns:a16="http://schemas.microsoft.com/office/drawing/2014/main" id="{2704701A-62BD-C0FB-302C-2A22EEF5CB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878905"/>
            <a:ext cx="1935390" cy="396283"/>
          </a:xfrm>
          <a:prstGeom prst="rect">
            <a:avLst/>
          </a:prstGeom>
          <a:ln w="12700">
            <a:miter lim="400000"/>
          </a:ln>
        </p:spPr>
      </p:pic>
      <p:pic>
        <p:nvPicPr>
          <p:cNvPr id="7" name="Picture 6">
            <a:extLst>
              <a:ext uri="{FF2B5EF4-FFF2-40B4-BE49-F238E27FC236}">
                <a16:creationId xmlns:a16="http://schemas.microsoft.com/office/drawing/2014/main" id="{AAC94DF0-801E-7399-AD06-59375F86969D}"/>
              </a:ext>
            </a:extLst>
          </p:cNvPr>
          <p:cNvPicPr>
            <a:picLocks noChangeAspect="1"/>
          </p:cNvPicPr>
          <p:nvPr userDrawn="1"/>
        </p:nvPicPr>
        <p:blipFill>
          <a:blip r:embed="rId4"/>
          <a:stretch>
            <a:fillRect/>
          </a:stretch>
        </p:blipFill>
        <p:spPr>
          <a:xfrm>
            <a:off x="12442885" y="1828800"/>
            <a:ext cx="12093515" cy="10965485"/>
          </a:xfrm>
          <a:prstGeom prst="rect">
            <a:avLst/>
          </a:prstGeom>
        </p:spPr>
      </p:pic>
      <p:sp>
        <p:nvSpPr>
          <p:cNvPr id="29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399389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C016D96-C29F-8C7B-3577-7330FBF26AF8}"/>
              </a:ext>
            </a:extLst>
          </p:cNvPr>
          <p:cNvGrpSpPr/>
          <p:nvPr userDrawn="1"/>
        </p:nvGrpSpPr>
        <p:grpSpPr>
          <a:xfrm>
            <a:off x="-15214" y="-20658"/>
            <a:ext cx="24426572" cy="13758505"/>
            <a:chOff x="-15214" y="-20658"/>
            <a:chExt cx="24426572" cy="13758505"/>
          </a:xfrm>
        </p:grpSpPr>
        <p:grpSp>
          <p:nvGrpSpPr>
            <p:cNvPr id="13" name="Group 12">
              <a:extLst>
                <a:ext uri="{FF2B5EF4-FFF2-40B4-BE49-F238E27FC236}">
                  <a16:creationId xmlns:a16="http://schemas.microsoft.com/office/drawing/2014/main" id="{BD271D67-9B0D-52A4-74C1-570E2BBD5C3D}"/>
                </a:ext>
              </a:extLst>
            </p:cNvPr>
            <p:cNvGrpSpPr/>
            <p:nvPr userDrawn="1"/>
          </p:nvGrpSpPr>
          <p:grpSpPr>
            <a:xfrm>
              <a:off x="23020783" y="107656"/>
              <a:ext cx="1199859" cy="2566285"/>
              <a:chOff x="22535630" y="1943662"/>
              <a:chExt cx="2116722" cy="4980021"/>
            </a:xfrm>
          </p:grpSpPr>
          <p:pic>
            <p:nvPicPr>
              <p:cNvPr id="59" name="Image" descr="Image"/>
              <p:cNvPicPr>
                <a:picLocks noChangeAspect="1"/>
              </p:cNvPicPr>
              <p:nvPr/>
            </p:nvPicPr>
            <p:blipFill>
              <a:blip r:embed="rId2"/>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3"/>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4"/>
              <a:stretch>
                <a:fillRect/>
              </a:stretch>
            </p:blipFill>
            <p:spPr>
              <a:xfrm>
                <a:off x="23072621" y="4312937"/>
                <a:ext cx="1233591" cy="2610746"/>
              </a:xfrm>
              <a:prstGeom prst="rect">
                <a:avLst/>
              </a:prstGeom>
              <a:ln w="12700">
                <a:miter lim="400000"/>
              </a:ln>
            </p:spPr>
          </p:pic>
        </p:grpSp>
        <p:pic>
          <p:nvPicPr>
            <p:cNvPr id="62" name="Image" descr="Image"/>
            <p:cNvPicPr>
              <a:picLocks noChangeAspect="1"/>
            </p:cNvPicPr>
            <p:nvPr/>
          </p:nvPicPr>
          <p:blipFill>
            <a:blip r:embed="rId5"/>
            <a:stretch>
              <a:fillRect/>
            </a:stretch>
          </p:blipFill>
          <p:spPr>
            <a:xfrm>
              <a:off x="-15214" y="-20658"/>
              <a:ext cx="1653415" cy="3877819"/>
            </a:xfrm>
            <a:prstGeom prst="rect">
              <a:avLst/>
            </a:prstGeom>
            <a:ln w="12700">
              <a:miter lim="400000"/>
            </a:ln>
          </p:spPr>
        </p:pic>
        <p:pic>
          <p:nvPicPr>
            <p:cNvPr id="64" name="Image" descr="Image"/>
            <p:cNvPicPr>
              <a:picLocks noChangeAspect="1"/>
            </p:cNvPicPr>
            <p:nvPr/>
          </p:nvPicPr>
          <p:blipFill>
            <a:blip r:embed="rId6"/>
            <a:stretch>
              <a:fillRect/>
            </a:stretch>
          </p:blipFill>
          <p:spPr>
            <a:xfrm>
              <a:off x="21946134" y="9105088"/>
              <a:ext cx="2465224" cy="4632759"/>
            </a:xfrm>
            <a:prstGeom prst="rect">
              <a:avLst/>
            </a:prstGeom>
            <a:ln w="12700">
              <a:miter lim="400000"/>
            </a:ln>
          </p:spPr>
        </p:pic>
      </p:grpSp>
      <p:sp>
        <p:nvSpPr>
          <p:cNvPr id="5" name="Title 4">
            <a:extLst>
              <a:ext uri="{FF2B5EF4-FFF2-40B4-BE49-F238E27FC236}">
                <a16:creationId xmlns:a16="http://schemas.microsoft.com/office/drawing/2014/main" id="{7786FBAE-7E2F-18AD-DD96-8AE2BE3D0EF9}"/>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defRPr>
            </a:lvl1pPr>
          </a:lstStyle>
          <a:p>
            <a:r>
              <a:rPr lang="en-US"/>
              <a:t>Slide Title</a:t>
            </a:r>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Font typeface="Arial" panose="020B0604020202020204" pitchFamily="34" charset="0"/>
              <a:buChar char="•"/>
              <a:defRPr sz="3400" b="0">
                <a:solidFill>
                  <a:schemeClr val="accent4"/>
                </a:solidFill>
              </a:defRPr>
            </a:lvl1pPr>
            <a:lvl2pPr marL="1219200" indent="-609600" defTabSz="2438338">
              <a:lnSpc>
                <a:spcPct val="90000"/>
              </a:lnSpc>
              <a:spcBef>
                <a:spcPts val="4500"/>
              </a:spcBef>
              <a:buSzPct val="123000"/>
              <a:buFont typeface="Arial" panose="020B0604020202020204" pitchFamily="34" charset="0"/>
              <a:buChar char="•"/>
              <a:defRPr sz="3400" b="0">
                <a:solidFill>
                  <a:schemeClr val="accent4"/>
                </a:solidFill>
              </a:defRPr>
            </a:lvl2pPr>
            <a:lvl3pPr marL="1828800" indent="-609600" defTabSz="2438338">
              <a:lnSpc>
                <a:spcPct val="90000"/>
              </a:lnSpc>
              <a:spcBef>
                <a:spcPts val="4500"/>
              </a:spcBef>
              <a:buSzPct val="123000"/>
              <a:buFont typeface="Arial" panose="020B0604020202020204" pitchFamily="34" charset="0"/>
              <a:buChar char="•"/>
              <a:defRPr sz="3400" b="0">
                <a:solidFill>
                  <a:schemeClr val="accent4"/>
                </a:solidFill>
              </a:defRPr>
            </a:lvl3pPr>
            <a:lvl4pPr marL="2438400" indent="-609600" defTabSz="2438338">
              <a:lnSpc>
                <a:spcPct val="90000"/>
              </a:lnSpc>
              <a:spcBef>
                <a:spcPts val="4500"/>
              </a:spcBef>
              <a:buSzPct val="123000"/>
              <a:buFont typeface="Arial" panose="020B0604020202020204" pitchFamily="34" charset="0"/>
              <a:buChar char="•"/>
              <a:defRPr sz="3400" b="0">
                <a:solidFill>
                  <a:schemeClr val="accent4"/>
                </a:solidFill>
              </a:defRPr>
            </a:lvl4pPr>
            <a:lvl5pPr marL="3048000" indent="-609600" defTabSz="2438338">
              <a:lnSpc>
                <a:spcPct val="90000"/>
              </a:lnSpc>
              <a:spcBef>
                <a:spcPts val="4500"/>
              </a:spcBef>
              <a:buSzPct val="123000"/>
              <a:buFont typeface="Arial" panose="020B0604020202020204" pitchFamily="34" charset="0"/>
              <a:buChar char="•"/>
              <a:defRPr sz="3400" b="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63" name="Image" descr="Allyant.co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pic>
        <p:nvPicPr>
          <p:cNvPr id="12" name="Image" descr="Allyant.com">
            <a:extLst>
              <a:ext uri="{FF2B5EF4-FFF2-40B4-BE49-F238E27FC236}">
                <a16:creationId xmlns:a16="http://schemas.microsoft.com/office/drawing/2014/main" id="{570CC5A3-8E6D-B2C6-A4DF-141F9EF142C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4862529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Content Slide 15">
    <p:spTree>
      <p:nvGrpSpPr>
        <p:cNvPr id="1" name=""/>
        <p:cNvGrpSpPr/>
        <p:nvPr/>
      </p:nvGrpSpPr>
      <p:grpSpPr>
        <a:xfrm>
          <a:off x="0" y="0"/>
          <a:ext cx="0" cy="0"/>
          <a:chOff x="0" y="0"/>
          <a:chExt cx="0" cy="0"/>
        </a:xfrm>
      </p:grpSpPr>
      <p:pic>
        <p:nvPicPr>
          <p:cNvPr id="198" name="Slide18.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9"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00"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a:p>
        </p:txBody>
      </p:sp>
      <p:sp>
        <p:nvSpPr>
          <p:cNvPr id="5" name="Slide Subtitle">
            <a:extLst>
              <a:ext uri="{FF2B5EF4-FFF2-40B4-BE49-F238E27FC236}">
                <a16:creationId xmlns:a16="http://schemas.microsoft.com/office/drawing/2014/main" id="{CE66753B-6EBD-D2BC-6331-EC39DE2F67C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F935009E-4B03-6364-A8C1-1B89EFB4C236}"/>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D8A3F29-9890-95CA-74B7-8867455A861E}"/>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20702354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 Slide 1">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86B75B-C887-493F-C149-657A33E9300F}"/>
              </a:ext>
            </a:extLst>
          </p:cNvPr>
          <p:cNvSpPr>
            <a:spLocks noGrp="1"/>
          </p:cNvSpPr>
          <p:nvPr>
            <p:ph type="title" hasCustomPrompt="1"/>
          </p:nvPr>
        </p:nvSpPr>
        <p:spPr>
          <a:xfrm>
            <a:off x="1562001" y="1079500"/>
            <a:ext cx="12224337" cy="1416050"/>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8" name="Picture 7">
            <a:extLst>
              <a:ext uri="{FF2B5EF4-FFF2-40B4-BE49-F238E27FC236}">
                <a16:creationId xmlns:a16="http://schemas.microsoft.com/office/drawing/2014/main" id="{035CFB1B-4A18-7AA4-BA8C-E1C466257D2B}"/>
              </a:ext>
            </a:extLst>
          </p:cNvPr>
          <p:cNvPicPr>
            <a:picLocks noChangeAspect="1"/>
          </p:cNvPicPr>
          <p:nvPr userDrawn="1"/>
        </p:nvPicPr>
        <p:blipFill rotWithShape="1">
          <a:blip r:embed="rId3"/>
          <a:srcRect r="33137" b="5462"/>
          <a:stretch/>
        </p:blipFill>
        <p:spPr>
          <a:xfrm>
            <a:off x="14679496" y="2544288"/>
            <a:ext cx="9723959" cy="11191167"/>
          </a:xfrm>
          <a:prstGeom prst="rect">
            <a:avLst/>
          </a:prstGeom>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109057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2 Column">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6F1DEDF-43B4-3E10-2C1D-B85A60C384F0}"/>
              </a:ext>
            </a:extLst>
          </p:cNvPr>
          <p:cNvSpPr>
            <a:spLocks noGrp="1"/>
          </p:cNvSpPr>
          <p:nvPr>
            <p:ph type="title" hasCustomPrompt="1"/>
          </p:nvPr>
        </p:nvSpPr>
        <p:spPr>
          <a:xfrm>
            <a:off x="1562001" y="1098550"/>
            <a:ext cx="20885130"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Body Level One…">
            <a:extLst>
              <a:ext uri="{FF2B5EF4-FFF2-40B4-BE49-F238E27FC236}">
                <a16:creationId xmlns:a16="http://schemas.microsoft.com/office/drawing/2014/main" id="{4339C947-A318-06DB-CD46-520867C433FF}"/>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8" name="Image" descr="Allyant.com">
            <a:extLst>
              <a:ext uri="{FF2B5EF4-FFF2-40B4-BE49-F238E27FC236}">
                <a16:creationId xmlns:a16="http://schemas.microsoft.com/office/drawing/2014/main" id="{4457F48C-3C90-95CA-6DC2-ABC755C89D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grpSp>
        <p:nvGrpSpPr>
          <p:cNvPr id="19" name="Group 18">
            <a:extLst>
              <a:ext uri="{FF2B5EF4-FFF2-40B4-BE49-F238E27FC236}">
                <a16:creationId xmlns:a16="http://schemas.microsoft.com/office/drawing/2014/main" id="{549ED5AE-01AD-B1CF-6350-F83DAAAF06B2}"/>
              </a:ext>
            </a:extLst>
          </p:cNvPr>
          <p:cNvGrpSpPr/>
          <p:nvPr userDrawn="1"/>
        </p:nvGrpSpPr>
        <p:grpSpPr>
          <a:xfrm>
            <a:off x="-15214" y="-20658"/>
            <a:ext cx="24426572" cy="13758505"/>
            <a:chOff x="-15214" y="-20658"/>
            <a:chExt cx="24426572" cy="13758505"/>
          </a:xfrm>
        </p:grpSpPr>
        <p:grpSp>
          <p:nvGrpSpPr>
            <p:cNvPr id="20" name="Group 19">
              <a:extLst>
                <a:ext uri="{FF2B5EF4-FFF2-40B4-BE49-F238E27FC236}">
                  <a16:creationId xmlns:a16="http://schemas.microsoft.com/office/drawing/2014/main" id="{42CAF212-BAA9-81BF-8131-1688460FEBF5}"/>
                </a:ext>
              </a:extLst>
            </p:cNvPr>
            <p:cNvGrpSpPr/>
            <p:nvPr userDrawn="1"/>
          </p:nvGrpSpPr>
          <p:grpSpPr>
            <a:xfrm>
              <a:off x="23020783" y="107656"/>
              <a:ext cx="1199859" cy="2566285"/>
              <a:chOff x="22535630" y="1943662"/>
              <a:chExt cx="2116722" cy="4980021"/>
            </a:xfrm>
          </p:grpSpPr>
          <p:pic>
            <p:nvPicPr>
              <p:cNvPr id="23" name="Image" descr="Image">
                <a:extLst>
                  <a:ext uri="{FF2B5EF4-FFF2-40B4-BE49-F238E27FC236}">
                    <a16:creationId xmlns:a16="http://schemas.microsoft.com/office/drawing/2014/main" id="{98F5BB6F-D880-54D8-B992-2BD16544E7B3}"/>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24" name="Image" descr="Image">
                <a:extLst>
                  <a:ext uri="{FF2B5EF4-FFF2-40B4-BE49-F238E27FC236}">
                    <a16:creationId xmlns:a16="http://schemas.microsoft.com/office/drawing/2014/main" id="{2BBF47A2-EA2E-E03C-732F-3A1940223595}"/>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25" name="Image" descr="Image">
                <a:extLst>
                  <a:ext uri="{FF2B5EF4-FFF2-40B4-BE49-F238E27FC236}">
                    <a16:creationId xmlns:a16="http://schemas.microsoft.com/office/drawing/2014/main" id="{BA8018DA-AD59-9D32-023F-EED0ECCBB87D}"/>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grpSp>
        <p:pic>
          <p:nvPicPr>
            <p:cNvPr id="21" name="Image" descr="Image">
              <a:extLst>
                <a:ext uri="{FF2B5EF4-FFF2-40B4-BE49-F238E27FC236}">
                  <a16:creationId xmlns:a16="http://schemas.microsoft.com/office/drawing/2014/main" id="{CB0B6F55-5241-4940-552B-864FF72FBD29}"/>
                </a:ext>
              </a:extLst>
            </p:cNvPr>
            <p:cNvPicPr>
              <a:picLocks noChangeAspect="1"/>
            </p:cNvPicPr>
            <p:nvPr/>
          </p:nvPicPr>
          <p:blipFill>
            <a:blip r:embed="rId6"/>
            <a:stretch>
              <a:fillRect/>
            </a:stretch>
          </p:blipFill>
          <p:spPr>
            <a:xfrm>
              <a:off x="-15214" y="-20658"/>
              <a:ext cx="1653415" cy="3877819"/>
            </a:xfrm>
            <a:prstGeom prst="rect">
              <a:avLst/>
            </a:prstGeom>
            <a:ln w="12700">
              <a:miter lim="400000"/>
            </a:ln>
          </p:spPr>
        </p:pic>
        <p:pic>
          <p:nvPicPr>
            <p:cNvPr id="22" name="Image" descr="Image">
              <a:extLst>
                <a:ext uri="{FF2B5EF4-FFF2-40B4-BE49-F238E27FC236}">
                  <a16:creationId xmlns:a16="http://schemas.microsoft.com/office/drawing/2014/main" id="{59BCA541-9E58-E5AE-9B98-E1B3D9706425}"/>
                </a:ext>
              </a:extLst>
            </p:cNvPr>
            <p:cNvPicPr>
              <a:picLocks noChangeAspect="1"/>
            </p:cNvPicPr>
            <p:nvPr/>
          </p:nvPicPr>
          <p:blipFill>
            <a:blip r:embed="rId7"/>
            <a:stretch>
              <a:fillRect/>
            </a:stretch>
          </p:blipFill>
          <p:spPr>
            <a:xfrm>
              <a:off x="21946134" y="9105088"/>
              <a:ext cx="2465224" cy="4632759"/>
            </a:xfrm>
            <a:prstGeom prst="rect">
              <a:avLst/>
            </a:prstGeom>
            <a:ln w="12700">
              <a:miter lim="400000"/>
            </a:ln>
          </p:spPr>
        </p:pic>
      </p:grpSp>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957174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3 Colum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422A532-22C8-4632-A364-1004A4057F76}"/>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Body Level One…">
            <a:extLst>
              <a:ext uri="{FF2B5EF4-FFF2-40B4-BE49-F238E27FC236}">
                <a16:creationId xmlns:a16="http://schemas.microsoft.com/office/drawing/2014/main" id="{E3B9F1DD-E1C0-C54F-2819-579EB6348C21}"/>
              </a:ext>
            </a:extLst>
          </p:cNvPr>
          <p:cNvSpPr txBox="1">
            <a:spLocks noGrp="1"/>
          </p:cNvSpPr>
          <p:nvPr>
            <p:ph type="body" idx="24"/>
          </p:nvPr>
        </p:nvSpPr>
        <p:spPr>
          <a:xfrm>
            <a:off x="8785474" y="4332747"/>
            <a:ext cx="6400800"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Body Level One…">
            <a:extLst>
              <a:ext uri="{FF2B5EF4-FFF2-40B4-BE49-F238E27FC236}">
                <a16:creationId xmlns:a16="http://schemas.microsoft.com/office/drawing/2014/main" id="{41E7976F-86F2-9B7A-419A-35B6686ACFE2}"/>
              </a:ext>
            </a:extLst>
          </p:cNvPr>
          <p:cNvSpPr txBox="1">
            <a:spLocks noGrp="1"/>
          </p:cNvSpPr>
          <p:nvPr>
            <p:ph type="body" idx="25"/>
          </p:nvPr>
        </p:nvSpPr>
        <p:spPr>
          <a:xfrm>
            <a:off x="16027638" y="4332747"/>
            <a:ext cx="6400800"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9" name="Image" descr="Allyant.com">
            <a:extLst>
              <a:ext uri="{FF2B5EF4-FFF2-40B4-BE49-F238E27FC236}">
                <a16:creationId xmlns:a16="http://schemas.microsoft.com/office/drawing/2014/main" id="{BE682349-420D-8904-3222-33B21EEABF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grpSp>
        <p:nvGrpSpPr>
          <p:cNvPr id="20" name="Group 19">
            <a:extLst>
              <a:ext uri="{FF2B5EF4-FFF2-40B4-BE49-F238E27FC236}">
                <a16:creationId xmlns:a16="http://schemas.microsoft.com/office/drawing/2014/main" id="{95690DFA-D7E8-DFA4-62B9-B9460E516FDF}"/>
              </a:ext>
            </a:extLst>
          </p:cNvPr>
          <p:cNvGrpSpPr/>
          <p:nvPr userDrawn="1"/>
        </p:nvGrpSpPr>
        <p:grpSpPr>
          <a:xfrm>
            <a:off x="-15214" y="-20658"/>
            <a:ext cx="24426572" cy="13758505"/>
            <a:chOff x="-15214" y="-20658"/>
            <a:chExt cx="24426572" cy="13758505"/>
          </a:xfrm>
        </p:grpSpPr>
        <p:grpSp>
          <p:nvGrpSpPr>
            <p:cNvPr id="21" name="Group 20">
              <a:extLst>
                <a:ext uri="{FF2B5EF4-FFF2-40B4-BE49-F238E27FC236}">
                  <a16:creationId xmlns:a16="http://schemas.microsoft.com/office/drawing/2014/main" id="{BFA5EFFC-3968-66AB-CA19-0B09D80CD8DD}"/>
                </a:ext>
              </a:extLst>
            </p:cNvPr>
            <p:cNvGrpSpPr/>
            <p:nvPr userDrawn="1"/>
          </p:nvGrpSpPr>
          <p:grpSpPr>
            <a:xfrm>
              <a:off x="23020783" y="107656"/>
              <a:ext cx="1199859" cy="2566285"/>
              <a:chOff x="22535630" y="1943662"/>
              <a:chExt cx="2116722" cy="4980021"/>
            </a:xfrm>
          </p:grpSpPr>
          <p:pic>
            <p:nvPicPr>
              <p:cNvPr id="24" name="Image" descr="Image">
                <a:extLst>
                  <a:ext uri="{FF2B5EF4-FFF2-40B4-BE49-F238E27FC236}">
                    <a16:creationId xmlns:a16="http://schemas.microsoft.com/office/drawing/2014/main" id="{42F74306-7C45-E49A-6A94-1499BB268B31}"/>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25" name="Image" descr="Image">
                <a:extLst>
                  <a:ext uri="{FF2B5EF4-FFF2-40B4-BE49-F238E27FC236}">
                    <a16:creationId xmlns:a16="http://schemas.microsoft.com/office/drawing/2014/main" id="{DF2C89CD-58CE-4A6E-2C40-A562355E1A83}"/>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26" name="Image" descr="Image">
                <a:extLst>
                  <a:ext uri="{FF2B5EF4-FFF2-40B4-BE49-F238E27FC236}">
                    <a16:creationId xmlns:a16="http://schemas.microsoft.com/office/drawing/2014/main" id="{E95E4948-8DB6-3280-E1D3-F0095FFB648E}"/>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grpSp>
        <p:pic>
          <p:nvPicPr>
            <p:cNvPr id="22" name="Image" descr="Image">
              <a:extLst>
                <a:ext uri="{FF2B5EF4-FFF2-40B4-BE49-F238E27FC236}">
                  <a16:creationId xmlns:a16="http://schemas.microsoft.com/office/drawing/2014/main" id="{17920533-3AD5-7484-A674-DC79EC29CF8A}"/>
                </a:ext>
              </a:extLst>
            </p:cNvPr>
            <p:cNvPicPr>
              <a:picLocks noChangeAspect="1"/>
            </p:cNvPicPr>
            <p:nvPr/>
          </p:nvPicPr>
          <p:blipFill>
            <a:blip r:embed="rId6"/>
            <a:stretch>
              <a:fillRect/>
            </a:stretch>
          </p:blipFill>
          <p:spPr>
            <a:xfrm>
              <a:off x="-15214" y="-20658"/>
              <a:ext cx="1653415" cy="3877819"/>
            </a:xfrm>
            <a:prstGeom prst="rect">
              <a:avLst/>
            </a:prstGeom>
            <a:ln w="12700">
              <a:miter lim="400000"/>
            </a:ln>
          </p:spPr>
        </p:pic>
        <p:pic>
          <p:nvPicPr>
            <p:cNvPr id="23" name="Image" descr="Image">
              <a:extLst>
                <a:ext uri="{FF2B5EF4-FFF2-40B4-BE49-F238E27FC236}">
                  <a16:creationId xmlns:a16="http://schemas.microsoft.com/office/drawing/2014/main" id="{15C02200-F3CB-F7B7-C874-7DD009271F31}"/>
                </a:ext>
              </a:extLst>
            </p:cNvPr>
            <p:cNvPicPr>
              <a:picLocks noChangeAspect="1"/>
            </p:cNvPicPr>
            <p:nvPr/>
          </p:nvPicPr>
          <p:blipFill>
            <a:blip r:embed="rId7"/>
            <a:stretch>
              <a:fillRect/>
            </a:stretch>
          </p:blipFill>
          <p:spPr>
            <a:xfrm>
              <a:off x="21946134" y="9105088"/>
              <a:ext cx="2465224" cy="4632759"/>
            </a:xfrm>
            <a:prstGeom prst="rect">
              <a:avLst/>
            </a:prstGeom>
            <a:ln w="12700">
              <a:miter lim="400000"/>
            </a:ln>
          </p:spPr>
        </p:pic>
      </p:grpSp>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635702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Slide 2">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7A777D71-0BCD-0A32-9205-053ECB09F985}"/>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2F6557BA-F6A9-6612-22B5-2ADFECAB901C}"/>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11CD1FF6-F201-800E-017A-2DF5B7200247}"/>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Image" descr="Allyant.com">
            <a:extLst>
              <a:ext uri="{FF2B5EF4-FFF2-40B4-BE49-F238E27FC236}">
                <a16:creationId xmlns:a16="http://schemas.microsoft.com/office/drawing/2014/main" id="{53A3EE8D-CDE1-4BBC-803C-96535AE64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3" name="Picture 2">
            <a:extLst>
              <a:ext uri="{FF2B5EF4-FFF2-40B4-BE49-F238E27FC236}">
                <a16:creationId xmlns:a16="http://schemas.microsoft.com/office/drawing/2014/main" id="{BD5138AB-703A-A063-927F-D12168A52490}"/>
              </a:ext>
            </a:extLst>
          </p:cNvPr>
          <p:cNvPicPr>
            <a:picLocks noChangeAspect="1"/>
          </p:cNvPicPr>
          <p:nvPr userDrawn="1"/>
        </p:nvPicPr>
        <p:blipFill rotWithShape="1">
          <a:blip r:embed="rId3"/>
          <a:srcRect r="27001"/>
          <a:stretch/>
        </p:blipFill>
        <p:spPr>
          <a:xfrm>
            <a:off x="17383057" y="3729705"/>
            <a:ext cx="7000943" cy="9634908"/>
          </a:xfrm>
          <a:prstGeom prst="rect">
            <a:avLst/>
          </a:prstGeom>
        </p:spPr>
      </p:pic>
      <p:sp>
        <p:nvSpPr>
          <p:cNvPr id="83"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8605051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Slide 3">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45FB467-24C7-0EA1-5AD4-187884D497C2}"/>
              </a:ext>
            </a:extLst>
          </p:cNvPr>
          <p:cNvSpPr>
            <a:spLocks noGrp="1"/>
          </p:cNvSpPr>
          <p:nvPr>
            <p:ph type="title" hasCustomPrompt="1"/>
          </p:nvPr>
        </p:nvSpPr>
        <p:spPr>
          <a:xfrm>
            <a:off x="1562001" y="1098550"/>
            <a:ext cx="18280479" cy="1386129"/>
          </a:xfrm>
          <a:prstGeom prst="rect">
            <a:avLst/>
          </a:prstGeom>
        </p:spPr>
        <p:txBody>
          <a:bodyPr anchor="ctr"/>
          <a:lstStyle>
            <a:lvl1pPr>
              <a:lnSpc>
                <a:spcPct val="100000"/>
              </a:lnSpc>
              <a:defRPr sz="8500" spc="0" baseline="0">
                <a:solidFill>
                  <a:srgbClr val="6315E8"/>
                </a:solidFill>
                <a:cs typeface="Arial" panose="020B0604020202020204" pitchFamily="34" charset="0"/>
              </a:defRPr>
            </a:lvl1pPr>
          </a:lstStyle>
          <a:p>
            <a:r>
              <a:rPr lang="en-US"/>
              <a:t>Slide Title</a:t>
            </a:r>
          </a:p>
        </p:txBody>
      </p:sp>
      <p:sp>
        <p:nvSpPr>
          <p:cNvPr id="5" name="Slide Subtitle">
            <a:extLst>
              <a:ext uri="{FF2B5EF4-FFF2-40B4-BE49-F238E27FC236}">
                <a16:creationId xmlns:a16="http://schemas.microsoft.com/office/drawing/2014/main" id="{C6AB1EE2-ED41-4F69-73C8-3D2DB7CCAFEE}"/>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Click to edit Master text styles</a:t>
            </a:r>
          </a:p>
        </p:txBody>
      </p:sp>
      <p:sp>
        <p:nvSpPr>
          <p:cNvPr id="4" name="Body Level One…">
            <a:extLst>
              <a:ext uri="{FF2B5EF4-FFF2-40B4-BE49-F238E27FC236}">
                <a16:creationId xmlns:a16="http://schemas.microsoft.com/office/drawing/2014/main" id="{65CD832B-328C-AFE1-17EB-EB39C55D23BD}"/>
              </a:ext>
            </a:extLst>
          </p:cNvPr>
          <p:cNvSpPr txBox="1">
            <a:spLocks noGrp="1"/>
          </p:cNvSpPr>
          <p:nvPr>
            <p:ph type="body" idx="22"/>
          </p:nvPr>
        </p:nvSpPr>
        <p:spPr>
          <a:xfrm>
            <a:off x="1543310" y="4332747"/>
            <a:ext cx="12243028" cy="7315200"/>
          </a:xfrm>
          <a:prstGeom prst="rect">
            <a:avLst/>
          </a:prstGeom>
        </p:spPr>
        <p:txBody>
          <a:bodyPr/>
          <a:lstStyle>
            <a:lvl1pPr marL="609599" indent="-609599" defTabSz="2438338">
              <a:lnSpc>
                <a:spcPct val="90000"/>
              </a:lnSpc>
              <a:spcBef>
                <a:spcPts val="4500"/>
              </a:spcBef>
              <a:buSzPct val="123000"/>
              <a:buFont typeface="Arial" panose="020B0604020202020204" pitchFamily="34" charset="0"/>
              <a:buChar char="•"/>
              <a:defRPr sz="3400" b="0">
                <a:solidFill>
                  <a:srgbClr val="0A234B"/>
                </a:solidFill>
              </a:defRPr>
            </a:lvl1pPr>
            <a:lvl2pPr marL="1219200" indent="-609600" defTabSz="2438338">
              <a:lnSpc>
                <a:spcPct val="90000"/>
              </a:lnSpc>
              <a:spcBef>
                <a:spcPts val="4500"/>
              </a:spcBef>
              <a:buSzPct val="123000"/>
              <a:buFont typeface="Arial" panose="020B0604020202020204" pitchFamily="34" charset="0"/>
              <a:buChar char="•"/>
              <a:defRPr sz="3400" b="0">
                <a:solidFill>
                  <a:srgbClr val="0A234B"/>
                </a:solidFill>
              </a:defRPr>
            </a:lvl2pPr>
            <a:lvl3pPr marL="1828800" indent="-609600" defTabSz="2438338">
              <a:lnSpc>
                <a:spcPct val="90000"/>
              </a:lnSpc>
              <a:spcBef>
                <a:spcPts val="4500"/>
              </a:spcBef>
              <a:buSzPct val="123000"/>
              <a:buFont typeface="Arial" panose="020B0604020202020204" pitchFamily="34" charset="0"/>
              <a:buChar char="•"/>
              <a:defRPr sz="3400" b="0">
                <a:solidFill>
                  <a:srgbClr val="0A234B"/>
                </a:solidFill>
              </a:defRPr>
            </a:lvl3pPr>
            <a:lvl4pPr marL="2438400" indent="-609600" defTabSz="2438338">
              <a:lnSpc>
                <a:spcPct val="90000"/>
              </a:lnSpc>
              <a:spcBef>
                <a:spcPts val="4500"/>
              </a:spcBef>
              <a:buSzPct val="123000"/>
              <a:buFont typeface="Arial" panose="020B0604020202020204" pitchFamily="34" charset="0"/>
              <a:buChar char="•"/>
              <a:defRPr sz="3400" b="0">
                <a:solidFill>
                  <a:srgbClr val="0A234B"/>
                </a:solidFill>
              </a:defRPr>
            </a:lvl4pPr>
            <a:lvl5pPr marL="3048000" indent="-609600" defTabSz="2438338">
              <a:lnSpc>
                <a:spcPct val="90000"/>
              </a:lnSpc>
              <a:spcBef>
                <a:spcPts val="4500"/>
              </a:spcBef>
              <a:buSzPct val="123000"/>
              <a:buFont typeface="Arial" panose="020B0604020202020204" pitchFamily="34" charset="0"/>
              <a:buChar char="•"/>
              <a:defRPr sz="3400" b="0">
                <a:solidFill>
                  <a:srgbClr val="0A23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 name="Image" descr="Allyant.com">
            <a:extLst>
              <a:ext uri="{FF2B5EF4-FFF2-40B4-BE49-F238E27FC236}">
                <a16:creationId xmlns:a16="http://schemas.microsoft.com/office/drawing/2014/main" id="{816F7E11-84B5-0DAE-F6A3-DE94CCC635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3309" y="12878906"/>
            <a:ext cx="1935387" cy="396282"/>
          </a:xfrm>
          <a:prstGeom prst="rect">
            <a:avLst/>
          </a:prstGeom>
          <a:ln w="12700">
            <a:miter lim="400000"/>
          </a:ln>
        </p:spPr>
      </p:pic>
      <p:pic>
        <p:nvPicPr>
          <p:cNvPr id="2" name="Picture 1">
            <a:extLst>
              <a:ext uri="{FF2B5EF4-FFF2-40B4-BE49-F238E27FC236}">
                <a16:creationId xmlns:a16="http://schemas.microsoft.com/office/drawing/2014/main" id="{8B99ECC5-107A-3340-F524-E26597F65E43}"/>
              </a:ext>
            </a:extLst>
          </p:cNvPr>
          <p:cNvPicPr>
            <a:picLocks noChangeAspect="1"/>
          </p:cNvPicPr>
          <p:nvPr userDrawn="1"/>
        </p:nvPicPr>
        <p:blipFill rotWithShape="1">
          <a:blip r:embed="rId3"/>
          <a:srcRect l="-1072" r="39179" b="5402"/>
          <a:stretch/>
        </p:blipFill>
        <p:spPr>
          <a:xfrm>
            <a:off x="17723795" y="-19455"/>
            <a:ext cx="6699115" cy="13773382"/>
          </a:xfrm>
          <a:prstGeom prst="rect">
            <a:avLst/>
          </a:prstGeom>
        </p:spPr>
      </p:pic>
      <p:sp>
        <p:nvSpPr>
          <p:cNvPr id="92"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7062708"/>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47" Type="http://schemas.openxmlformats.org/officeDocument/2006/relationships/image" Target="../media/image6.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5.png"/><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attern_1.jpg" descr="Pattern_1.jpg">
            <a:extLst>
              <a:ext uri="{FF2B5EF4-FFF2-40B4-BE49-F238E27FC236}">
                <a16:creationId xmlns:a16="http://schemas.microsoft.com/office/drawing/2014/main" id="{ABD663AE-A12F-1223-1B28-62A4913C84E8}"/>
              </a:ext>
            </a:extLst>
          </p:cNvPr>
          <p:cNvPicPr>
            <a:picLocks noChangeAspect="1"/>
          </p:cNvPicPr>
          <p:nvPr/>
        </p:nvPicPr>
        <p:blipFill>
          <a:blip r:embed="rId42"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pic>
        <p:nvPicPr>
          <p:cNvPr id="12" name="Image" descr="Image">
            <a:extLst>
              <a:ext uri="{FF2B5EF4-FFF2-40B4-BE49-F238E27FC236}">
                <a16:creationId xmlns:a16="http://schemas.microsoft.com/office/drawing/2014/main" id="{109E3524-41C3-2520-1A01-783783827538}"/>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2535630" y="3062032"/>
            <a:ext cx="1032143" cy="2184407"/>
          </a:xfrm>
          <a:prstGeom prst="rect">
            <a:avLst/>
          </a:prstGeom>
          <a:ln w="12700">
            <a:miter lim="400000"/>
          </a:ln>
        </p:spPr>
      </p:pic>
      <p:pic>
        <p:nvPicPr>
          <p:cNvPr id="13" name="Image" descr="Image">
            <a:extLst>
              <a:ext uri="{FF2B5EF4-FFF2-40B4-BE49-F238E27FC236}">
                <a16:creationId xmlns:a16="http://schemas.microsoft.com/office/drawing/2014/main" id="{D012B7EF-9197-3181-56C4-C11AD4341E88}"/>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23072621" y="4312938"/>
            <a:ext cx="1233590" cy="2610745"/>
          </a:xfrm>
          <a:prstGeom prst="rect">
            <a:avLst/>
          </a:prstGeom>
          <a:ln w="12700">
            <a:miter lim="400000"/>
          </a:ln>
        </p:spPr>
      </p:pic>
      <p:pic>
        <p:nvPicPr>
          <p:cNvPr id="14" name="Image" descr="Image">
            <a:extLst>
              <a:ext uri="{FF2B5EF4-FFF2-40B4-BE49-F238E27FC236}">
                <a16:creationId xmlns:a16="http://schemas.microsoft.com/office/drawing/2014/main" id="{D2A99401-4DB3-1843-B76F-68B7E1444410}"/>
              </a:ext>
            </a:extLst>
          </p:cNvPr>
          <p:cNvPicPr>
            <a:picLocks noChangeAspect="1"/>
          </p:cNvPicPr>
          <p:nvPr/>
        </p:nvPicPr>
        <p:blipFill>
          <a:blip r:embed="rId45" cstate="email">
            <a:extLst>
              <a:ext uri="{28A0092B-C50C-407E-A947-70E740481C1C}">
                <a14:useLocalDpi xmlns:a14="http://schemas.microsoft.com/office/drawing/2010/main"/>
              </a:ext>
            </a:extLst>
          </a:blip>
          <a:srcRect/>
          <a:stretch>
            <a:fillRect/>
          </a:stretch>
        </p:blipFill>
        <p:spPr>
          <a:xfrm>
            <a:off x="20167696" y="5762968"/>
            <a:ext cx="4243661" cy="7974879"/>
          </a:xfrm>
          <a:prstGeom prst="rect">
            <a:avLst/>
          </a:prstGeom>
          <a:ln w="12700">
            <a:miter lim="400000"/>
          </a:ln>
        </p:spPr>
      </p:pic>
      <p:pic>
        <p:nvPicPr>
          <p:cNvPr id="15" name="Image" descr="Image">
            <a:extLst>
              <a:ext uri="{FF2B5EF4-FFF2-40B4-BE49-F238E27FC236}">
                <a16:creationId xmlns:a16="http://schemas.microsoft.com/office/drawing/2014/main" id="{490FB4B3-1BED-5A81-C2E7-15BCA96A1C11}"/>
              </a:ext>
            </a:extLst>
          </p:cNvPr>
          <p:cNvPicPr>
            <a:picLocks noChangeAspect="1"/>
          </p:cNvPicPr>
          <p:nvPr/>
        </p:nvPicPr>
        <p:blipFill>
          <a:blip r:embed="rId46" cstate="email">
            <a:extLst>
              <a:ext uri="{28A0092B-C50C-407E-A947-70E740481C1C}">
                <a14:useLocalDpi xmlns:a14="http://schemas.microsoft.com/office/drawing/2010/main"/>
              </a:ext>
            </a:extLst>
          </a:blip>
          <a:srcRect/>
          <a:stretch>
            <a:fillRect/>
          </a:stretch>
        </p:blipFill>
        <p:spPr>
          <a:xfrm>
            <a:off x="-34669" y="-1202"/>
            <a:ext cx="2512732" cy="5893210"/>
          </a:xfrm>
          <a:prstGeom prst="rect">
            <a:avLst/>
          </a:prstGeom>
          <a:ln w="12700">
            <a:miter lim="400000"/>
          </a:ln>
        </p:spPr>
      </p:pic>
      <p:sp>
        <p:nvSpPr>
          <p:cNvPr id="16" name="Slide Number">
            <a:extLst>
              <a:ext uri="{FF2B5EF4-FFF2-40B4-BE49-F238E27FC236}">
                <a16:creationId xmlns:a16="http://schemas.microsoft.com/office/drawing/2014/main" id="{BDF819B9-67D6-C642-C7CC-D9F1611CFA65}"/>
              </a:ext>
            </a:extLst>
          </p:cNvPr>
          <p:cNvSpPr txBox="1">
            <a:spLocks noGrp="1"/>
          </p:cNvSpPr>
          <p:nvPr>
            <p:ph type="sldNum" sz="quarter" idx="4"/>
          </p:nvPr>
        </p:nvSpPr>
        <p:spPr>
          <a:xfrm>
            <a:off x="11993392" y="13076008"/>
            <a:ext cx="384721" cy="379591"/>
          </a:xfrm>
          <a:prstGeom prst="rect">
            <a:avLst/>
          </a:prstGeom>
          <a:ln w="12700">
            <a:miter lim="400000"/>
          </a:ln>
        </p:spPr>
        <p:txBody>
          <a:bodyPr wrap="none" lIns="50800" tIns="50800" rIns="50800" bIns="50800" anchor="b">
            <a:spAutoFit/>
          </a:bodyPr>
          <a:lstStyle>
            <a:lvl1pPr algn="ctr" defTabSz="584200">
              <a:defRPr sz="1800" b="0" i="0">
                <a:solidFill>
                  <a:srgbClr val="000000"/>
                </a:solidFill>
                <a:latin typeface="Arial" panose="020B0604020202020204" pitchFamily="34" charset="0"/>
                <a:ea typeface="Arial" panose="020B0604020202020204" pitchFamily="34" charset="0"/>
                <a:cs typeface="Arial" panose="020B0604020202020204" pitchFamily="34" charset="0"/>
                <a:sym typeface="Neue Haas Grotesk Display Pro 45 Light"/>
              </a:defRPr>
            </a:lvl1pPr>
          </a:lstStyle>
          <a:p>
            <a:fld id="{86CB4B4D-7CA3-9044-876B-883B54F8677D}" type="slidenum">
              <a:rPr lang="en-CA" smtClean="0"/>
              <a:pPr/>
              <a:t>‹#›</a:t>
            </a:fld>
            <a:endParaRPr lang="en-CA"/>
          </a:p>
        </p:txBody>
      </p:sp>
      <p:pic>
        <p:nvPicPr>
          <p:cNvPr id="3" name="Picture 2" descr="Allyant Logo">
            <a:extLst>
              <a:ext uri="{FF2B5EF4-FFF2-40B4-BE49-F238E27FC236}">
                <a16:creationId xmlns:a16="http://schemas.microsoft.com/office/drawing/2014/main" id="{0445A2CA-B870-63A4-5F74-E5656548C5E2}"/>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8506757" y="939205"/>
            <a:ext cx="4565864" cy="1969259"/>
          </a:xfrm>
          <a:prstGeom prst="rect">
            <a:avLst/>
          </a:prstGeom>
        </p:spPr>
      </p:pic>
      <p:pic>
        <p:nvPicPr>
          <p:cNvPr id="2" name="Pattern_1.jpg" descr="Pattern_1.jpg">
            <a:extLst>
              <a:ext uri="{FF2B5EF4-FFF2-40B4-BE49-F238E27FC236}">
                <a16:creationId xmlns:a16="http://schemas.microsoft.com/office/drawing/2014/main" id="{81F9A61D-967E-8E32-F337-933AEA8D9719}"/>
              </a:ext>
            </a:extLst>
          </p:cNvPr>
          <p:cNvPicPr>
            <a:picLocks noChangeAspect="1"/>
          </p:cNvPicPr>
          <p:nvPr userDrawn="1"/>
        </p:nvPicPr>
        <p:blipFill>
          <a:blip r:embed="rId42"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spTree>
    <p:extLst>
      <p:ext uri="{BB962C8B-B14F-4D97-AF65-F5344CB8AC3E}">
        <p14:creationId xmlns:p14="http://schemas.microsoft.com/office/powerpoint/2010/main" val="311261891"/>
      </p:ext>
    </p:extLst>
  </p:cSld>
  <p:clrMap bg1="lt1" tx1="dk1" bg2="lt2" tx2="dk2" accent1="accent1" accent2="accent2" accent3="accent3" accent4="accent4" accent5="accent5" accent6="accent6" hlink="hlink" folHlink="folHlink"/>
  <p:sldLayoutIdLst>
    <p:sldLayoutId id="214748369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691" r:id="rId20"/>
    <p:sldLayoutId id="2147483694" r:id="rId21"/>
    <p:sldLayoutId id="2147483697" r:id="rId22"/>
    <p:sldLayoutId id="2147483699"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5" r:id="rId37"/>
    <p:sldLayoutId id="2147483716" r:id="rId38"/>
    <p:sldLayoutId id="2147483718" r:id="rId39"/>
    <p:sldLayoutId id="2147483738" r:id="rId40"/>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p:titleStyle>
    <p:bodyStyle>
      <a:lvl1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1pPr>
      <a:lvl2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2pPr>
      <a:lvl3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3pPr>
      <a:lvl4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4pPr>
      <a:lvl5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5pPr>
      <a:lvl6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6pPr>
      <a:lvl7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7pPr>
      <a:lvl8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8pPr>
      <a:lvl9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WAI/WCAG21/Understanding/name-role-value.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ord.cloud.microsof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https://powerpoint.cloud.microsoft/"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FE1E-01BE-B544-8BDE-4DCBF910128D}"/>
              </a:ext>
            </a:extLst>
          </p:cNvPr>
          <p:cNvSpPr>
            <a:spLocks noGrp="1"/>
          </p:cNvSpPr>
          <p:nvPr>
            <p:ph type="title"/>
          </p:nvPr>
        </p:nvSpPr>
        <p:spPr/>
        <p:txBody>
          <a:bodyPr/>
          <a:lstStyle/>
          <a:p>
            <a:r>
              <a:rPr lang="en-US" sz="8800"/>
              <a:t>Document Accessibility with </a:t>
            </a:r>
            <a:br>
              <a:rPr lang="en-US" sz="8800"/>
            </a:br>
            <a:r>
              <a:rPr lang="en-US" sz="8800"/>
              <a:t>Microsoft 365 Applications</a:t>
            </a:r>
          </a:p>
        </p:txBody>
      </p:sp>
      <p:sp>
        <p:nvSpPr>
          <p:cNvPr id="3" name="Marcador de texto 2">
            <a:extLst>
              <a:ext uri="{FF2B5EF4-FFF2-40B4-BE49-F238E27FC236}">
                <a16:creationId xmlns:a16="http://schemas.microsoft.com/office/drawing/2014/main" id="{B1CB4F98-A517-B5C7-1AE7-C786D1F98ECC}"/>
              </a:ext>
            </a:extLst>
          </p:cNvPr>
          <p:cNvSpPr>
            <a:spLocks noGrp="1"/>
          </p:cNvSpPr>
          <p:nvPr>
            <p:ph type="body" sz="quarter" idx="23"/>
          </p:nvPr>
        </p:nvSpPr>
        <p:spPr>
          <a:xfrm>
            <a:off x="3606800" y="9155385"/>
            <a:ext cx="17170400" cy="3836715"/>
          </a:xfrm>
        </p:spPr>
        <p:txBody>
          <a:bodyPr/>
          <a:lstStyle/>
          <a:p>
            <a:r>
              <a:rPr lang="en-US" sz="4800">
                <a:solidFill>
                  <a:schemeClr val="tx1"/>
                </a:solidFill>
              </a:rPr>
              <a:t>Chad Hester, VP Digital Accessibility Services</a:t>
            </a:r>
          </a:p>
          <a:p>
            <a:r>
              <a:rPr lang="en-US" sz="4800">
                <a:solidFill>
                  <a:schemeClr val="tx1"/>
                </a:solidFill>
              </a:rPr>
              <a:t>Sol Escobar, Team Lead Digital Accessibility Services</a:t>
            </a:r>
          </a:p>
          <a:p>
            <a:endParaRPr lang="en-US" sz="4800"/>
          </a:p>
        </p:txBody>
      </p:sp>
    </p:spTree>
    <p:extLst>
      <p:ext uri="{BB962C8B-B14F-4D97-AF65-F5344CB8AC3E}">
        <p14:creationId xmlns:p14="http://schemas.microsoft.com/office/powerpoint/2010/main" val="27280961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8EB79E-BA3D-28D7-7E91-285CF0BEB34C}"/>
              </a:ext>
            </a:extLst>
          </p:cNvPr>
          <p:cNvSpPr>
            <a:spLocks noGrp="1"/>
          </p:cNvSpPr>
          <p:nvPr>
            <p:ph type="title"/>
          </p:nvPr>
        </p:nvSpPr>
        <p:spPr>
          <a:xfrm>
            <a:off x="1562001" y="1098550"/>
            <a:ext cx="21027835" cy="1386129"/>
          </a:xfrm>
        </p:spPr>
        <p:txBody>
          <a:bodyPr/>
          <a:lstStyle/>
          <a:p>
            <a:r>
              <a:rPr lang="en-CA" sz="8800">
                <a:latin typeface="Aptos" panose="020B0004020202020204" pitchFamily="34" charset="0"/>
              </a:rPr>
              <a:t>General Accessibility for All Documents</a:t>
            </a:r>
          </a:p>
        </p:txBody>
      </p:sp>
      <p:sp>
        <p:nvSpPr>
          <p:cNvPr id="6" name="Text Placeholder 5">
            <a:extLst>
              <a:ext uri="{FF2B5EF4-FFF2-40B4-BE49-F238E27FC236}">
                <a16:creationId xmlns:a16="http://schemas.microsoft.com/office/drawing/2014/main" id="{96551948-3FFF-5405-7FF0-4DF39C6F2336}"/>
              </a:ext>
            </a:extLst>
          </p:cNvPr>
          <p:cNvSpPr>
            <a:spLocks noGrp="1"/>
          </p:cNvSpPr>
          <p:nvPr>
            <p:ph type="body" sz="quarter" idx="21"/>
          </p:nvPr>
        </p:nvSpPr>
        <p:spPr/>
        <p:txBody>
          <a:bodyPr/>
          <a:lstStyle/>
          <a:p>
            <a:r>
              <a:rPr lang="en-CA" sz="5400">
                <a:latin typeface="Aptos" panose="020B0004020202020204" pitchFamily="34" charset="0"/>
              </a:rPr>
              <a:t>Accessibility Topics</a:t>
            </a:r>
          </a:p>
        </p:txBody>
      </p:sp>
      <p:sp>
        <p:nvSpPr>
          <p:cNvPr id="7" name="Text Placeholder 6">
            <a:extLst>
              <a:ext uri="{FF2B5EF4-FFF2-40B4-BE49-F238E27FC236}">
                <a16:creationId xmlns:a16="http://schemas.microsoft.com/office/drawing/2014/main" id="{1ECD0B12-1EA0-97E9-1906-560122EFD824}"/>
              </a:ext>
            </a:extLst>
          </p:cNvPr>
          <p:cNvSpPr>
            <a:spLocks noGrp="1"/>
          </p:cNvSpPr>
          <p:nvPr>
            <p:ph type="body" idx="22"/>
          </p:nvPr>
        </p:nvSpPr>
        <p:spPr>
          <a:xfrm>
            <a:off x="1562001" y="4229100"/>
            <a:ext cx="20817327" cy="8388350"/>
          </a:xfrm>
        </p:spPr>
        <p:txBody>
          <a:bodyPr lIns="91440" tIns="45720" rIns="91440" bIns="45720" anchor="t"/>
          <a:lstStyle/>
          <a:p>
            <a:pPr marL="914400" indent="-914400">
              <a:spcBef>
                <a:spcPts val="2400"/>
              </a:spcBef>
              <a:buSzPct val="90000"/>
              <a:buFont typeface="+mj-lt"/>
              <a:buAutoNum type="arabicPeriod"/>
            </a:pPr>
            <a:r>
              <a:rPr lang="en-CA" sz="4800">
                <a:solidFill>
                  <a:srgbClr val="00244B"/>
                </a:solidFill>
                <a:latin typeface="Aptos" panose="020B0004020202020204" pitchFamily="34" charset="0"/>
                <a:ea typeface="+mn-lt"/>
                <a:cs typeface="+mn-lt"/>
              </a:rPr>
              <a:t>Document Properties </a:t>
            </a:r>
            <a:endParaRPr lang="en-CA" sz="4800">
              <a:solidFill>
                <a:srgbClr val="00244B"/>
              </a:solidFill>
              <a:latin typeface="Aptos" panose="020B0004020202020204" pitchFamily="34" charset="0"/>
            </a:endParaRPr>
          </a:p>
          <a:p>
            <a:pPr marL="914400" indent="-914400">
              <a:spcBef>
                <a:spcPts val="2400"/>
              </a:spcBef>
              <a:buSzPct val="90000"/>
              <a:buFont typeface="+mj-lt"/>
              <a:buAutoNum type="arabicPeriod"/>
            </a:pPr>
            <a:r>
              <a:rPr lang="en-CA" sz="4800">
                <a:latin typeface="Aptos" panose="020B0004020202020204" pitchFamily="34" charset="0"/>
              </a:rPr>
              <a:t>Document Structure</a:t>
            </a:r>
          </a:p>
          <a:p>
            <a:pPr marL="914400" indent="-914400">
              <a:spcBef>
                <a:spcPts val="2400"/>
              </a:spcBef>
              <a:buSzPct val="90000"/>
              <a:buFont typeface="+mj-lt"/>
              <a:buAutoNum type="arabicPeriod"/>
            </a:pPr>
            <a:r>
              <a:rPr lang="en-CA" sz="4800">
                <a:latin typeface="Aptos" panose="020B0004020202020204" pitchFamily="34" charset="0"/>
              </a:rPr>
              <a:t>Images</a:t>
            </a:r>
          </a:p>
          <a:p>
            <a:pPr marL="914400" indent="-914400">
              <a:spcBef>
                <a:spcPts val="2400"/>
              </a:spcBef>
              <a:buSzPct val="90000"/>
              <a:buFont typeface="+mj-lt"/>
              <a:buAutoNum type="arabicPeriod"/>
            </a:pPr>
            <a:r>
              <a:rPr lang="en-CA" sz="4800">
                <a:latin typeface="Aptos" panose="020B0004020202020204" pitchFamily="34" charset="0"/>
              </a:rPr>
              <a:t>Links</a:t>
            </a:r>
          </a:p>
          <a:p>
            <a:pPr marL="914400" indent="-914400">
              <a:spcBef>
                <a:spcPts val="2400"/>
              </a:spcBef>
              <a:buSzPct val="90000"/>
              <a:buFont typeface="+mj-lt"/>
              <a:buAutoNum type="arabicPeriod"/>
            </a:pPr>
            <a:r>
              <a:rPr lang="en-CA" sz="4800">
                <a:latin typeface="Aptos" panose="020B0004020202020204" pitchFamily="34" charset="0"/>
              </a:rPr>
              <a:t>Tables</a:t>
            </a:r>
          </a:p>
          <a:p>
            <a:pPr marL="0" indent="0">
              <a:spcBef>
                <a:spcPts val="2400"/>
              </a:spcBef>
              <a:buSzPct val="90000"/>
              <a:buNone/>
            </a:pPr>
            <a:endParaRPr lang="en-CA" sz="4800">
              <a:latin typeface="Aptos" panose="020B0004020202020204" pitchFamily="34" charset="0"/>
            </a:endParaRPr>
          </a:p>
          <a:p>
            <a:endParaRPr lang="en-CA" sz="4800">
              <a:latin typeface="Aptos" panose="020B0004020202020204" pitchFamily="34" charset="0"/>
            </a:endParaRPr>
          </a:p>
        </p:txBody>
      </p:sp>
    </p:spTree>
    <p:extLst>
      <p:ext uri="{BB962C8B-B14F-4D97-AF65-F5344CB8AC3E}">
        <p14:creationId xmlns:p14="http://schemas.microsoft.com/office/powerpoint/2010/main" val="29701378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6FFD-0CB5-F9A6-A179-025D7EBB301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4C09F0-D3A2-1682-E848-117CE118965C}"/>
              </a:ext>
            </a:extLst>
          </p:cNvPr>
          <p:cNvSpPr>
            <a:spLocks noGrp="1"/>
          </p:cNvSpPr>
          <p:nvPr>
            <p:ph type="title"/>
          </p:nvPr>
        </p:nvSpPr>
        <p:spPr/>
        <p:txBody>
          <a:bodyPr/>
          <a:lstStyle/>
          <a:p>
            <a:r>
              <a:rPr lang="en-CA" sz="8800">
                <a:latin typeface="Aptos" panose="020B0004020202020204" pitchFamily="34" charset="0"/>
              </a:rPr>
              <a:t>Document Properties</a:t>
            </a:r>
          </a:p>
        </p:txBody>
      </p:sp>
      <p:sp>
        <p:nvSpPr>
          <p:cNvPr id="2" name="Text Placeholder 1">
            <a:extLst>
              <a:ext uri="{FF2B5EF4-FFF2-40B4-BE49-F238E27FC236}">
                <a16:creationId xmlns:a16="http://schemas.microsoft.com/office/drawing/2014/main" id="{3A618A08-7D62-77BD-8D35-A486C5102B14}"/>
              </a:ext>
            </a:extLst>
          </p:cNvPr>
          <p:cNvSpPr>
            <a:spLocks noGrp="1"/>
          </p:cNvSpPr>
          <p:nvPr>
            <p:ph type="body" sz="quarter" idx="21"/>
          </p:nvPr>
        </p:nvSpPr>
        <p:spPr/>
        <p:txBody>
          <a:bodyPr/>
          <a:lstStyle/>
          <a:p>
            <a:r>
              <a:rPr lang="en-US" sz="5400">
                <a:latin typeface="Aptos" panose="020B0004020202020204" pitchFamily="34" charset="0"/>
              </a:rPr>
              <a:t>Key Areas of Focus</a:t>
            </a:r>
          </a:p>
        </p:txBody>
      </p:sp>
      <p:sp>
        <p:nvSpPr>
          <p:cNvPr id="7" name="Text Placeholder 6">
            <a:extLst>
              <a:ext uri="{FF2B5EF4-FFF2-40B4-BE49-F238E27FC236}">
                <a16:creationId xmlns:a16="http://schemas.microsoft.com/office/drawing/2014/main" id="{6B74C301-71C4-A1AC-5E20-B698C0F452BE}"/>
              </a:ext>
            </a:extLst>
          </p:cNvPr>
          <p:cNvSpPr>
            <a:spLocks noGrp="1"/>
          </p:cNvSpPr>
          <p:nvPr>
            <p:ph type="body" idx="22"/>
          </p:nvPr>
        </p:nvSpPr>
        <p:spPr/>
        <p:txBody>
          <a:bodyPr lIns="91440" tIns="45720" rIns="91440" bIns="45720" anchor="t"/>
          <a:lstStyle/>
          <a:p>
            <a:pPr marL="914400" indent="-914400">
              <a:spcBef>
                <a:spcPts val="3600"/>
              </a:spcBef>
              <a:buSzPct val="90000"/>
              <a:buFont typeface="+mj-lt"/>
              <a:buAutoNum type="arabicPeriod"/>
            </a:pPr>
            <a:r>
              <a:rPr lang="en-US" sz="4800">
                <a:latin typeface="Aptos" panose="020B0004020202020204" pitchFamily="34" charset="0"/>
              </a:rPr>
              <a:t>Environment Setup</a:t>
            </a:r>
          </a:p>
          <a:p>
            <a:pPr marL="914400" indent="-914400">
              <a:spcBef>
                <a:spcPts val="3600"/>
              </a:spcBef>
              <a:buSzPct val="90000"/>
              <a:buFont typeface="+mj-lt"/>
              <a:buAutoNum type="arabicPeriod"/>
            </a:pPr>
            <a:r>
              <a:rPr lang="en-US" sz="4800">
                <a:latin typeface="Aptos" panose="020B0004020202020204" pitchFamily="34" charset="0"/>
              </a:rPr>
              <a:t>Document Title</a:t>
            </a:r>
          </a:p>
          <a:p>
            <a:pPr marL="914400" indent="-914400">
              <a:spcBef>
                <a:spcPts val="3600"/>
              </a:spcBef>
              <a:buSzPct val="90000"/>
              <a:buFont typeface="+mj-lt"/>
              <a:buAutoNum type="arabicPeriod"/>
            </a:pPr>
            <a:r>
              <a:rPr lang="en-US" sz="4800">
                <a:latin typeface="Aptos" panose="020B0004020202020204" pitchFamily="34" charset="0"/>
              </a:rPr>
              <a:t>Language</a:t>
            </a:r>
          </a:p>
          <a:p>
            <a:pPr marL="914400" indent="-914400">
              <a:spcBef>
                <a:spcPts val="3600"/>
              </a:spcBef>
              <a:buSzPct val="90000"/>
              <a:buFont typeface="+mj-lt"/>
              <a:buAutoNum type="arabicPeriod"/>
            </a:pPr>
            <a:r>
              <a:rPr lang="en-US" sz="4800">
                <a:latin typeface="Aptos" panose="020B0004020202020204" pitchFamily="34" charset="0"/>
              </a:rPr>
              <a:t>Built-in Styles</a:t>
            </a:r>
          </a:p>
          <a:p>
            <a:pPr marL="914400" indent="-914400">
              <a:spcBef>
                <a:spcPts val="3600"/>
              </a:spcBef>
              <a:buSzPct val="90000"/>
              <a:buFont typeface="+mj-lt"/>
              <a:buAutoNum type="arabicPeriod"/>
            </a:pPr>
            <a:r>
              <a:rPr lang="en-US" sz="4800">
                <a:latin typeface="Aptos" panose="020B0004020202020204" pitchFamily="34" charset="0"/>
              </a:rPr>
              <a:t>Color Contrast</a:t>
            </a:r>
          </a:p>
          <a:p>
            <a:pPr marL="914400" indent="-914400">
              <a:spcBef>
                <a:spcPts val="3600"/>
              </a:spcBef>
              <a:buSzPct val="90000"/>
              <a:buFont typeface="+mj-lt"/>
              <a:buAutoNum type="arabicPeriod"/>
            </a:pPr>
            <a:endParaRPr lang="en-US" sz="4800">
              <a:latin typeface="Aptos" panose="020B0004020202020204" pitchFamily="34" charset="0"/>
            </a:endParaRPr>
          </a:p>
        </p:txBody>
      </p:sp>
    </p:spTree>
    <p:extLst>
      <p:ext uri="{BB962C8B-B14F-4D97-AF65-F5344CB8AC3E}">
        <p14:creationId xmlns:p14="http://schemas.microsoft.com/office/powerpoint/2010/main" val="8866225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0D51-C80D-8169-0B78-E5D664DA5B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CF76E6-9AEB-7E65-BBD6-3FBA2C31F22B}"/>
              </a:ext>
            </a:extLst>
          </p:cNvPr>
          <p:cNvSpPr>
            <a:spLocks noGrp="1"/>
          </p:cNvSpPr>
          <p:nvPr>
            <p:ph type="title"/>
          </p:nvPr>
        </p:nvSpPr>
        <p:spPr/>
        <p:txBody>
          <a:bodyPr/>
          <a:lstStyle/>
          <a:p>
            <a:r>
              <a:rPr lang="en-CA" sz="8800">
                <a:latin typeface="Aptos" panose="020B0004020202020204" pitchFamily="34" charset="0"/>
              </a:rPr>
              <a:t>Color and Contrast</a:t>
            </a:r>
          </a:p>
        </p:txBody>
      </p:sp>
      <p:sp>
        <p:nvSpPr>
          <p:cNvPr id="4" name="Text Placeholder 3">
            <a:extLst>
              <a:ext uri="{FF2B5EF4-FFF2-40B4-BE49-F238E27FC236}">
                <a16:creationId xmlns:a16="http://schemas.microsoft.com/office/drawing/2014/main" id="{38B38137-7405-8C0E-24E7-4014E87DC7C4}"/>
              </a:ext>
            </a:extLst>
          </p:cNvPr>
          <p:cNvSpPr>
            <a:spLocks noGrp="1"/>
          </p:cNvSpPr>
          <p:nvPr>
            <p:ph type="body" sz="quarter" idx="21"/>
          </p:nvPr>
        </p:nvSpPr>
        <p:spPr/>
        <p:txBody>
          <a:bodyPr/>
          <a:lstStyle/>
          <a:p>
            <a:r>
              <a:rPr lang="en-US" sz="5400">
                <a:latin typeface="Aptos" panose="020B0004020202020204" pitchFamily="34" charset="0"/>
              </a:rPr>
              <a:t>Visual Example</a:t>
            </a:r>
          </a:p>
        </p:txBody>
      </p:sp>
      <p:pic>
        <p:nvPicPr>
          <p:cNvPr id="2" name="Picture 1" descr="accessibility assitant panel showing one warning for hard to read text contrast and text in error is highlighted in document   ">
            <a:extLst>
              <a:ext uri="{FF2B5EF4-FFF2-40B4-BE49-F238E27FC236}">
                <a16:creationId xmlns:a16="http://schemas.microsoft.com/office/drawing/2014/main" id="{4DCADAFB-7870-A93D-2905-A3E1D877625C}"/>
              </a:ext>
            </a:extLst>
          </p:cNvPr>
          <p:cNvPicPr>
            <a:picLocks noChangeAspect="1"/>
          </p:cNvPicPr>
          <p:nvPr/>
        </p:nvPicPr>
        <p:blipFill>
          <a:blip r:embed="rId3"/>
          <a:stretch>
            <a:fillRect/>
          </a:stretch>
        </p:blipFill>
        <p:spPr>
          <a:xfrm>
            <a:off x="1598480" y="3880526"/>
            <a:ext cx="21906061" cy="7887597"/>
          </a:xfrm>
          <a:prstGeom prst="rect">
            <a:avLst/>
          </a:prstGeom>
        </p:spPr>
      </p:pic>
    </p:spTree>
    <p:extLst>
      <p:ext uri="{BB962C8B-B14F-4D97-AF65-F5344CB8AC3E}">
        <p14:creationId xmlns:p14="http://schemas.microsoft.com/office/powerpoint/2010/main" val="22398435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D86F-0B8B-C634-F19A-19A58EF6C609}"/>
              </a:ext>
            </a:extLst>
          </p:cNvPr>
          <p:cNvSpPr>
            <a:spLocks noGrp="1"/>
          </p:cNvSpPr>
          <p:nvPr>
            <p:ph type="title"/>
          </p:nvPr>
        </p:nvSpPr>
        <p:spPr/>
        <p:txBody>
          <a:bodyPr/>
          <a:lstStyle/>
          <a:p>
            <a:r>
              <a:rPr lang="en-CA">
                <a:latin typeface="Aptos" panose="020B0004020202020204" pitchFamily="34" charset="0"/>
              </a:rPr>
              <a:t>Document Structure</a:t>
            </a:r>
          </a:p>
        </p:txBody>
      </p:sp>
      <p:sp>
        <p:nvSpPr>
          <p:cNvPr id="3" name="Text Placeholder 2">
            <a:extLst>
              <a:ext uri="{FF2B5EF4-FFF2-40B4-BE49-F238E27FC236}">
                <a16:creationId xmlns:a16="http://schemas.microsoft.com/office/drawing/2014/main" id="{E15F11DB-B28F-8F43-5335-E69B10A50334}"/>
              </a:ext>
            </a:extLst>
          </p:cNvPr>
          <p:cNvSpPr>
            <a:spLocks noGrp="1"/>
          </p:cNvSpPr>
          <p:nvPr>
            <p:ph type="body" sz="quarter" idx="21"/>
          </p:nvPr>
        </p:nvSpPr>
        <p:spPr/>
        <p:txBody>
          <a:bodyPr/>
          <a:lstStyle/>
          <a:p>
            <a:r>
              <a:rPr lang="en-CA" sz="5400">
                <a:latin typeface="Aptos" panose="020B0004020202020204" pitchFamily="34" charset="0"/>
              </a:rPr>
              <a:t>Key Areas of Focus</a:t>
            </a:r>
          </a:p>
        </p:txBody>
      </p:sp>
      <p:sp>
        <p:nvSpPr>
          <p:cNvPr id="4" name="Text Placeholder 3">
            <a:extLst>
              <a:ext uri="{FF2B5EF4-FFF2-40B4-BE49-F238E27FC236}">
                <a16:creationId xmlns:a16="http://schemas.microsoft.com/office/drawing/2014/main" id="{5ABC8133-97A3-7070-F3F2-C560D41AF7B9}"/>
              </a:ext>
            </a:extLst>
          </p:cNvPr>
          <p:cNvSpPr>
            <a:spLocks noGrp="1"/>
          </p:cNvSpPr>
          <p:nvPr>
            <p:ph type="body" idx="22"/>
          </p:nvPr>
        </p:nvSpPr>
        <p:spPr/>
        <p:txBody>
          <a:bodyPr lIns="91440" tIns="45720" rIns="91440" bIns="45720" anchor="t"/>
          <a:lstStyle/>
          <a:p>
            <a:pPr marL="914400" indent="-914400">
              <a:spcBef>
                <a:spcPts val="3600"/>
              </a:spcBef>
              <a:buSzPct val="90000"/>
              <a:buFont typeface="+mj-lt"/>
              <a:buAutoNum type="arabicPeriod"/>
            </a:pPr>
            <a:r>
              <a:rPr lang="en-CA" sz="4800">
                <a:latin typeface="Aptos" panose="020B0004020202020204" pitchFamily="34" charset="0"/>
              </a:rPr>
              <a:t>Headings</a:t>
            </a:r>
          </a:p>
          <a:p>
            <a:pPr marL="914400" indent="-914400">
              <a:spcBef>
                <a:spcPts val="3600"/>
              </a:spcBef>
              <a:buSzPct val="90000"/>
              <a:buFont typeface="+mj-lt"/>
              <a:buAutoNum type="arabicPeriod"/>
            </a:pPr>
            <a:r>
              <a:rPr lang="en-CA" sz="4800">
                <a:latin typeface="Aptos" panose="020B0004020202020204" pitchFamily="34" charset="0"/>
              </a:rPr>
              <a:t>Lists</a:t>
            </a:r>
          </a:p>
          <a:p>
            <a:pPr marL="914400" indent="-914400">
              <a:spcBef>
                <a:spcPts val="3600"/>
              </a:spcBef>
              <a:buSzPct val="90000"/>
              <a:buFont typeface="+mj-lt"/>
              <a:buAutoNum type="arabicPeriod"/>
            </a:pPr>
            <a:r>
              <a:rPr lang="en-US" sz="4800">
                <a:latin typeface="Aptos" panose="020B0004020202020204" pitchFamily="34" charset="0"/>
              </a:rPr>
              <a:t>Spacing</a:t>
            </a:r>
            <a:endParaRPr lang="en-CA" sz="4800">
              <a:latin typeface="Aptos" panose="020B0004020202020204" pitchFamily="34" charset="0"/>
            </a:endParaRPr>
          </a:p>
          <a:p>
            <a:pPr marL="914400" indent="-914400">
              <a:spcBef>
                <a:spcPts val="3600"/>
              </a:spcBef>
              <a:buSzPct val="90000"/>
              <a:buFont typeface="+mj-lt"/>
              <a:buAutoNum type="arabicPeriod"/>
            </a:pPr>
            <a:endParaRPr lang="en-CA" sz="4800">
              <a:latin typeface="Aptos" panose="020B0004020202020204" pitchFamily="34" charset="0"/>
            </a:endParaRPr>
          </a:p>
        </p:txBody>
      </p:sp>
    </p:spTree>
    <p:extLst>
      <p:ext uri="{BB962C8B-B14F-4D97-AF65-F5344CB8AC3E}">
        <p14:creationId xmlns:p14="http://schemas.microsoft.com/office/powerpoint/2010/main" val="41037195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F567-3020-BAB2-D5CB-8981C8A3E5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2B128-F199-67D6-D9EB-90E6A5AD6772}"/>
              </a:ext>
            </a:extLst>
          </p:cNvPr>
          <p:cNvSpPr>
            <a:spLocks noGrp="1"/>
          </p:cNvSpPr>
          <p:nvPr>
            <p:ph type="title"/>
          </p:nvPr>
        </p:nvSpPr>
        <p:spPr>
          <a:xfrm>
            <a:off x="1562001" y="1098550"/>
            <a:ext cx="21027835" cy="1386129"/>
          </a:xfrm>
        </p:spPr>
        <p:txBody>
          <a:bodyPr/>
          <a:lstStyle/>
          <a:p>
            <a:r>
              <a:rPr lang="en-CA" sz="8800">
                <a:latin typeface="Aptos" panose="020B0004020202020204" pitchFamily="34" charset="0"/>
              </a:rPr>
              <a:t>Images</a:t>
            </a:r>
          </a:p>
        </p:txBody>
      </p:sp>
      <p:sp>
        <p:nvSpPr>
          <p:cNvPr id="2" name="Text Placeholder 2">
            <a:extLst>
              <a:ext uri="{FF2B5EF4-FFF2-40B4-BE49-F238E27FC236}">
                <a16:creationId xmlns:a16="http://schemas.microsoft.com/office/drawing/2014/main" id="{A15FAC77-19FC-02CA-C4A5-026BC7E15A42}"/>
              </a:ext>
            </a:extLst>
          </p:cNvPr>
          <p:cNvSpPr>
            <a:spLocks noGrp="1"/>
          </p:cNvSpPr>
          <p:nvPr>
            <p:ph type="body" sz="quarter" idx="21"/>
          </p:nvPr>
        </p:nvSpPr>
        <p:spPr>
          <a:xfrm>
            <a:off x="1596774" y="2619145"/>
            <a:ext cx="20817327" cy="902881"/>
          </a:xfrm>
        </p:spPr>
        <p:txBody>
          <a:bodyPr/>
          <a:lstStyle/>
          <a:p>
            <a:r>
              <a:rPr lang="en-CA" sz="5400">
                <a:latin typeface="Aptos" panose="020B0004020202020204" pitchFamily="34" charset="0"/>
              </a:rPr>
              <a:t>Key Areas of Focus</a:t>
            </a:r>
          </a:p>
        </p:txBody>
      </p:sp>
      <p:sp>
        <p:nvSpPr>
          <p:cNvPr id="7" name="Text Placeholder 6">
            <a:extLst>
              <a:ext uri="{FF2B5EF4-FFF2-40B4-BE49-F238E27FC236}">
                <a16:creationId xmlns:a16="http://schemas.microsoft.com/office/drawing/2014/main" id="{6CC30B43-6C0C-626F-57E6-FDC4B822BB5A}"/>
              </a:ext>
            </a:extLst>
          </p:cNvPr>
          <p:cNvSpPr>
            <a:spLocks noGrp="1"/>
          </p:cNvSpPr>
          <p:nvPr>
            <p:ph type="body" idx="22"/>
          </p:nvPr>
        </p:nvSpPr>
        <p:spPr>
          <a:xfrm>
            <a:off x="1562001" y="4229100"/>
            <a:ext cx="20817327" cy="6859073"/>
          </a:xfrm>
        </p:spPr>
        <p:txBody>
          <a:bodyPr/>
          <a:lstStyle/>
          <a:p>
            <a:pPr marL="914400" indent="-914400">
              <a:buSzPct val="90000"/>
              <a:buFont typeface="+mj-lt"/>
              <a:buAutoNum type="arabicPeriod"/>
            </a:pPr>
            <a:r>
              <a:rPr lang="en-CA" sz="4800">
                <a:latin typeface="Aptos" panose="020B0004020202020204" pitchFamily="34" charset="0"/>
              </a:rPr>
              <a:t>Why images matter?</a:t>
            </a:r>
          </a:p>
          <a:p>
            <a:pPr marL="1524000" lvl="1" indent="-914400">
              <a:spcBef>
                <a:spcPts val="3600"/>
              </a:spcBef>
              <a:buSzPct val="90000"/>
              <a:buFont typeface="+mj-lt"/>
              <a:buAutoNum type="alphaLcPeriod"/>
            </a:pPr>
            <a:r>
              <a:rPr lang="en-CA" sz="4800">
                <a:latin typeface="Aptos" panose="020B0004020202020204" pitchFamily="34" charset="0"/>
              </a:rPr>
              <a:t>Supports the context of the information provided</a:t>
            </a:r>
          </a:p>
          <a:p>
            <a:pPr marL="1524000" lvl="1" indent="-914400">
              <a:spcBef>
                <a:spcPts val="3600"/>
              </a:spcBef>
              <a:buSzPct val="90000"/>
              <a:buFont typeface="+mj-lt"/>
              <a:buAutoNum type="alphaLcPeriod"/>
            </a:pPr>
            <a:r>
              <a:rPr lang="en-CA" sz="4800">
                <a:latin typeface="Aptos" panose="020B0004020202020204" pitchFamily="34" charset="0"/>
              </a:rPr>
              <a:t>Provides a secondary method of delivering information</a:t>
            </a:r>
          </a:p>
          <a:p>
            <a:pPr marL="914400" indent="-914400">
              <a:buSzPct val="90000"/>
              <a:buFont typeface="+mj-lt"/>
              <a:buAutoNum type="arabicPeriod"/>
            </a:pPr>
            <a:r>
              <a:rPr lang="en-CA" sz="4800">
                <a:latin typeface="Aptos" panose="020B0004020202020204" pitchFamily="34" charset="0"/>
              </a:rPr>
              <a:t>Why alternative text matters?</a:t>
            </a:r>
          </a:p>
          <a:p>
            <a:pPr marL="1524000" lvl="1" indent="-914400">
              <a:spcBef>
                <a:spcPts val="3600"/>
              </a:spcBef>
              <a:buSzPct val="90000"/>
              <a:buFont typeface="+mj-lt"/>
              <a:buAutoNum type="alphaLcPeriod"/>
            </a:pPr>
            <a:r>
              <a:rPr lang="en-CA" sz="4800">
                <a:latin typeface="Aptos" panose="020B0004020202020204" pitchFamily="34" charset="0"/>
              </a:rPr>
              <a:t>Describes image to screen reader users</a:t>
            </a:r>
          </a:p>
          <a:p>
            <a:pPr marL="1524000" lvl="1" indent="-914400">
              <a:spcBef>
                <a:spcPts val="3600"/>
              </a:spcBef>
              <a:buSzPct val="90000"/>
              <a:buFont typeface="+mj-lt"/>
              <a:buAutoNum type="alphaLcPeriod"/>
            </a:pPr>
            <a:r>
              <a:rPr lang="en-CA" sz="4800">
                <a:latin typeface="Aptos" panose="020B0004020202020204" pitchFamily="34" charset="0"/>
              </a:rPr>
              <a:t>Without alt text, inequality for screen reader users exists</a:t>
            </a:r>
          </a:p>
        </p:txBody>
      </p:sp>
    </p:spTree>
    <p:extLst>
      <p:ext uri="{BB962C8B-B14F-4D97-AF65-F5344CB8AC3E}">
        <p14:creationId xmlns:p14="http://schemas.microsoft.com/office/powerpoint/2010/main" val="9600449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87B4-F062-F5F2-1723-CC40404A25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9053C8-7C54-8674-0AE1-ED5A1E7916A7}"/>
              </a:ext>
            </a:extLst>
          </p:cNvPr>
          <p:cNvSpPr>
            <a:spLocks noGrp="1"/>
          </p:cNvSpPr>
          <p:nvPr>
            <p:ph type="title"/>
          </p:nvPr>
        </p:nvSpPr>
        <p:spPr>
          <a:xfrm>
            <a:off x="1562001" y="-2002463"/>
            <a:ext cx="18280479" cy="1386129"/>
          </a:xfrm>
        </p:spPr>
        <p:txBody>
          <a:bodyPr/>
          <a:lstStyle/>
          <a:p>
            <a:r>
              <a:rPr lang="en-CA" sz="8800">
                <a:solidFill>
                  <a:schemeClr val="tx1"/>
                </a:solidFill>
                <a:latin typeface="Aptos" panose="020B0004020202020204" pitchFamily="34" charset="0"/>
              </a:rPr>
              <a:t>Images examples</a:t>
            </a:r>
          </a:p>
        </p:txBody>
      </p:sp>
      <p:sp>
        <p:nvSpPr>
          <p:cNvPr id="21" name="Title 4">
            <a:extLst>
              <a:ext uri="{FF2B5EF4-FFF2-40B4-BE49-F238E27FC236}">
                <a16:creationId xmlns:a16="http://schemas.microsoft.com/office/drawing/2014/main" id="{05B36958-81EA-202A-B36A-B9F7F41114CF}"/>
              </a:ext>
            </a:extLst>
          </p:cNvPr>
          <p:cNvSpPr txBox="1">
            <a:spLocks/>
          </p:cNvSpPr>
          <p:nvPr/>
        </p:nvSpPr>
        <p:spPr>
          <a:xfrm>
            <a:off x="1562001" y="1098550"/>
            <a:ext cx="21027835"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6315E8"/>
                </a:solidFill>
                <a:uFillTx/>
                <a:latin typeface="+mn-lt"/>
                <a:ea typeface="+mn-ea"/>
                <a:cs typeface="+mn-cs"/>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sz="8800">
                <a:latin typeface="Aptos" panose="020B0004020202020204" pitchFamily="34" charset="0"/>
              </a:rPr>
              <a:t>Images</a:t>
            </a:r>
          </a:p>
        </p:txBody>
      </p:sp>
      <p:sp>
        <p:nvSpPr>
          <p:cNvPr id="3" name="Text Placeholder 2">
            <a:extLst>
              <a:ext uri="{FF2B5EF4-FFF2-40B4-BE49-F238E27FC236}">
                <a16:creationId xmlns:a16="http://schemas.microsoft.com/office/drawing/2014/main" id="{8E477AF6-BD44-7B1F-C251-224D5AB9895A}"/>
              </a:ext>
            </a:extLst>
          </p:cNvPr>
          <p:cNvSpPr>
            <a:spLocks noGrp="1"/>
          </p:cNvSpPr>
          <p:nvPr>
            <p:ph type="body" sz="quarter" idx="21"/>
          </p:nvPr>
        </p:nvSpPr>
        <p:spPr/>
        <p:txBody>
          <a:bodyPr/>
          <a:lstStyle/>
          <a:p>
            <a:r>
              <a:rPr lang="en-US" sz="5400">
                <a:latin typeface="Aptos" panose="020B0004020202020204" pitchFamily="34" charset="0"/>
              </a:rPr>
              <a:t>Examples</a:t>
            </a:r>
          </a:p>
        </p:txBody>
      </p:sp>
      <p:pic>
        <p:nvPicPr>
          <p:cNvPr id="18" name="Imagen 17" descr="Firefighter smiles as she holds a ladder in place. Banner image states: “Help shape the future of Madison Fire”&#10;">
            <a:extLst>
              <a:ext uri="{FF2B5EF4-FFF2-40B4-BE49-F238E27FC236}">
                <a16:creationId xmlns:a16="http://schemas.microsoft.com/office/drawing/2014/main" id="{4458F0EC-BE14-6C4F-361A-4E6C68071504}"/>
              </a:ext>
            </a:extLst>
          </p:cNvPr>
          <p:cNvPicPr>
            <a:picLocks noChangeAspect="1"/>
          </p:cNvPicPr>
          <p:nvPr/>
        </p:nvPicPr>
        <p:blipFill>
          <a:blip r:embed="rId3"/>
          <a:stretch>
            <a:fillRect/>
          </a:stretch>
        </p:blipFill>
        <p:spPr>
          <a:xfrm>
            <a:off x="1313246" y="4975147"/>
            <a:ext cx="7222664" cy="2667831"/>
          </a:xfrm>
          <a:prstGeom prst="rect">
            <a:avLst/>
          </a:prstGeom>
        </p:spPr>
      </p:pic>
      <p:sp>
        <p:nvSpPr>
          <p:cNvPr id="2" name="CuadroTexto 1">
            <a:extLst>
              <a:ext uri="{FF2B5EF4-FFF2-40B4-BE49-F238E27FC236}">
                <a16:creationId xmlns:a16="http://schemas.microsoft.com/office/drawing/2014/main" id="{2A6BFAB2-3A98-E5FD-1232-0C9F82AEFE59}"/>
              </a:ext>
            </a:extLst>
          </p:cNvPr>
          <p:cNvSpPr txBox="1"/>
          <p:nvPr/>
        </p:nvSpPr>
        <p:spPr>
          <a:xfrm>
            <a:off x="2110846" y="9259513"/>
            <a:ext cx="6366933" cy="1422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r>
              <a:rPr lang="en-US" sz="3400">
                <a:latin typeface="Aptos"/>
              </a:rPr>
              <a:t>Alt Text for Informative Image:</a:t>
            </a:r>
          </a:p>
          <a:p>
            <a:r>
              <a:rPr lang="en-US" sz="3400">
                <a:latin typeface="Aptos"/>
              </a:rPr>
              <a:t>Firefighter smiles as she holds a ladder in place. Banner image states: “Help shape the future of Madison Fire”</a:t>
            </a:r>
            <a:endParaRPr lang="en-US" sz="3400" b="0" i="0" u="none" strike="noStrike" cap="none" spc="0" normalizeH="0" baseline="0">
              <a:ln>
                <a:noFill/>
              </a:ln>
              <a:solidFill>
                <a:srgbClr val="0A234B"/>
              </a:solidFill>
              <a:effectLst/>
              <a:uFillTx/>
              <a:latin typeface="Aptos"/>
            </a:endParaRPr>
          </a:p>
        </p:txBody>
      </p:sp>
      <p:pic>
        <p:nvPicPr>
          <p:cNvPr id="6" name="Imagen 5" descr="Bar chart showing calls for service (CFS) data for the west district in November.&#10;">
            <a:extLst>
              <a:ext uri="{FF2B5EF4-FFF2-40B4-BE49-F238E27FC236}">
                <a16:creationId xmlns:a16="http://schemas.microsoft.com/office/drawing/2014/main" id="{15FB4B60-3010-4DFE-5515-6C094E95FEC7}"/>
              </a:ext>
            </a:extLst>
          </p:cNvPr>
          <p:cNvPicPr>
            <a:picLocks noChangeAspect="1"/>
          </p:cNvPicPr>
          <p:nvPr/>
        </p:nvPicPr>
        <p:blipFill>
          <a:blip r:embed="rId4"/>
          <a:stretch>
            <a:fillRect/>
          </a:stretch>
        </p:blipFill>
        <p:spPr>
          <a:xfrm>
            <a:off x="9043529" y="3895799"/>
            <a:ext cx="8124649" cy="4906038"/>
          </a:xfrm>
          <a:prstGeom prst="rect">
            <a:avLst/>
          </a:prstGeom>
        </p:spPr>
      </p:pic>
      <p:sp>
        <p:nvSpPr>
          <p:cNvPr id="7" name="CuadroTexto 6">
            <a:extLst>
              <a:ext uri="{FF2B5EF4-FFF2-40B4-BE49-F238E27FC236}">
                <a16:creationId xmlns:a16="http://schemas.microsoft.com/office/drawing/2014/main" id="{5559755D-99E6-7636-BDAA-6D4C8040E7AE}"/>
              </a:ext>
            </a:extLst>
          </p:cNvPr>
          <p:cNvSpPr txBox="1"/>
          <p:nvPr/>
        </p:nvSpPr>
        <p:spPr>
          <a:xfrm>
            <a:off x="9539290" y="9235675"/>
            <a:ext cx="6366933" cy="21292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r>
              <a:rPr lang="en-US" sz="3400">
                <a:latin typeface="Aptos"/>
              </a:rPr>
              <a:t>Alt Text for Complex Image:</a:t>
            </a:r>
          </a:p>
          <a:p>
            <a:r>
              <a:rPr lang="en-US" sz="3400">
                <a:latin typeface="Aptos"/>
              </a:rPr>
              <a:t>Bar chart showing calls for service  data for the west district in November.</a:t>
            </a:r>
            <a:endParaRPr lang="en-US" sz="3400" b="0" i="0" u="none" strike="noStrike" cap="none" spc="0" normalizeH="0" baseline="0">
              <a:ln>
                <a:noFill/>
              </a:ln>
              <a:solidFill>
                <a:srgbClr val="0A234B"/>
              </a:solidFill>
              <a:effectLst/>
              <a:uFillTx/>
              <a:latin typeface="Aptos"/>
            </a:endParaRPr>
          </a:p>
        </p:txBody>
      </p:sp>
      <p:pic>
        <p:nvPicPr>
          <p:cNvPr id="10" name="Picture 9">
            <a:extLst>
              <a:ext uri="{FF2B5EF4-FFF2-40B4-BE49-F238E27FC236}">
                <a16:creationId xmlns:a16="http://schemas.microsoft.com/office/drawing/2014/main" id="{943E8E6E-E173-06AF-D0C1-1CAC87BFF5AA}"/>
              </a:ext>
            </a:extLst>
          </p:cNvPr>
          <p:cNvPicPr>
            <a:picLocks noChangeAspect="1"/>
          </p:cNvPicPr>
          <p:nvPr/>
        </p:nvPicPr>
        <p:blipFill>
          <a:blip r:embed="rId5"/>
          <a:stretch>
            <a:fillRect/>
          </a:stretch>
        </p:blipFill>
        <p:spPr>
          <a:xfrm>
            <a:off x="17607782" y="5109117"/>
            <a:ext cx="6298919" cy="3113049"/>
          </a:xfrm>
          <a:prstGeom prst="rect">
            <a:avLst/>
          </a:prstGeom>
        </p:spPr>
      </p:pic>
      <p:sp>
        <p:nvSpPr>
          <p:cNvPr id="12" name="CuadroTexto 11">
            <a:extLst>
              <a:ext uri="{FF2B5EF4-FFF2-40B4-BE49-F238E27FC236}">
                <a16:creationId xmlns:a16="http://schemas.microsoft.com/office/drawing/2014/main" id="{A702F2A0-A85B-030F-010C-6393D6FAA347}"/>
              </a:ext>
            </a:extLst>
          </p:cNvPr>
          <p:cNvSpPr txBox="1"/>
          <p:nvPr/>
        </p:nvSpPr>
        <p:spPr>
          <a:xfrm>
            <a:off x="17675798" y="9259513"/>
            <a:ext cx="6366933" cy="21292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r>
              <a:rPr lang="en-US" sz="3400">
                <a:latin typeface="Aptos"/>
              </a:rPr>
              <a:t>Alt Text for Decorative Image:</a:t>
            </a:r>
          </a:p>
          <a:p>
            <a:r>
              <a:rPr lang="en-US" sz="3400">
                <a:latin typeface="Aptos"/>
              </a:rPr>
              <a:t>Decorative</a:t>
            </a:r>
          </a:p>
          <a:p>
            <a:r>
              <a:rPr lang="en-US" sz="3400">
                <a:latin typeface="Aptos"/>
              </a:rPr>
              <a:t>Or: “Mark as Decorative” in the alt text panel</a:t>
            </a:r>
            <a:br>
              <a:rPr lang="en-US" sz="3400">
                <a:latin typeface="Aptos"/>
              </a:rPr>
            </a:br>
            <a:endParaRPr lang="en-US" sz="3400">
              <a:latin typeface="Aptos" panose="020B0004020202020204" pitchFamily="34" charset="0"/>
            </a:endParaRPr>
          </a:p>
        </p:txBody>
      </p:sp>
    </p:spTree>
    <p:extLst>
      <p:ext uri="{BB962C8B-B14F-4D97-AF65-F5344CB8AC3E}">
        <p14:creationId xmlns:p14="http://schemas.microsoft.com/office/powerpoint/2010/main" val="42207851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76E2-7CA9-4B8F-1946-F0489AC7DADE}"/>
              </a:ext>
            </a:extLst>
          </p:cNvPr>
          <p:cNvSpPr>
            <a:spLocks noGrp="1"/>
          </p:cNvSpPr>
          <p:nvPr>
            <p:ph type="title"/>
          </p:nvPr>
        </p:nvSpPr>
        <p:spPr/>
        <p:txBody>
          <a:bodyPr/>
          <a:lstStyle/>
          <a:p>
            <a:r>
              <a:rPr lang="en-CA" sz="8800">
                <a:latin typeface="Aptos" panose="020B0004020202020204" pitchFamily="34" charset="0"/>
              </a:rPr>
              <a:t>Links</a:t>
            </a:r>
          </a:p>
        </p:txBody>
      </p:sp>
      <p:sp>
        <p:nvSpPr>
          <p:cNvPr id="3" name="Text Placeholder 2">
            <a:extLst>
              <a:ext uri="{FF2B5EF4-FFF2-40B4-BE49-F238E27FC236}">
                <a16:creationId xmlns:a16="http://schemas.microsoft.com/office/drawing/2014/main" id="{2A511CE5-3E77-FD33-18DF-73D8809B24E5}"/>
              </a:ext>
            </a:extLst>
          </p:cNvPr>
          <p:cNvSpPr>
            <a:spLocks noGrp="1"/>
          </p:cNvSpPr>
          <p:nvPr>
            <p:ph type="body" sz="quarter" idx="21"/>
          </p:nvPr>
        </p:nvSpPr>
        <p:spPr/>
        <p:txBody>
          <a:bodyPr/>
          <a:lstStyle/>
          <a:p>
            <a:r>
              <a:rPr lang="en-CA" sz="5400">
                <a:latin typeface="Aptos" panose="020B0004020202020204" pitchFamily="34" charset="0"/>
              </a:rPr>
              <a:t>Key Areas of Focus</a:t>
            </a:r>
          </a:p>
        </p:txBody>
      </p:sp>
      <p:sp>
        <p:nvSpPr>
          <p:cNvPr id="4" name="Text Placeholder 3">
            <a:extLst>
              <a:ext uri="{FF2B5EF4-FFF2-40B4-BE49-F238E27FC236}">
                <a16:creationId xmlns:a16="http://schemas.microsoft.com/office/drawing/2014/main" id="{0CD69047-F249-9DCE-F9FE-7B4D0BBADCF7}"/>
              </a:ext>
            </a:extLst>
          </p:cNvPr>
          <p:cNvSpPr>
            <a:spLocks noGrp="1"/>
          </p:cNvSpPr>
          <p:nvPr>
            <p:ph type="body" idx="22"/>
          </p:nvPr>
        </p:nvSpPr>
        <p:spPr/>
        <p:txBody>
          <a:bodyPr/>
          <a:lstStyle/>
          <a:p>
            <a:r>
              <a:rPr lang="en-CA" sz="4400">
                <a:latin typeface="Aptos" panose="020B0004020202020204" pitchFamily="34" charset="0"/>
              </a:rPr>
              <a:t>Should communicate the destination</a:t>
            </a:r>
          </a:p>
          <a:p>
            <a:r>
              <a:rPr lang="en-CA" sz="4400">
                <a:latin typeface="Aptos" panose="020B0004020202020204" pitchFamily="34" charset="0"/>
              </a:rPr>
              <a:t>Should be visibly identifiable </a:t>
            </a:r>
          </a:p>
          <a:p>
            <a:r>
              <a:rPr lang="en-CA" sz="4400">
                <a:latin typeface="Aptos" panose="020B0004020202020204" pitchFamily="34" charset="0"/>
              </a:rPr>
              <a:t>Avoid providing links as URLs</a:t>
            </a:r>
          </a:p>
          <a:p>
            <a:r>
              <a:rPr lang="en-CA" sz="4400">
                <a:latin typeface="Aptos" panose="020B0004020202020204" pitchFamily="34" charset="0"/>
              </a:rPr>
              <a:t>Avoid phrases like “Click here” and “Read more” </a:t>
            </a:r>
          </a:p>
        </p:txBody>
      </p:sp>
    </p:spTree>
    <p:extLst>
      <p:ext uri="{BB962C8B-B14F-4D97-AF65-F5344CB8AC3E}">
        <p14:creationId xmlns:p14="http://schemas.microsoft.com/office/powerpoint/2010/main" val="40862511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0C84-2470-22D7-F35F-9F57D7840247}"/>
              </a:ext>
            </a:extLst>
          </p:cNvPr>
          <p:cNvSpPr>
            <a:spLocks noGrp="1"/>
          </p:cNvSpPr>
          <p:nvPr>
            <p:ph type="title"/>
          </p:nvPr>
        </p:nvSpPr>
        <p:spPr/>
        <p:txBody>
          <a:bodyPr lIns="91440" tIns="45720" rIns="91440" bIns="45720" anchor="ctr"/>
          <a:lstStyle/>
          <a:p>
            <a:r>
              <a:rPr lang="en-US">
                <a:cs typeface="Arial"/>
              </a:rPr>
              <a:t>Links  </a:t>
            </a:r>
            <a:endParaRPr lang="en-US"/>
          </a:p>
        </p:txBody>
      </p:sp>
      <p:sp>
        <p:nvSpPr>
          <p:cNvPr id="3" name="Text Placeholder 2">
            <a:extLst>
              <a:ext uri="{FF2B5EF4-FFF2-40B4-BE49-F238E27FC236}">
                <a16:creationId xmlns:a16="http://schemas.microsoft.com/office/drawing/2014/main" id="{00911F37-A798-E33F-3AA0-B4E1FE966C96}"/>
              </a:ext>
            </a:extLst>
          </p:cNvPr>
          <p:cNvSpPr>
            <a:spLocks noGrp="1"/>
          </p:cNvSpPr>
          <p:nvPr>
            <p:ph type="body" sz="quarter" idx="21"/>
          </p:nvPr>
        </p:nvSpPr>
        <p:spPr/>
        <p:txBody>
          <a:bodyPr lIns="45719" tIns="45719" rIns="45719" bIns="45719" anchor="t"/>
          <a:lstStyle/>
          <a:p>
            <a:r>
              <a:rPr lang="en-US">
                <a:latin typeface="Arial"/>
                <a:cs typeface="Arial"/>
              </a:rPr>
              <a:t>Examples</a:t>
            </a:r>
            <a:endParaRPr lang="en-US"/>
          </a:p>
        </p:txBody>
      </p:sp>
      <p:sp>
        <p:nvSpPr>
          <p:cNvPr id="4" name="Text Placeholder 3">
            <a:extLst>
              <a:ext uri="{FF2B5EF4-FFF2-40B4-BE49-F238E27FC236}">
                <a16:creationId xmlns:a16="http://schemas.microsoft.com/office/drawing/2014/main" id="{660F2CCC-AC59-005E-DD07-ADB3060C7713}"/>
              </a:ext>
            </a:extLst>
          </p:cNvPr>
          <p:cNvSpPr>
            <a:spLocks noGrp="1"/>
          </p:cNvSpPr>
          <p:nvPr>
            <p:ph type="body" idx="22"/>
          </p:nvPr>
        </p:nvSpPr>
        <p:spPr/>
        <p:txBody>
          <a:bodyPr lIns="91440" tIns="45720" rIns="91440" bIns="45720" anchor="t"/>
          <a:lstStyle/>
          <a:p>
            <a:pPr marL="0" indent="0">
              <a:buNone/>
            </a:pPr>
            <a:r>
              <a:rPr lang="en-US" sz="4800" b="1" u="sng">
                <a:latin typeface="Aptos"/>
              </a:rPr>
              <a:t>Correct Form</a:t>
            </a:r>
          </a:p>
          <a:p>
            <a:pPr marL="0" indent="0">
              <a:buNone/>
            </a:pPr>
            <a:r>
              <a:rPr lang="en-US" sz="4400">
                <a:solidFill>
                  <a:srgbClr val="000000"/>
                </a:solidFill>
                <a:latin typeface="Aptos"/>
                <a:ea typeface="Source Sans Pro"/>
              </a:rPr>
              <a:t>Form labels and fields also need to be next to each other on the page so all users can easily associate them. Learn more about </a:t>
            </a:r>
            <a:r>
              <a:rPr lang="en-US" sz="4400">
                <a:solidFill>
                  <a:srgbClr val="065D8C"/>
                </a:solidFill>
                <a:latin typeface="Aptos"/>
                <a:ea typeface="Source Sans Pro"/>
                <a:hlinkClick r:id="rId3"/>
              </a:rPr>
              <a:t>forms and accessibility</a:t>
            </a:r>
            <a:endParaRPr lang="en-US" sz="4400">
              <a:latin typeface="Aptos"/>
            </a:endParaRPr>
          </a:p>
        </p:txBody>
      </p:sp>
      <p:sp>
        <p:nvSpPr>
          <p:cNvPr id="5" name="Text Placeholder 4">
            <a:extLst>
              <a:ext uri="{FF2B5EF4-FFF2-40B4-BE49-F238E27FC236}">
                <a16:creationId xmlns:a16="http://schemas.microsoft.com/office/drawing/2014/main" id="{6DDCC28E-2AB5-BCBE-DCE5-8F9A09970552}"/>
              </a:ext>
            </a:extLst>
          </p:cNvPr>
          <p:cNvSpPr>
            <a:spLocks noGrp="1"/>
          </p:cNvSpPr>
          <p:nvPr>
            <p:ph type="body" idx="24"/>
          </p:nvPr>
        </p:nvSpPr>
        <p:spPr/>
        <p:txBody>
          <a:bodyPr lIns="91440" tIns="45720" rIns="91440" bIns="45720" anchor="t"/>
          <a:lstStyle/>
          <a:p>
            <a:pPr marL="0" indent="0">
              <a:buNone/>
            </a:pPr>
            <a:r>
              <a:rPr lang="en-US" sz="4800" b="1" u="sng">
                <a:latin typeface="Aptos"/>
              </a:rPr>
              <a:t>Incorrect Form</a:t>
            </a:r>
            <a:endParaRPr lang="en-US" sz="4800">
              <a:solidFill>
                <a:srgbClr val="FFFFFF"/>
              </a:solidFill>
              <a:latin typeface="Aptos"/>
            </a:endParaRPr>
          </a:p>
          <a:p>
            <a:pPr marL="0" indent="0">
              <a:buNone/>
            </a:pPr>
            <a:r>
              <a:rPr lang="en-US" sz="4400">
                <a:solidFill>
                  <a:srgbClr val="000000"/>
                </a:solidFill>
                <a:latin typeface="Aptos"/>
              </a:rPr>
              <a:t>Form labels and fields also need to be next to each other on the page so all users can easily associate them. Learn more about this</a:t>
            </a:r>
            <a:r>
              <a:rPr lang="en-US" sz="4400" b="1">
                <a:solidFill>
                  <a:srgbClr val="000000"/>
                </a:solidFill>
                <a:latin typeface="Aptos"/>
              </a:rPr>
              <a:t> </a:t>
            </a:r>
            <a:r>
              <a:rPr lang="en-US" sz="4400">
                <a:solidFill>
                  <a:srgbClr val="FFFFFF"/>
                </a:solidFill>
                <a:latin typeface="Aptos"/>
                <a:hlinkClick r:id="rId3"/>
              </a:rPr>
              <a:t>here</a:t>
            </a:r>
            <a:endParaRPr lang="en-US"/>
          </a:p>
        </p:txBody>
      </p:sp>
    </p:spTree>
    <p:extLst>
      <p:ext uri="{BB962C8B-B14F-4D97-AF65-F5344CB8AC3E}">
        <p14:creationId xmlns:p14="http://schemas.microsoft.com/office/powerpoint/2010/main" val="448759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6E86-EB59-6E1D-4015-30DF46E7DB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C4CC44-3003-A6AB-2733-85F8BDCA3506}"/>
              </a:ext>
            </a:extLst>
          </p:cNvPr>
          <p:cNvSpPr>
            <a:spLocks noGrp="1"/>
          </p:cNvSpPr>
          <p:nvPr>
            <p:ph type="title"/>
          </p:nvPr>
        </p:nvSpPr>
        <p:spPr>
          <a:xfrm>
            <a:off x="1562001" y="1098550"/>
            <a:ext cx="21027835" cy="1386129"/>
          </a:xfrm>
        </p:spPr>
        <p:txBody>
          <a:bodyPr/>
          <a:lstStyle/>
          <a:p>
            <a:r>
              <a:rPr lang="en-CA" sz="8800">
                <a:latin typeface="Aptos" panose="020B0004020202020204" pitchFamily="34" charset="0"/>
              </a:rPr>
              <a:t>Tables</a:t>
            </a:r>
          </a:p>
        </p:txBody>
      </p:sp>
      <p:sp>
        <p:nvSpPr>
          <p:cNvPr id="2" name="Text Placeholder 2">
            <a:extLst>
              <a:ext uri="{FF2B5EF4-FFF2-40B4-BE49-F238E27FC236}">
                <a16:creationId xmlns:a16="http://schemas.microsoft.com/office/drawing/2014/main" id="{5578E5CA-FFD7-E0E4-C232-4E519361F12F}"/>
              </a:ext>
            </a:extLst>
          </p:cNvPr>
          <p:cNvSpPr>
            <a:spLocks noGrp="1"/>
          </p:cNvSpPr>
          <p:nvPr>
            <p:ph type="body" sz="quarter" idx="21"/>
          </p:nvPr>
        </p:nvSpPr>
        <p:spPr>
          <a:xfrm>
            <a:off x="1596774" y="2619145"/>
            <a:ext cx="20817327" cy="902881"/>
          </a:xfrm>
        </p:spPr>
        <p:txBody>
          <a:bodyPr/>
          <a:lstStyle/>
          <a:p>
            <a:r>
              <a:rPr lang="en-CA" sz="5400">
                <a:latin typeface="Aptos" panose="020B0004020202020204" pitchFamily="34" charset="0"/>
              </a:rPr>
              <a:t>Key Areas of Focus</a:t>
            </a:r>
          </a:p>
        </p:txBody>
      </p:sp>
      <p:sp>
        <p:nvSpPr>
          <p:cNvPr id="7" name="Text Placeholder 6">
            <a:extLst>
              <a:ext uri="{FF2B5EF4-FFF2-40B4-BE49-F238E27FC236}">
                <a16:creationId xmlns:a16="http://schemas.microsoft.com/office/drawing/2014/main" id="{A4F8AEFD-B7C5-3538-A15E-286F5905EE2D}"/>
              </a:ext>
            </a:extLst>
          </p:cNvPr>
          <p:cNvSpPr>
            <a:spLocks noGrp="1"/>
          </p:cNvSpPr>
          <p:nvPr>
            <p:ph type="body" idx="22"/>
          </p:nvPr>
        </p:nvSpPr>
        <p:spPr>
          <a:xfrm>
            <a:off x="1596774" y="4229100"/>
            <a:ext cx="21811866" cy="7216879"/>
          </a:xfrm>
        </p:spPr>
        <p:txBody>
          <a:bodyPr/>
          <a:lstStyle/>
          <a:p>
            <a:pPr marL="914400" indent="-914400">
              <a:buSzPct val="90000"/>
              <a:buFont typeface="+mj-lt"/>
              <a:buAutoNum type="arabicPeriod"/>
            </a:pPr>
            <a:r>
              <a:rPr lang="en-CA" sz="4800">
                <a:latin typeface="Aptos" panose="020B0004020202020204" pitchFamily="34" charset="0"/>
              </a:rPr>
              <a:t>Why table accessibility matters?</a:t>
            </a:r>
          </a:p>
          <a:p>
            <a:pPr marL="1524000" lvl="1" indent="-914400">
              <a:spcBef>
                <a:spcPts val="3600"/>
              </a:spcBef>
              <a:buSzPct val="90000"/>
              <a:buFont typeface="+mj-lt"/>
              <a:buAutoNum type="alphaLcPeriod"/>
            </a:pPr>
            <a:r>
              <a:rPr lang="en-CA" sz="4800">
                <a:latin typeface="Aptos" panose="020B0004020202020204" pitchFamily="34" charset="0"/>
              </a:rPr>
              <a:t>People who are blind use a screen reader to navigate.</a:t>
            </a:r>
          </a:p>
          <a:p>
            <a:pPr marL="1524000" lvl="1" indent="-914400">
              <a:spcBef>
                <a:spcPts val="3600"/>
              </a:spcBef>
              <a:buSzPct val="90000"/>
              <a:buFont typeface="+mj-lt"/>
              <a:buAutoNum type="alphaLcPeriod"/>
            </a:pPr>
            <a:r>
              <a:rPr lang="en-CA" sz="4800">
                <a:latin typeface="Aptos" panose="020B0004020202020204" pitchFamily="34" charset="0"/>
              </a:rPr>
              <a:t>Screen readers allow people who are blind to navigate documents quickly</a:t>
            </a:r>
          </a:p>
          <a:p>
            <a:pPr marL="914400" indent="-914400">
              <a:buSzPct val="90000"/>
              <a:buFont typeface="+mj-lt"/>
              <a:buAutoNum type="arabicPeriod"/>
            </a:pPr>
            <a:r>
              <a:rPr lang="en-US" sz="4800">
                <a:latin typeface="Aptos" panose="020B0004020202020204" pitchFamily="34" charset="0"/>
              </a:rPr>
              <a:t>Why structured tables matter?</a:t>
            </a:r>
          </a:p>
          <a:p>
            <a:pPr marL="1524000" lvl="1" indent="-914400">
              <a:spcBef>
                <a:spcPts val="3600"/>
              </a:spcBef>
              <a:buSzPct val="90000"/>
              <a:buFont typeface="+mj-lt"/>
              <a:buAutoNum type="alphaLcPeriod"/>
            </a:pPr>
            <a:r>
              <a:rPr lang="en-US" sz="4800">
                <a:latin typeface="Aptos" panose="020B0004020202020204" pitchFamily="34" charset="0"/>
              </a:rPr>
              <a:t>Tables are complex to mentally map</a:t>
            </a:r>
          </a:p>
          <a:p>
            <a:pPr marL="1524000" lvl="1" indent="-914400">
              <a:spcBef>
                <a:spcPts val="3600"/>
              </a:spcBef>
              <a:buSzPct val="90000"/>
              <a:buFont typeface="+mj-lt"/>
              <a:buAutoNum type="alphaLcPeriod"/>
            </a:pPr>
            <a:r>
              <a:rPr lang="en-US" sz="4800">
                <a:latin typeface="Aptos" panose="020B0004020202020204" pitchFamily="34" charset="0"/>
              </a:rPr>
              <a:t>Well structured tables simplify understandability</a:t>
            </a:r>
          </a:p>
          <a:p>
            <a:pPr marL="914400" indent="-914400">
              <a:buSzPct val="90000"/>
              <a:buFont typeface="+mj-lt"/>
              <a:buAutoNum type="arabicPeriod"/>
            </a:pPr>
            <a:endParaRPr lang="en-CA" sz="4800">
              <a:latin typeface="Aptos" panose="020B0004020202020204" pitchFamily="34" charset="0"/>
            </a:endParaRPr>
          </a:p>
        </p:txBody>
      </p:sp>
    </p:spTree>
    <p:extLst>
      <p:ext uri="{BB962C8B-B14F-4D97-AF65-F5344CB8AC3E}">
        <p14:creationId xmlns:p14="http://schemas.microsoft.com/office/powerpoint/2010/main" val="7558072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B789-9D07-FE6A-B9B6-409620436F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BA8BA4-2830-629C-D418-3A57E283E475}"/>
              </a:ext>
            </a:extLst>
          </p:cNvPr>
          <p:cNvSpPr>
            <a:spLocks noGrp="1"/>
          </p:cNvSpPr>
          <p:nvPr>
            <p:ph type="title"/>
          </p:nvPr>
        </p:nvSpPr>
        <p:spPr>
          <a:xfrm>
            <a:off x="1562001" y="-1485628"/>
            <a:ext cx="20852100" cy="1386129"/>
          </a:xfrm>
        </p:spPr>
        <p:txBody>
          <a:bodyPr/>
          <a:lstStyle/>
          <a:p>
            <a:r>
              <a:rPr lang="en-CA">
                <a:latin typeface="Aptos" panose="020B0004020202020204" pitchFamily="34" charset="0"/>
              </a:rPr>
              <a:t>Agenda </a:t>
            </a:r>
            <a:r>
              <a:rPr lang="en-CA" sz="8800">
                <a:latin typeface="Aptos" panose="020B0004020202020204" pitchFamily="34" charset="0"/>
              </a:rPr>
              <a:t>Word and Accessibility</a:t>
            </a:r>
            <a:br>
              <a:rPr lang="en-CA" sz="8800">
                <a:latin typeface="Aptos" panose="020B0004020202020204" pitchFamily="34" charset="0"/>
              </a:rPr>
            </a:br>
            <a:endParaRPr lang="en-CA">
              <a:latin typeface="Aptos" panose="020B0004020202020204" pitchFamily="34" charset="0"/>
            </a:endParaRPr>
          </a:p>
        </p:txBody>
      </p:sp>
      <p:sp>
        <p:nvSpPr>
          <p:cNvPr id="2" name="Title 3">
            <a:extLst>
              <a:ext uri="{FF2B5EF4-FFF2-40B4-BE49-F238E27FC236}">
                <a16:creationId xmlns:a16="http://schemas.microsoft.com/office/drawing/2014/main" id="{8D7B8F0E-E187-C7FB-AD3A-718B40E0EF05}"/>
              </a:ext>
            </a:extLst>
          </p:cNvPr>
          <p:cNvSpPr txBox="1">
            <a:spLocks/>
          </p:cNvSpPr>
          <p:nvPr/>
        </p:nvSpPr>
        <p:spPr>
          <a:xfrm>
            <a:off x="1562001" y="1098550"/>
            <a:ext cx="20852100"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FFFFFF"/>
                </a:solidFill>
                <a:uFillTx/>
                <a:latin typeface="+mn-lt"/>
                <a:ea typeface="+mn-ea"/>
                <a:cs typeface="Arial" panose="020B0604020202020204" pitchFamily="34" charset="0"/>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a:latin typeface="Aptos" panose="020B0004020202020204" pitchFamily="34" charset="0"/>
              </a:rPr>
              <a:t>Agenda</a:t>
            </a:r>
          </a:p>
        </p:txBody>
      </p:sp>
      <p:sp>
        <p:nvSpPr>
          <p:cNvPr id="6" name="Text Placeholder 5">
            <a:extLst>
              <a:ext uri="{FF2B5EF4-FFF2-40B4-BE49-F238E27FC236}">
                <a16:creationId xmlns:a16="http://schemas.microsoft.com/office/drawing/2014/main" id="{7D74710B-FD1A-4B0B-BA9C-8C43F3191939}"/>
              </a:ext>
            </a:extLst>
          </p:cNvPr>
          <p:cNvSpPr>
            <a:spLocks noGrp="1"/>
          </p:cNvSpPr>
          <p:nvPr>
            <p:ph type="body" idx="22"/>
          </p:nvPr>
        </p:nvSpPr>
        <p:spPr>
          <a:xfrm>
            <a:off x="1596774" y="3334104"/>
            <a:ext cx="20817327" cy="7436017"/>
          </a:xfrm>
        </p:spPr>
        <p:txBody>
          <a:bodyPr/>
          <a:lstStyle/>
          <a:p>
            <a:pPr>
              <a:buSzPct val="100000"/>
            </a:pPr>
            <a:r>
              <a:rPr lang="en-CA" sz="4800">
                <a:latin typeface="Aptos" panose="020B0004020202020204" pitchFamily="34" charset="0"/>
              </a:rPr>
              <a:t>Definitions</a:t>
            </a:r>
          </a:p>
          <a:p>
            <a:pPr marL="914400" indent="-914400">
              <a:lnSpc>
                <a:spcPct val="50000"/>
              </a:lnSpc>
              <a:buSzPct val="90000"/>
            </a:pPr>
            <a:r>
              <a:rPr lang="en-CA" sz="4800">
                <a:latin typeface="Aptos" panose="020B0004020202020204" pitchFamily="34" charset="0"/>
              </a:rPr>
              <a:t>General Accessibility for All Documents</a:t>
            </a:r>
          </a:p>
          <a:p>
            <a:pPr>
              <a:buSzPct val="100000"/>
            </a:pPr>
            <a:r>
              <a:rPr lang="en-CA" sz="4800" b="1">
                <a:latin typeface="Aptos" panose="020B0004020202020204" pitchFamily="34" charset="0"/>
              </a:rPr>
              <a:t>Word and Accessibility</a:t>
            </a:r>
          </a:p>
          <a:p>
            <a:pPr marL="1524000" lvl="1" indent="-914400">
              <a:lnSpc>
                <a:spcPct val="50000"/>
              </a:lnSpc>
              <a:buSzPct val="90000"/>
            </a:pPr>
            <a:r>
              <a:rPr lang="en-CA" sz="4000">
                <a:latin typeface="Aptos"/>
              </a:rPr>
              <a:t>Rely on built-in styles, tables and fonts</a:t>
            </a:r>
          </a:p>
          <a:p>
            <a:pPr marL="1524000" lvl="1" indent="-914400">
              <a:lnSpc>
                <a:spcPct val="50000"/>
              </a:lnSpc>
              <a:buSzPct val="90000"/>
            </a:pPr>
            <a:r>
              <a:rPr lang="en-CA" sz="4000">
                <a:latin typeface="Aptos"/>
                <a:ea typeface="+mn-lt"/>
                <a:cs typeface="+mn-lt"/>
              </a:rPr>
              <a:t>Set up document structure </a:t>
            </a:r>
            <a:endParaRPr lang="en-CA" sz="4000">
              <a:latin typeface="Aptos"/>
            </a:endParaRPr>
          </a:p>
          <a:p>
            <a:pPr marL="1524000" lvl="1" indent="-914400">
              <a:lnSpc>
                <a:spcPct val="50000"/>
              </a:lnSpc>
              <a:buSzPct val="90000"/>
            </a:pPr>
            <a:r>
              <a:rPr lang="en-CA" sz="4000">
                <a:latin typeface="Aptos"/>
              </a:rPr>
              <a:t>Ensure links follow best practices</a:t>
            </a:r>
            <a:endParaRPr lang="en-CA" sz="4800" b="1">
              <a:latin typeface="Aptos" panose="020B0004020202020204" pitchFamily="34" charset="0"/>
            </a:endParaRPr>
          </a:p>
          <a:p>
            <a:pPr>
              <a:buSzPct val="100000"/>
            </a:pPr>
            <a:r>
              <a:rPr lang="en-CA" sz="4800">
                <a:latin typeface="Aptos" panose="020B0004020202020204" pitchFamily="34" charset="0"/>
              </a:rPr>
              <a:t>PowerPoint and Accessibility</a:t>
            </a:r>
          </a:p>
          <a:p>
            <a:pPr>
              <a:buSzPct val="100000"/>
            </a:pPr>
            <a:r>
              <a:rPr lang="en-CA" sz="4800">
                <a:latin typeface="Aptos" panose="020B0004020202020204" pitchFamily="34" charset="0"/>
              </a:rPr>
              <a:t>Q&amp;A</a:t>
            </a:r>
          </a:p>
        </p:txBody>
      </p:sp>
    </p:spTree>
    <p:extLst>
      <p:ext uri="{BB962C8B-B14F-4D97-AF65-F5344CB8AC3E}">
        <p14:creationId xmlns:p14="http://schemas.microsoft.com/office/powerpoint/2010/main" val="11350275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E0A48-92A3-E920-B276-187B769688D7}"/>
              </a:ext>
            </a:extLst>
          </p:cNvPr>
          <p:cNvSpPr>
            <a:spLocks noGrp="1"/>
          </p:cNvSpPr>
          <p:nvPr>
            <p:ph type="title"/>
          </p:nvPr>
        </p:nvSpPr>
        <p:spPr/>
        <p:txBody>
          <a:bodyPr/>
          <a:lstStyle/>
          <a:p>
            <a:r>
              <a:rPr lang="en-CA">
                <a:latin typeface="Aptos" panose="020B0004020202020204" pitchFamily="34" charset="0"/>
              </a:rPr>
              <a:t>Agenda</a:t>
            </a:r>
          </a:p>
        </p:txBody>
      </p:sp>
      <p:sp>
        <p:nvSpPr>
          <p:cNvPr id="6" name="Text Placeholder 5">
            <a:extLst>
              <a:ext uri="{FF2B5EF4-FFF2-40B4-BE49-F238E27FC236}">
                <a16:creationId xmlns:a16="http://schemas.microsoft.com/office/drawing/2014/main" id="{6864587E-757A-F4AC-BF69-EB725BDD349C}"/>
              </a:ext>
            </a:extLst>
          </p:cNvPr>
          <p:cNvSpPr>
            <a:spLocks noGrp="1"/>
          </p:cNvSpPr>
          <p:nvPr>
            <p:ph type="body" idx="22"/>
          </p:nvPr>
        </p:nvSpPr>
        <p:spPr>
          <a:xfrm>
            <a:off x="1596774" y="3334104"/>
            <a:ext cx="20817327" cy="7436017"/>
          </a:xfrm>
        </p:spPr>
        <p:txBody>
          <a:bodyPr/>
          <a:lstStyle/>
          <a:p>
            <a:pPr>
              <a:buSzPct val="100000"/>
            </a:pPr>
            <a:r>
              <a:rPr lang="en-CA" sz="4800" b="1">
                <a:latin typeface="Aptos" panose="020B0004020202020204" pitchFamily="34" charset="0"/>
              </a:rPr>
              <a:t>Definitions</a:t>
            </a:r>
          </a:p>
          <a:p>
            <a:pPr>
              <a:buSzPct val="100000"/>
            </a:pPr>
            <a:r>
              <a:rPr lang="en-CA" sz="4800">
                <a:latin typeface="Aptos" panose="020B0004020202020204" pitchFamily="34" charset="0"/>
              </a:rPr>
              <a:t>General Accessibility for All Documents</a:t>
            </a:r>
          </a:p>
          <a:p>
            <a:pPr>
              <a:buSzPct val="100000"/>
            </a:pPr>
            <a:r>
              <a:rPr lang="en-CA" sz="4800">
                <a:latin typeface="Aptos" panose="020B0004020202020204" pitchFamily="34" charset="0"/>
              </a:rPr>
              <a:t>Word and Accessibility</a:t>
            </a:r>
          </a:p>
          <a:p>
            <a:pPr>
              <a:buSzPct val="100000"/>
            </a:pPr>
            <a:r>
              <a:rPr lang="en-CA" sz="4800">
                <a:latin typeface="Aptos" panose="020B0004020202020204" pitchFamily="34" charset="0"/>
              </a:rPr>
              <a:t>PowerPoint and Accessibility</a:t>
            </a:r>
          </a:p>
          <a:p>
            <a:pPr>
              <a:buSzPct val="100000"/>
            </a:pPr>
            <a:r>
              <a:rPr lang="en-CA" sz="4800">
                <a:latin typeface="Aptos" panose="020B0004020202020204" pitchFamily="34" charset="0"/>
              </a:rPr>
              <a:t>Q&amp;A</a:t>
            </a:r>
          </a:p>
        </p:txBody>
      </p:sp>
    </p:spTree>
    <p:extLst>
      <p:ext uri="{BB962C8B-B14F-4D97-AF65-F5344CB8AC3E}">
        <p14:creationId xmlns:p14="http://schemas.microsoft.com/office/powerpoint/2010/main" val="122059186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0AF4D-A7C4-C7C1-2A04-67EC58AEFC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24CDD9-4150-4939-91D5-BBCB5943AB8F}"/>
              </a:ext>
            </a:extLst>
          </p:cNvPr>
          <p:cNvSpPr>
            <a:spLocks noGrp="1"/>
          </p:cNvSpPr>
          <p:nvPr>
            <p:ph type="title"/>
          </p:nvPr>
        </p:nvSpPr>
        <p:spPr>
          <a:xfrm>
            <a:off x="1562001" y="-2312865"/>
            <a:ext cx="21027835" cy="1386129"/>
          </a:xfrm>
        </p:spPr>
        <p:txBody>
          <a:bodyPr/>
          <a:lstStyle/>
          <a:p>
            <a:r>
              <a:rPr lang="en-CA">
                <a:solidFill>
                  <a:schemeClr val="tx2"/>
                </a:solidFill>
              </a:rPr>
              <a:t>Word and Accessibility: Demo Instructions</a:t>
            </a:r>
          </a:p>
        </p:txBody>
      </p:sp>
      <p:sp>
        <p:nvSpPr>
          <p:cNvPr id="2" name="Title 4">
            <a:extLst>
              <a:ext uri="{FF2B5EF4-FFF2-40B4-BE49-F238E27FC236}">
                <a16:creationId xmlns:a16="http://schemas.microsoft.com/office/drawing/2014/main" id="{F1E89330-B3D4-41F5-4AB7-9FF28F177AE2}"/>
              </a:ext>
              <a:ext uri="{C183D7F6-B498-43B3-948B-1728B52AA6E4}">
                <adec:decorative xmlns:adec="http://schemas.microsoft.com/office/drawing/2017/decorative" val="1"/>
              </a:ext>
            </a:extLst>
          </p:cNvPr>
          <p:cNvSpPr txBox="1">
            <a:spLocks/>
          </p:cNvSpPr>
          <p:nvPr/>
        </p:nvSpPr>
        <p:spPr>
          <a:xfrm>
            <a:off x="1714401" y="1250950"/>
            <a:ext cx="21027835"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6315E8"/>
                </a:solidFill>
                <a:uFillTx/>
                <a:latin typeface="+mn-lt"/>
                <a:ea typeface="+mn-ea"/>
                <a:cs typeface="+mn-cs"/>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sz="8800">
                <a:latin typeface="Aptos"/>
              </a:rPr>
              <a:t>Word and Accessibility</a:t>
            </a:r>
          </a:p>
        </p:txBody>
      </p:sp>
      <p:sp>
        <p:nvSpPr>
          <p:cNvPr id="10" name="Text Placeholder 5">
            <a:extLst>
              <a:ext uri="{FF2B5EF4-FFF2-40B4-BE49-F238E27FC236}">
                <a16:creationId xmlns:a16="http://schemas.microsoft.com/office/drawing/2014/main" id="{16CD0DC6-EC90-BF64-19AD-CABF830FF387}"/>
              </a:ext>
            </a:extLst>
          </p:cNvPr>
          <p:cNvSpPr txBox="1">
            <a:spLocks/>
          </p:cNvSpPr>
          <p:nvPr/>
        </p:nvSpPr>
        <p:spPr>
          <a:xfrm>
            <a:off x="1749174" y="2771545"/>
            <a:ext cx="20817327" cy="902881"/>
          </a:xfrm>
          <a:prstGeom prst="rect">
            <a:avLst/>
          </a:prstGeom>
        </p:spPr>
        <p:txBody>
          <a:bodyPr lIns="45719" tIns="45719" rIns="45719" bIns="45719"/>
          <a:lstStyle>
            <a:lvl1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chemeClr val="accent4"/>
                </a:solidFill>
                <a:uFillTx/>
                <a:latin typeface="Arial" panose="020B0604020202020204" pitchFamily="34" charset="0"/>
                <a:ea typeface="+mn-ea"/>
                <a:cs typeface="Arial" panose="020B0604020202020204" pitchFamily="34" charset="0"/>
                <a:sym typeface="Neue Haas Grotesk Display Pro 75 Bold"/>
              </a:defRPr>
            </a:lvl1pPr>
            <a:lvl2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2pPr>
            <a:lvl3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3pPr>
            <a:lvl4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4pPr>
            <a:lvl5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5pPr>
            <a:lvl6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6pPr>
            <a:lvl7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7pPr>
            <a:lvl8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8pPr>
            <a:lvl9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9pPr>
          </a:lstStyle>
          <a:p>
            <a:r>
              <a:rPr lang="en-CA" sz="5400">
                <a:latin typeface="Aptos"/>
              </a:rPr>
              <a:t>Demo Instructions</a:t>
            </a:r>
          </a:p>
        </p:txBody>
      </p:sp>
      <p:sp>
        <p:nvSpPr>
          <p:cNvPr id="7" name="Text Placeholder 6">
            <a:extLst>
              <a:ext uri="{FF2B5EF4-FFF2-40B4-BE49-F238E27FC236}">
                <a16:creationId xmlns:a16="http://schemas.microsoft.com/office/drawing/2014/main" id="{2E6A4232-E0A0-2B8A-F2D2-ECCE84F79ED4}"/>
              </a:ext>
            </a:extLst>
          </p:cNvPr>
          <p:cNvSpPr>
            <a:spLocks noGrp="1"/>
          </p:cNvSpPr>
          <p:nvPr>
            <p:ph type="body" idx="22"/>
          </p:nvPr>
        </p:nvSpPr>
        <p:spPr/>
        <p:txBody>
          <a:bodyPr lIns="91440" tIns="45720" rIns="91440" bIns="45720" anchor="t"/>
          <a:lstStyle/>
          <a:p>
            <a:pPr marL="914400" indent="-914400">
              <a:buFont typeface="+mj-lt"/>
              <a:buAutoNum type="arabicPeriod"/>
            </a:pPr>
            <a:r>
              <a:rPr lang="en-CA" sz="4800">
                <a:latin typeface="Aptos" panose="020B0004020202020204" pitchFamily="34" charset="0"/>
              </a:rPr>
              <a:t>If using </a:t>
            </a:r>
            <a:r>
              <a:rPr lang="en-CA" sz="4800" b="1">
                <a:latin typeface="Aptos" panose="020B0004020202020204" pitchFamily="34" charset="0"/>
              </a:rPr>
              <a:t>Desktop Version </a:t>
            </a:r>
          </a:p>
          <a:p>
            <a:pPr marL="1524000" lvl="3" indent="-914400">
              <a:lnSpc>
                <a:spcPct val="50000"/>
              </a:lnSpc>
              <a:buFont typeface="+mj-lt"/>
              <a:buAutoNum type="alphaLcPeriod"/>
            </a:pPr>
            <a:r>
              <a:rPr lang="en-CA" sz="4800">
                <a:latin typeface="Aptos" panose="020B0004020202020204" pitchFamily="34" charset="0"/>
              </a:rPr>
              <a:t>Use the Windows key to bring up your menu</a:t>
            </a:r>
          </a:p>
          <a:p>
            <a:pPr marL="1524000" lvl="3" indent="-914400">
              <a:lnSpc>
                <a:spcPct val="50000"/>
              </a:lnSpc>
              <a:buFont typeface="+mj-lt"/>
              <a:buAutoNum type="alphaLcPeriod"/>
            </a:pPr>
            <a:r>
              <a:rPr lang="en-CA" sz="4800">
                <a:latin typeface="Aptos" panose="020B0004020202020204" pitchFamily="34" charset="0"/>
              </a:rPr>
              <a:t>Type in “Word”</a:t>
            </a:r>
          </a:p>
          <a:p>
            <a:pPr marL="1524000" lvl="3" indent="-914400">
              <a:lnSpc>
                <a:spcPct val="50000"/>
              </a:lnSpc>
              <a:buFont typeface="+mj-lt"/>
              <a:buAutoNum type="alphaLcPeriod"/>
            </a:pPr>
            <a:r>
              <a:rPr lang="en-CA" sz="4800">
                <a:latin typeface="Aptos" panose="020B0004020202020204" pitchFamily="34" charset="0"/>
              </a:rPr>
              <a:t>Press “Enter” key </a:t>
            </a:r>
          </a:p>
          <a:p>
            <a:pPr marL="1524000" lvl="3" indent="-914400">
              <a:lnSpc>
                <a:spcPct val="50000"/>
              </a:lnSpc>
              <a:buFont typeface="+mj-lt"/>
              <a:buAutoNum type="alphaLcPeriod"/>
            </a:pPr>
            <a:endParaRPr lang="en-CA" sz="4800">
              <a:latin typeface="Aptos" panose="020B0004020202020204" pitchFamily="34" charset="0"/>
            </a:endParaRPr>
          </a:p>
          <a:p>
            <a:pPr marL="914400" lvl="2" indent="-914400">
              <a:lnSpc>
                <a:spcPct val="50000"/>
              </a:lnSpc>
              <a:buFont typeface="+mj-lt"/>
              <a:buAutoNum type="arabicPeriod" startAt="2"/>
            </a:pPr>
            <a:r>
              <a:rPr lang="en-CA" sz="4800">
                <a:latin typeface="Aptos"/>
              </a:rPr>
              <a:t>If using </a:t>
            </a:r>
            <a:r>
              <a:rPr lang="en-CA" sz="4800" b="1">
                <a:latin typeface="Aptos"/>
              </a:rPr>
              <a:t>Online Version</a:t>
            </a:r>
            <a:r>
              <a:rPr lang="en-CA" sz="4800">
                <a:latin typeface="Aptos"/>
              </a:rPr>
              <a:t>, browse to </a:t>
            </a:r>
            <a:r>
              <a:rPr lang="en-CA" sz="4800">
                <a:latin typeface="Aptos"/>
                <a:hlinkClick r:id="rId3"/>
              </a:rPr>
              <a:t>Word for the Web</a:t>
            </a:r>
            <a:endParaRPr lang="en-CA" sz="4800">
              <a:latin typeface="Aptos" panose="020B0004020202020204" pitchFamily="34" charset="0"/>
            </a:endParaRPr>
          </a:p>
          <a:p>
            <a:pPr marL="1524000" lvl="1" indent="-914400">
              <a:buFont typeface="+mj-lt"/>
              <a:buAutoNum type="alphaLcPeriod"/>
            </a:pPr>
            <a:r>
              <a:rPr lang="en-CA" sz="4800">
                <a:latin typeface="Aptos" panose="020B0004020202020204" pitchFamily="34" charset="0"/>
              </a:rPr>
              <a:t>Login to Office Online</a:t>
            </a:r>
          </a:p>
          <a:p>
            <a:pPr marL="1524000" lvl="1" indent="-914400">
              <a:buAutoNum type="alphaLcPeriod"/>
            </a:pPr>
            <a:r>
              <a:rPr lang="en-CA" sz="4800">
                <a:latin typeface="Aptos"/>
              </a:rPr>
              <a:t>Select the “Word” document called “</a:t>
            </a:r>
            <a:r>
              <a:rPr lang="en-CA" sz="4800">
                <a:ea typeface="+mn-lt"/>
                <a:cs typeface="+mn-lt"/>
              </a:rPr>
              <a:t>Word Accessibility Training</a:t>
            </a:r>
            <a:r>
              <a:rPr lang="en-CA" sz="4800">
                <a:latin typeface="Aptos"/>
                <a:ea typeface="+mn-lt"/>
                <a:cs typeface="+mn-lt"/>
              </a:rPr>
              <a:t>”</a:t>
            </a:r>
            <a:endParaRPr lang="en-CA" sz="4800">
              <a:latin typeface="Aptos" panose="020B0004020202020204" pitchFamily="34" charset="0"/>
            </a:endParaRPr>
          </a:p>
          <a:p>
            <a:pPr marL="914400" indent="-914400">
              <a:buFont typeface="+mj-lt"/>
              <a:buAutoNum type="arabicPeriod"/>
            </a:pPr>
            <a:endParaRPr lang="en-CA" sz="4800">
              <a:latin typeface="Aptos" panose="020B0004020202020204" pitchFamily="34" charset="0"/>
            </a:endParaRPr>
          </a:p>
        </p:txBody>
      </p:sp>
    </p:spTree>
    <p:extLst>
      <p:ext uri="{BB962C8B-B14F-4D97-AF65-F5344CB8AC3E}">
        <p14:creationId xmlns:p14="http://schemas.microsoft.com/office/powerpoint/2010/main" val="32991584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943C13-DE10-5AEE-0C1C-D4A601E7A7FA}"/>
              </a:ext>
            </a:extLst>
          </p:cNvPr>
          <p:cNvSpPr>
            <a:spLocks noGrp="1"/>
          </p:cNvSpPr>
          <p:nvPr>
            <p:ph type="title"/>
          </p:nvPr>
        </p:nvSpPr>
        <p:spPr/>
        <p:txBody>
          <a:bodyPr/>
          <a:lstStyle/>
          <a:p>
            <a:r>
              <a:rPr lang="en-CA" sz="8800">
                <a:latin typeface="Aptos" panose="020B0004020202020204" pitchFamily="34" charset="0"/>
              </a:rPr>
              <a:t>Demo in Word</a:t>
            </a:r>
          </a:p>
        </p:txBody>
      </p:sp>
    </p:spTree>
    <p:extLst>
      <p:ext uri="{BB962C8B-B14F-4D97-AF65-F5344CB8AC3E}">
        <p14:creationId xmlns:p14="http://schemas.microsoft.com/office/powerpoint/2010/main" val="504778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124F8-5980-D232-07E0-90544F5FCE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2D2A3A-D352-89F1-7666-8CC725919F96}"/>
              </a:ext>
            </a:extLst>
          </p:cNvPr>
          <p:cNvSpPr>
            <a:spLocks noGrp="1"/>
          </p:cNvSpPr>
          <p:nvPr>
            <p:ph type="title"/>
          </p:nvPr>
        </p:nvSpPr>
        <p:spPr>
          <a:xfrm>
            <a:off x="1522244" y="-1724167"/>
            <a:ext cx="20852100" cy="1386129"/>
          </a:xfrm>
        </p:spPr>
        <p:txBody>
          <a:bodyPr/>
          <a:lstStyle/>
          <a:p>
            <a:r>
              <a:rPr lang="en-CA">
                <a:latin typeface="Aptos" panose="020B0004020202020204" pitchFamily="34" charset="0"/>
              </a:rPr>
              <a:t>Agenda </a:t>
            </a:r>
            <a:r>
              <a:rPr lang="en-CA" sz="8800">
                <a:latin typeface="Aptos" panose="020B0004020202020204" pitchFamily="34" charset="0"/>
              </a:rPr>
              <a:t>PowerPoint and Accessibility</a:t>
            </a:r>
            <a:br>
              <a:rPr lang="en-CA" sz="8800">
                <a:latin typeface="Aptos" panose="020B0004020202020204" pitchFamily="34" charset="0"/>
              </a:rPr>
            </a:br>
            <a:endParaRPr lang="en-CA">
              <a:latin typeface="Aptos" panose="020B0004020202020204" pitchFamily="34" charset="0"/>
            </a:endParaRPr>
          </a:p>
        </p:txBody>
      </p:sp>
      <p:sp>
        <p:nvSpPr>
          <p:cNvPr id="2" name="Title 3">
            <a:extLst>
              <a:ext uri="{FF2B5EF4-FFF2-40B4-BE49-F238E27FC236}">
                <a16:creationId xmlns:a16="http://schemas.microsoft.com/office/drawing/2014/main" id="{57425D3C-FB7D-C42B-E51F-6F2B2FE0C92B}"/>
              </a:ext>
            </a:extLst>
          </p:cNvPr>
          <p:cNvSpPr txBox="1">
            <a:spLocks/>
          </p:cNvSpPr>
          <p:nvPr/>
        </p:nvSpPr>
        <p:spPr>
          <a:xfrm>
            <a:off x="1562001" y="1098550"/>
            <a:ext cx="20852100"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FFFFFF"/>
                </a:solidFill>
                <a:uFillTx/>
                <a:latin typeface="+mn-lt"/>
                <a:ea typeface="+mn-ea"/>
                <a:cs typeface="Arial" panose="020B0604020202020204" pitchFamily="34" charset="0"/>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a:latin typeface="Aptos" panose="020B0004020202020204" pitchFamily="34" charset="0"/>
              </a:rPr>
              <a:t>Agenda</a:t>
            </a:r>
          </a:p>
        </p:txBody>
      </p:sp>
      <p:sp>
        <p:nvSpPr>
          <p:cNvPr id="6" name="Text Placeholder 5">
            <a:extLst>
              <a:ext uri="{FF2B5EF4-FFF2-40B4-BE49-F238E27FC236}">
                <a16:creationId xmlns:a16="http://schemas.microsoft.com/office/drawing/2014/main" id="{8BB3C688-F10E-A5CF-63A2-BA67D4D81EA9}"/>
              </a:ext>
            </a:extLst>
          </p:cNvPr>
          <p:cNvSpPr>
            <a:spLocks noGrp="1"/>
          </p:cNvSpPr>
          <p:nvPr>
            <p:ph type="body" idx="22"/>
          </p:nvPr>
        </p:nvSpPr>
        <p:spPr>
          <a:xfrm>
            <a:off x="1596774" y="2848329"/>
            <a:ext cx="20817327" cy="7436017"/>
          </a:xfrm>
        </p:spPr>
        <p:txBody>
          <a:bodyPr lIns="91440" tIns="45720" rIns="91440" bIns="45720" anchor="t"/>
          <a:lstStyle/>
          <a:p>
            <a:pPr>
              <a:buSzPct val="100000"/>
            </a:pPr>
            <a:r>
              <a:rPr lang="en-CA" sz="4800">
                <a:latin typeface="Aptos"/>
              </a:rPr>
              <a:t>Definitions</a:t>
            </a:r>
          </a:p>
          <a:p>
            <a:pPr>
              <a:buSzPct val="100000"/>
            </a:pPr>
            <a:r>
              <a:rPr lang="en-CA" sz="4800">
                <a:latin typeface="Aptos"/>
              </a:rPr>
              <a:t>General Accessibility for All Documents</a:t>
            </a:r>
          </a:p>
          <a:p>
            <a:pPr>
              <a:buSzPct val="100000"/>
            </a:pPr>
            <a:r>
              <a:rPr lang="en-CA" sz="4800">
                <a:latin typeface="Aptos"/>
              </a:rPr>
              <a:t>Word and Accessibility</a:t>
            </a:r>
          </a:p>
          <a:p>
            <a:pPr>
              <a:buSzPct val="100000"/>
            </a:pPr>
            <a:r>
              <a:rPr lang="en-CA" sz="4800" b="1">
                <a:latin typeface="Aptos"/>
              </a:rPr>
              <a:t>PowerPoint and Accessibility</a:t>
            </a:r>
          </a:p>
          <a:p>
            <a:pPr lvl="1">
              <a:lnSpc>
                <a:spcPct val="100000"/>
              </a:lnSpc>
              <a:spcBef>
                <a:spcPts val="3000"/>
              </a:spcBef>
              <a:buSzPct val="90000"/>
            </a:pPr>
            <a:r>
              <a:rPr lang="en-CA" sz="4000">
                <a:latin typeface="Aptos"/>
              </a:rPr>
              <a:t>Rely of built-in styles, tables and fonts</a:t>
            </a:r>
          </a:p>
          <a:p>
            <a:pPr lvl="1">
              <a:lnSpc>
                <a:spcPct val="100000"/>
              </a:lnSpc>
              <a:spcBef>
                <a:spcPts val="3000"/>
              </a:spcBef>
              <a:buSzPct val="90000"/>
            </a:pPr>
            <a:r>
              <a:rPr lang="en-CA" sz="4000">
                <a:latin typeface="Aptos"/>
                <a:ea typeface="+mn-lt"/>
                <a:cs typeface="+mn-lt"/>
              </a:rPr>
              <a:t>Built-in Slide Layouts and Themes</a:t>
            </a:r>
            <a:endParaRPr lang="en-CA" sz="4000">
              <a:latin typeface="Aptos"/>
            </a:endParaRPr>
          </a:p>
          <a:p>
            <a:pPr lvl="1">
              <a:lnSpc>
                <a:spcPct val="100000"/>
              </a:lnSpc>
              <a:spcBef>
                <a:spcPts val="3000"/>
              </a:spcBef>
              <a:buSzPct val="90000"/>
            </a:pPr>
            <a:r>
              <a:rPr lang="en-CA" sz="4000">
                <a:latin typeface="Aptos"/>
              </a:rPr>
              <a:t>Ensure links follow accessibility best practices</a:t>
            </a:r>
            <a:endParaRPr lang="en-CA" sz="4800" b="1">
              <a:latin typeface="Aptos" panose="020B0004020202020204" pitchFamily="34" charset="0"/>
            </a:endParaRPr>
          </a:p>
          <a:p>
            <a:pPr>
              <a:buSzPct val="100000"/>
            </a:pPr>
            <a:r>
              <a:rPr lang="en-CA" sz="4800">
                <a:latin typeface="Aptos"/>
              </a:rPr>
              <a:t>Q&amp;A</a:t>
            </a:r>
          </a:p>
        </p:txBody>
      </p:sp>
    </p:spTree>
    <p:extLst>
      <p:ext uri="{BB962C8B-B14F-4D97-AF65-F5344CB8AC3E}">
        <p14:creationId xmlns:p14="http://schemas.microsoft.com/office/powerpoint/2010/main" val="34427946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F08D-DE9A-E410-E875-5440704D1E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ABBF55-D0FD-56D4-3A8F-68FD57832C9A}"/>
              </a:ext>
            </a:extLst>
          </p:cNvPr>
          <p:cNvSpPr>
            <a:spLocks noGrp="1"/>
          </p:cNvSpPr>
          <p:nvPr>
            <p:ph type="title"/>
          </p:nvPr>
        </p:nvSpPr>
        <p:spPr>
          <a:xfrm>
            <a:off x="1562001" y="-1890826"/>
            <a:ext cx="21027835" cy="1386129"/>
          </a:xfrm>
        </p:spPr>
        <p:txBody>
          <a:bodyPr/>
          <a:lstStyle/>
          <a:p>
            <a:r>
              <a:rPr lang="en-CA">
                <a:solidFill>
                  <a:schemeClr val="tx1"/>
                </a:solidFill>
              </a:rPr>
              <a:t>PowerPoint and Accessibility: Demo Instructions</a:t>
            </a:r>
          </a:p>
        </p:txBody>
      </p:sp>
      <p:sp>
        <p:nvSpPr>
          <p:cNvPr id="2" name="CuadroTexto 1">
            <a:extLst>
              <a:ext uri="{FF2B5EF4-FFF2-40B4-BE49-F238E27FC236}">
                <a16:creationId xmlns:a16="http://schemas.microsoft.com/office/drawing/2014/main" id="{90F68D3C-3293-E152-00C4-560A5F401AA4}"/>
              </a:ext>
              <a:ext uri="{C183D7F6-B498-43B3-948B-1728B52AA6E4}">
                <adec:decorative xmlns:adec="http://schemas.microsoft.com/office/drawing/2017/decorative" val="1"/>
              </a:ext>
            </a:extLst>
          </p:cNvPr>
          <p:cNvSpPr txBox="1"/>
          <p:nvPr/>
        </p:nvSpPr>
        <p:spPr>
          <a:xfrm>
            <a:off x="1596774" y="773723"/>
            <a:ext cx="18906888" cy="1257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a:ln>
                  <a:noFill/>
                </a:ln>
                <a:solidFill>
                  <a:srgbClr val="6315E8"/>
                </a:solidFill>
                <a:effectLst/>
                <a:uFillTx/>
                <a:latin typeface="Aptos" panose="020B0004020202020204" pitchFamily="34" charset="0"/>
                <a:sym typeface="Arial"/>
              </a:rPr>
              <a:t>PowerPoint and Accessibility</a:t>
            </a:r>
          </a:p>
        </p:txBody>
      </p:sp>
      <p:sp>
        <p:nvSpPr>
          <p:cNvPr id="6" name="Text Placeholder 5">
            <a:extLst>
              <a:ext uri="{FF2B5EF4-FFF2-40B4-BE49-F238E27FC236}">
                <a16:creationId xmlns:a16="http://schemas.microsoft.com/office/drawing/2014/main" id="{C69B024E-5963-FF32-2101-78B2289A153D}"/>
              </a:ext>
              <a:ext uri="{C183D7F6-B498-43B3-948B-1728B52AA6E4}">
                <adec:decorative xmlns:adec="http://schemas.microsoft.com/office/drawing/2017/decorative" val="1"/>
              </a:ext>
            </a:extLst>
          </p:cNvPr>
          <p:cNvSpPr>
            <a:spLocks noGrp="1"/>
          </p:cNvSpPr>
          <p:nvPr>
            <p:ph type="body" sz="quarter" idx="21"/>
          </p:nvPr>
        </p:nvSpPr>
        <p:spPr/>
        <p:txBody>
          <a:bodyPr/>
          <a:lstStyle/>
          <a:p>
            <a:r>
              <a:rPr lang="en-CA" sz="5400">
                <a:latin typeface="Aptos" panose="020B0004020202020204" pitchFamily="34" charset="0"/>
              </a:rPr>
              <a:t>Demo Instructions</a:t>
            </a:r>
          </a:p>
        </p:txBody>
      </p:sp>
      <p:sp>
        <p:nvSpPr>
          <p:cNvPr id="10" name="Text Placeholder 6">
            <a:extLst>
              <a:ext uri="{FF2B5EF4-FFF2-40B4-BE49-F238E27FC236}">
                <a16:creationId xmlns:a16="http://schemas.microsoft.com/office/drawing/2014/main" id="{188CEEAF-9040-DCAE-3046-7E6E7B7A236C}"/>
              </a:ext>
            </a:extLst>
          </p:cNvPr>
          <p:cNvSpPr>
            <a:spLocks noGrp="1"/>
          </p:cNvSpPr>
          <p:nvPr>
            <p:ph type="body" idx="22"/>
          </p:nvPr>
        </p:nvSpPr>
        <p:spPr>
          <a:xfrm>
            <a:off x="1596774" y="4248504"/>
            <a:ext cx="20817327" cy="7436017"/>
          </a:xfrm>
        </p:spPr>
        <p:txBody>
          <a:bodyPr lIns="91440" tIns="45720" rIns="91440" bIns="45720" anchor="t"/>
          <a:lstStyle/>
          <a:p>
            <a:pPr marL="914400" indent="-914400">
              <a:buFont typeface="+mj-lt"/>
              <a:buAutoNum type="arabicPeriod"/>
            </a:pPr>
            <a:r>
              <a:rPr lang="en-CA" sz="4800">
                <a:latin typeface="Aptos" panose="020B0004020202020204" pitchFamily="34" charset="0"/>
              </a:rPr>
              <a:t>If using </a:t>
            </a:r>
            <a:r>
              <a:rPr lang="en-CA" sz="4800" b="1">
                <a:latin typeface="Aptos" panose="020B0004020202020204" pitchFamily="34" charset="0"/>
              </a:rPr>
              <a:t>Desktop Version </a:t>
            </a:r>
          </a:p>
          <a:p>
            <a:pPr marL="1524000" lvl="3" indent="-914400">
              <a:lnSpc>
                <a:spcPct val="50000"/>
              </a:lnSpc>
              <a:buFont typeface="+mj-lt"/>
              <a:buAutoNum type="alphaLcPeriod"/>
            </a:pPr>
            <a:r>
              <a:rPr lang="en-CA" sz="4800">
                <a:latin typeface="Aptos" panose="020B0004020202020204" pitchFamily="34" charset="0"/>
              </a:rPr>
              <a:t>Use the Windows key to bring up your menu</a:t>
            </a:r>
          </a:p>
          <a:p>
            <a:pPr marL="1524000" lvl="3" indent="-914400">
              <a:lnSpc>
                <a:spcPct val="50000"/>
              </a:lnSpc>
              <a:buFont typeface="+mj-lt"/>
              <a:buAutoNum type="alphaLcPeriod"/>
            </a:pPr>
            <a:r>
              <a:rPr lang="en-CA" sz="4800">
                <a:latin typeface="Aptos" panose="020B0004020202020204" pitchFamily="34" charset="0"/>
              </a:rPr>
              <a:t>Type in “PowerPoint”</a:t>
            </a:r>
          </a:p>
          <a:p>
            <a:pPr marL="1524000" lvl="3" indent="-914400">
              <a:lnSpc>
                <a:spcPct val="50000"/>
              </a:lnSpc>
              <a:buFont typeface="+mj-lt"/>
              <a:buAutoNum type="alphaLcPeriod"/>
            </a:pPr>
            <a:r>
              <a:rPr lang="en-CA" sz="4800">
                <a:latin typeface="Aptos" panose="020B0004020202020204" pitchFamily="34" charset="0"/>
              </a:rPr>
              <a:t>Press “Enter” key</a:t>
            </a:r>
          </a:p>
          <a:p>
            <a:pPr marL="914400" indent="-914400">
              <a:buFont typeface="+mj-lt"/>
              <a:buAutoNum type="arabicPeriod"/>
            </a:pPr>
            <a:r>
              <a:rPr lang="en-CA" sz="4800">
                <a:latin typeface="Aptos"/>
              </a:rPr>
              <a:t>If using </a:t>
            </a:r>
            <a:r>
              <a:rPr lang="en-CA" sz="4800" b="1">
                <a:latin typeface="Aptos"/>
              </a:rPr>
              <a:t>Online Version</a:t>
            </a:r>
            <a:r>
              <a:rPr lang="en-CA" sz="4800">
                <a:latin typeface="Aptos"/>
              </a:rPr>
              <a:t>, browse to </a:t>
            </a:r>
            <a:r>
              <a:rPr lang="en-CA" sz="4800">
                <a:latin typeface="Aptos"/>
                <a:hlinkClick r:id="rId2"/>
              </a:rPr>
              <a:t>PowerPoint for the Web </a:t>
            </a:r>
            <a:endParaRPr lang="en-CA" sz="4800">
              <a:latin typeface="Aptos" panose="020B0004020202020204" pitchFamily="34" charset="0"/>
            </a:endParaRPr>
          </a:p>
          <a:p>
            <a:pPr marL="1524000" lvl="1" indent="-914400">
              <a:buFont typeface="+mj-lt"/>
              <a:buAutoNum type="alphaLcPeriod"/>
            </a:pPr>
            <a:r>
              <a:rPr lang="en-CA" sz="4800">
                <a:latin typeface="Aptos" panose="020B0004020202020204" pitchFamily="34" charset="0"/>
              </a:rPr>
              <a:t>Login to Office Online</a:t>
            </a:r>
          </a:p>
          <a:p>
            <a:pPr marL="1524000" lvl="1" indent="-914400">
              <a:buAutoNum type="alphaLcPeriod"/>
            </a:pPr>
            <a:r>
              <a:rPr lang="en-CA" sz="4800">
                <a:latin typeface="Aptos"/>
              </a:rPr>
              <a:t>Locate and activate the “PowerPoint” document called “PowerPoint</a:t>
            </a:r>
            <a:r>
              <a:rPr lang="en-CA" sz="4800">
                <a:latin typeface="Arial"/>
              </a:rPr>
              <a:t> Accessibility Training</a:t>
            </a:r>
            <a:r>
              <a:rPr lang="en-CA" sz="4800">
                <a:latin typeface="Aptos"/>
              </a:rPr>
              <a:t>”</a:t>
            </a:r>
            <a:endParaRPr lang="en-CA">
              <a:latin typeface="Aptos"/>
            </a:endParaRPr>
          </a:p>
        </p:txBody>
      </p:sp>
    </p:spTree>
    <p:extLst>
      <p:ext uri="{BB962C8B-B14F-4D97-AF65-F5344CB8AC3E}">
        <p14:creationId xmlns:p14="http://schemas.microsoft.com/office/powerpoint/2010/main" val="31758492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0AC47-D287-9FE6-C737-8BC94EE562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093B8B-43E2-398E-1D49-89A0716BAB27}"/>
              </a:ext>
            </a:extLst>
          </p:cNvPr>
          <p:cNvSpPr>
            <a:spLocks noGrp="1"/>
          </p:cNvSpPr>
          <p:nvPr>
            <p:ph type="title"/>
          </p:nvPr>
        </p:nvSpPr>
        <p:spPr/>
        <p:txBody>
          <a:bodyPr/>
          <a:lstStyle/>
          <a:p>
            <a:r>
              <a:rPr lang="en-CA" sz="8800">
                <a:latin typeface="Aptos" panose="020B0004020202020204" pitchFamily="34" charset="0"/>
              </a:rPr>
              <a:t>Demo in PowerPoint</a:t>
            </a:r>
          </a:p>
        </p:txBody>
      </p:sp>
    </p:spTree>
    <p:extLst>
      <p:ext uri="{BB962C8B-B14F-4D97-AF65-F5344CB8AC3E}">
        <p14:creationId xmlns:p14="http://schemas.microsoft.com/office/powerpoint/2010/main" val="221127242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F129C-4FEE-5984-E679-518130C4B3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99E061-F70C-40C2-6331-B22448C5E579}"/>
              </a:ext>
            </a:extLst>
          </p:cNvPr>
          <p:cNvSpPr>
            <a:spLocks noGrp="1"/>
          </p:cNvSpPr>
          <p:nvPr>
            <p:ph type="title"/>
          </p:nvPr>
        </p:nvSpPr>
        <p:spPr>
          <a:xfrm>
            <a:off x="1562001" y="-1485628"/>
            <a:ext cx="20852100" cy="1386129"/>
          </a:xfrm>
        </p:spPr>
        <p:txBody>
          <a:bodyPr/>
          <a:lstStyle/>
          <a:p>
            <a:r>
              <a:rPr lang="en-CA">
                <a:latin typeface="Aptos" panose="020B0004020202020204" pitchFamily="34" charset="0"/>
              </a:rPr>
              <a:t>Agenda Q &amp; A</a:t>
            </a:r>
          </a:p>
        </p:txBody>
      </p:sp>
      <p:sp>
        <p:nvSpPr>
          <p:cNvPr id="2" name="Title 3">
            <a:extLst>
              <a:ext uri="{FF2B5EF4-FFF2-40B4-BE49-F238E27FC236}">
                <a16:creationId xmlns:a16="http://schemas.microsoft.com/office/drawing/2014/main" id="{4A0E4604-1C94-345B-D3E1-EB43507D472A}"/>
              </a:ext>
            </a:extLst>
          </p:cNvPr>
          <p:cNvSpPr txBox="1">
            <a:spLocks/>
          </p:cNvSpPr>
          <p:nvPr/>
        </p:nvSpPr>
        <p:spPr>
          <a:xfrm>
            <a:off x="1562001" y="924238"/>
            <a:ext cx="20852100"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FFFFFF"/>
                </a:solidFill>
                <a:uFillTx/>
                <a:latin typeface="+mn-lt"/>
                <a:ea typeface="+mn-ea"/>
                <a:cs typeface="Arial" panose="020B0604020202020204" pitchFamily="34" charset="0"/>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a:latin typeface="Aptos" panose="020B0004020202020204" pitchFamily="34" charset="0"/>
              </a:rPr>
              <a:t>Agenda</a:t>
            </a:r>
          </a:p>
        </p:txBody>
      </p:sp>
      <p:sp>
        <p:nvSpPr>
          <p:cNvPr id="6" name="Text Placeholder 5">
            <a:extLst>
              <a:ext uri="{FF2B5EF4-FFF2-40B4-BE49-F238E27FC236}">
                <a16:creationId xmlns:a16="http://schemas.microsoft.com/office/drawing/2014/main" id="{F00E95CE-69C2-B88D-FB45-FCBF0178AD43}"/>
              </a:ext>
            </a:extLst>
          </p:cNvPr>
          <p:cNvSpPr>
            <a:spLocks noGrp="1"/>
          </p:cNvSpPr>
          <p:nvPr>
            <p:ph type="body" idx="22"/>
          </p:nvPr>
        </p:nvSpPr>
        <p:spPr>
          <a:xfrm>
            <a:off x="1596774" y="3334104"/>
            <a:ext cx="20817327" cy="7436017"/>
          </a:xfrm>
        </p:spPr>
        <p:txBody>
          <a:bodyPr/>
          <a:lstStyle/>
          <a:p>
            <a:pPr>
              <a:buSzPct val="100000"/>
            </a:pPr>
            <a:r>
              <a:rPr lang="en-CA" sz="4800">
                <a:latin typeface="Aptos" panose="020B0004020202020204" pitchFamily="34" charset="0"/>
              </a:rPr>
              <a:t>Definitions</a:t>
            </a:r>
          </a:p>
          <a:p>
            <a:pPr>
              <a:buSzPct val="100000"/>
            </a:pPr>
            <a:r>
              <a:rPr lang="en-CA" sz="4800">
                <a:latin typeface="Aptos" panose="020B0004020202020204" pitchFamily="34" charset="0"/>
              </a:rPr>
              <a:t>General Accessibility for All Documents</a:t>
            </a:r>
          </a:p>
          <a:p>
            <a:pPr>
              <a:buSzPct val="100000"/>
            </a:pPr>
            <a:r>
              <a:rPr lang="en-CA" sz="4800">
                <a:latin typeface="Aptos" panose="020B0004020202020204" pitchFamily="34" charset="0"/>
              </a:rPr>
              <a:t>Word and Accessibility</a:t>
            </a:r>
          </a:p>
          <a:p>
            <a:pPr>
              <a:buSzPct val="100000"/>
            </a:pPr>
            <a:r>
              <a:rPr lang="en-CA" sz="4800">
                <a:latin typeface="Aptos" panose="020B0004020202020204" pitchFamily="34" charset="0"/>
              </a:rPr>
              <a:t>PowerPoint and Accessibility</a:t>
            </a:r>
          </a:p>
          <a:p>
            <a:pPr>
              <a:buSzPct val="100000"/>
            </a:pPr>
            <a:r>
              <a:rPr lang="en-CA" sz="4800" b="1">
                <a:latin typeface="Aptos" panose="020B0004020202020204" pitchFamily="34" charset="0"/>
              </a:rPr>
              <a:t>Q&amp;A</a:t>
            </a:r>
          </a:p>
        </p:txBody>
      </p:sp>
    </p:spTree>
    <p:extLst>
      <p:ext uri="{BB962C8B-B14F-4D97-AF65-F5344CB8AC3E}">
        <p14:creationId xmlns:p14="http://schemas.microsoft.com/office/powerpoint/2010/main" val="28271085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D1F4-0532-3828-063B-EF3B8954EA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EB4C9E1-142C-2CC1-F9D8-FAAD2EE128FD}"/>
              </a:ext>
            </a:extLst>
          </p:cNvPr>
          <p:cNvSpPr>
            <a:spLocks noGrp="1"/>
          </p:cNvSpPr>
          <p:nvPr>
            <p:ph type="title" idx="4294967295"/>
          </p:nvPr>
        </p:nvSpPr>
        <p:spPr>
          <a:xfrm>
            <a:off x="1676400" y="-2651125"/>
            <a:ext cx="21031200" cy="2651125"/>
          </a:xfrm>
          <a:prstGeom prst="rect">
            <a:avLst/>
          </a:prstGeom>
        </p:spPr>
        <p:txBody>
          <a:bodyPr anchor="b"/>
          <a:lstStyle/>
          <a:p>
            <a:r>
              <a:rPr lang="en-US"/>
              <a:t>Final: Any questions?</a:t>
            </a:r>
          </a:p>
        </p:txBody>
      </p:sp>
      <p:sp>
        <p:nvSpPr>
          <p:cNvPr id="5" name="Text Placeholder 4">
            <a:extLst>
              <a:ext uri="{FF2B5EF4-FFF2-40B4-BE49-F238E27FC236}">
                <a16:creationId xmlns:a16="http://schemas.microsoft.com/office/drawing/2014/main" id="{C8F8D2FB-5ADF-4DF0-F9B5-BBAB43E931B5}"/>
              </a:ext>
            </a:extLst>
          </p:cNvPr>
          <p:cNvSpPr>
            <a:spLocks noGrp="1"/>
          </p:cNvSpPr>
          <p:nvPr>
            <p:ph type="body" sz="quarter" idx="23"/>
          </p:nvPr>
        </p:nvSpPr>
        <p:spPr>
          <a:xfrm>
            <a:off x="1572806" y="4011561"/>
            <a:ext cx="12243029" cy="3563989"/>
          </a:xfrm>
        </p:spPr>
        <p:txBody>
          <a:bodyPr/>
          <a:lstStyle/>
          <a:p>
            <a:r>
              <a:rPr kumimoji="0" lang="en-US" sz="13800" b="1" i="0" u="none" strike="noStrike" kern="0" cap="none" spc="-170" normalizeH="0" baseline="0" noProof="0">
                <a:ln>
                  <a:noFill/>
                </a:ln>
                <a:solidFill>
                  <a:srgbClr val="6316E8"/>
                </a:solidFill>
                <a:effectLst/>
                <a:uLnTx/>
                <a:uFillTx/>
                <a:latin typeface="Arial" panose="020B0604020202020204" pitchFamily="34" charset="0"/>
                <a:ea typeface="+mn-ea"/>
                <a:cs typeface="Arial" panose="020B0604020202020204" pitchFamily="34" charset="0"/>
                <a:sym typeface="Neue Haas Grotesk Display Pro 75 Bold"/>
              </a:rPr>
              <a:t>Any Questions?</a:t>
            </a:r>
            <a:endParaRPr lang="en-US" sz="9600"/>
          </a:p>
        </p:txBody>
      </p:sp>
    </p:spTree>
    <p:extLst>
      <p:ext uri="{BB962C8B-B14F-4D97-AF65-F5344CB8AC3E}">
        <p14:creationId xmlns:p14="http://schemas.microsoft.com/office/powerpoint/2010/main" val="8192687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07D2-FF46-DE80-2969-689705FC0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90DF5-9146-1B70-BBA7-8DE8EA50F685}"/>
              </a:ext>
            </a:extLst>
          </p:cNvPr>
          <p:cNvSpPr>
            <a:spLocks noGrp="1"/>
          </p:cNvSpPr>
          <p:nvPr>
            <p:ph type="title"/>
          </p:nvPr>
        </p:nvSpPr>
        <p:spPr>
          <a:xfrm>
            <a:off x="1562001" y="-2002463"/>
            <a:ext cx="18280479" cy="1386129"/>
          </a:xfrm>
        </p:spPr>
        <p:txBody>
          <a:bodyPr/>
          <a:lstStyle/>
          <a:p>
            <a:r>
              <a:rPr lang="en-US" sz="8800">
                <a:solidFill>
                  <a:schemeClr val="tx1"/>
                </a:solidFill>
                <a:latin typeface="Aptos" panose="020B0004020202020204" pitchFamily="34" charset="0"/>
              </a:rPr>
              <a:t>Definitions Disability (Social model, Modern)</a:t>
            </a:r>
            <a:br>
              <a:rPr lang="en-US" sz="8800">
                <a:solidFill>
                  <a:schemeClr val="tx1"/>
                </a:solidFill>
                <a:latin typeface="Aptos" panose="020B0004020202020204" pitchFamily="34" charset="0"/>
              </a:rPr>
            </a:br>
            <a:endParaRPr lang="en-US" sz="8800">
              <a:solidFill>
                <a:schemeClr val="tx1"/>
              </a:solidFill>
              <a:latin typeface="Aptos" panose="020B0004020202020204" pitchFamily="34" charset="0"/>
            </a:endParaRPr>
          </a:p>
        </p:txBody>
      </p:sp>
      <p:sp>
        <p:nvSpPr>
          <p:cNvPr id="3" name="Title 1">
            <a:extLst>
              <a:ext uri="{FF2B5EF4-FFF2-40B4-BE49-F238E27FC236}">
                <a16:creationId xmlns:a16="http://schemas.microsoft.com/office/drawing/2014/main" id="{79FA64E3-873B-758E-54C1-112896244E9C}"/>
              </a:ext>
            </a:extLst>
          </p:cNvPr>
          <p:cNvSpPr txBox="1">
            <a:spLocks/>
          </p:cNvSpPr>
          <p:nvPr/>
        </p:nvSpPr>
        <p:spPr>
          <a:xfrm>
            <a:off x="1562001" y="1098550"/>
            <a:ext cx="18280479"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6315E8"/>
                </a:solidFill>
                <a:uFillTx/>
                <a:latin typeface="+mn-lt"/>
                <a:ea typeface="+mn-ea"/>
                <a:cs typeface="+mn-cs"/>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US" sz="8800">
                <a:latin typeface="Aptos" panose="020B0004020202020204" pitchFamily="34" charset="0"/>
              </a:rPr>
              <a:t>Definitions</a:t>
            </a:r>
          </a:p>
        </p:txBody>
      </p:sp>
      <p:sp>
        <p:nvSpPr>
          <p:cNvPr id="5" name="Text Placeholder 4">
            <a:extLst>
              <a:ext uri="{FF2B5EF4-FFF2-40B4-BE49-F238E27FC236}">
                <a16:creationId xmlns:a16="http://schemas.microsoft.com/office/drawing/2014/main" id="{9C0B10EB-9CDF-C8BC-8A49-D7569DA698AB}"/>
              </a:ext>
            </a:extLst>
          </p:cNvPr>
          <p:cNvSpPr>
            <a:spLocks noGrp="1"/>
          </p:cNvSpPr>
          <p:nvPr>
            <p:ph type="body" sz="quarter" idx="21"/>
          </p:nvPr>
        </p:nvSpPr>
        <p:spPr/>
        <p:txBody>
          <a:bodyPr/>
          <a:lstStyle/>
          <a:p>
            <a:r>
              <a:rPr lang="en-US" sz="5400">
                <a:latin typeface="Aptos" panose="020B0004020202020204" pitchFamily="34" charset="0"/>
              </a:rPr>
              <a:t>Disability</a:t>
            </a:r>
          </a:p>
        </p:txBody>
      </p:sp>
      <p:sp>
        <p:nvSpPr>
          <p:cNvPr id="4" name="Text Placeholder 3">
            <a:extLst>
              <a:ext uri="{FF2B5EF4-FFF2-40B4-BE49-F238E27FC236}">
                <a16:creationId xmlns:a16="http://schemas.microsoft.com/office/drawing/2014/main" id="{7E646EFD-D527-1C9E-99E2-98850ACF8FB5}"/>
              </a:ext>
            </a:extLst>
          </p:cNvPr>
          <p:cNvSpPr>
            <a:spLocks noGrp="1"/>
          </p:cNvSpPr>
          <p:nvPr>
            <p:ph type="body" idx="22"/>
          </p:nvPr>
        </p:nvSpPr>
        <p:spPr>
          <a:xfrm>
            <a:off x="1596774" y="4206240"/>
            <a:ext cx="20817327" cy="7478281"/>
          </a:xfrm>
        </p:spPr>
        <p:txBody>
          <a:bodyPr/>
          <a:lstStyle/>
          <a:p>
            <a:r>
              <a:rPr lang="en-US" sz="4800">
                <a:latin typeface="Aptos" panose="020B0004020202020204" pitchFamily="34" charset="0"/>
              </a:rPr>
              <a:t>Equality and civil rights</a:t>
            </a:r>
          </a:p>
          <a:p>
            <a:r>
              <a:rPr lang="en-US" sz="4800">
                <a:latin typeface="Aptos" panose="020B0004020202020204" pitchFamily="34" charset="0"/>
              </a:rPr>
              <a:t>Inclusion, not cure</a:t>
            </a:r>
          </a:p>
          <a:p>
            <a:r>
              <a:rPr lang="en-US" sz="4800">
                <a:latin typeface="Aptos" panose="020B0004020202020204" pitchFamily="34" charset="0"/>
              </a:rPr>
              <a:t>Human diversity</a:t>
            </a:r>
          </a:p>
          <a:p>
            <a:r>
              <a:rPr lang="en-US" sz="4800">
                <a:latin typeface="Aptos" panose="020B0004020202020204" pitchFamily="34" charset="0"/>
              </a:rPr>
              <a:t>Person-first and identity-first language</a:t>
            </a:r>
          </a:p>
        </p:txBody>
      </p:sp>
    </p:spTree>
    <p:extLst>
      <p:ext uri="{BB962C8B-B14F-4D97-AF65-F5344CB8AC3E}">
        <p14:creationId xmlns:p14="http://schemas.microsoft.com/office/powerpoint/2010/main" val="28565848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0660-D98E-2AC9-F7E9-0595A973ACE0}"/>
              </a:ext>
            </a:extLst>
          </p:cNvPr>
          <p:cNvSpPr>
            <a:spLocks noGrp="1"/>
          </p:cNvSpPr>
          <p:nvPr>
            <p:ph type="title"/>
          </p:nvPr>
        </p:nvSpPr>
        <p:spPr/>
        <p:txBody>
          <a:bodyPr/>
          <a:lstStyle/>
          <a:p>
            <a:r>
              <a:rPr lang="en-US">
                <a:latin typeface="Aptos" panose="020B0004020202020204" pitchFamily="34" charset="0"/>
              </a:rPr>
              <a:t>Visual Examples</a:t>
            </a:r>
          </a:p>
        </p:txBody>
      </p:sp>
      <p:sp>
        <p:nvSpPr>
          <p:cNvPr id="3" name="Text Placeholder 2">
            <a:extLst>
              <a:ext uri="{FF2B5EF4-FFF2-40B4-BE49-F238E27FC236}">
                <a16:creationId xmlns:a16="http://schemas.microsoft.com/office/drawing/2014/main" id="{539419DE-99CF-760E-AB76-66AEB56FDD8B}"/>
              </a:ext>
            </a:extLst>
          </p:cNvPr>
          <p:cNvSpPr>
            <a:spLocks noGrp="1"/>
          </p:cNvSpPr>
          <p:nvPr>
            <p:ph type="body" sz="quarter" idx="21"/>
          </p:nvPr>
        </p:nvSpPr>
        <p:spPr/>
        <p:txBody>
          <a:bodyPr/>
          <a:lstStyle/>
          <a:p>
            <a:r>
              <a:rPr lang="en-US" sz="5400">
                <a:latin typeface="Aptos" panose="020B0004020202020204" pitchFamily="34" charset="0"/>
              </a:rPr>
              <a:t>Designing documents with many needs in mind…</a:t>
            </a:r>
          </a:p>
        </p:txBody>
      </p:sp>
      <p:pic>
        <p:nvPicPr>
          <p:cNvPr id="1026" name="Picture 2" descr="Infographic from Microsoft describing disability as permanent, temporary and situational. Detailed information in notes for touch and see">
            <a:extLst>
              <a:ext uri="{FF2B5EF4-FFF2-40B4-BE49-F238E27FC236}">
                <a16:creationId xmlns:a16="http://schemas.microsoft.com/office/drawing/2014/main" id="{372D082A-1F9D-B239-C58D-D04DCC1BFE69}"/>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749"/>
          <a:stretch>
            <a:fillRect/>
          </a:stretch>
        </p:blipFill>
        <p:spPr bwMode="auto">
          <a:xfrm>
            <a:off x="3446721" y="4471170"/>
            <a:ext cx="7785159" cy="736445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descr="Infographic from Microsoft describing disability as permanent, temporary and situational. Detailed information in notes for hear and speak">
            <a:extLst>
              <a:ext uri="{FF2B5EF4-FFF2-40B4-BE49-F238E27FC236}">
                <a16:creationId xmlns:a16="http://schemas.microsoft.com/office/drawing/2014/main" id="{7D558F17-E863-8430-B030-744B1FAF1FE4}"/>
              </a:ext>
            </a:extLst>
          </p:cNvPr>
          <p:cNvGrpSpPr/>
          <p:nvPr/>
        </p:nvGrpSpPr>
        <p:grpSpPr>
          <a:xfrm>
            <a:off x="13125450" y="4369934"/>
            <a:ext cx="7811829" cy="7465695"/>
            <a:chOff x="13125450" y="4160791"/>
            <a:chExt cx="7811829" cy="7465695"/>
          </a:xfrm>
        </p:grpSpPr>
        <p:pic>
          <p:nvPicPr>
            <p:cNvPr id="5" name="Picture 2" descr="Infographic from Microsoft describing disability as permanent, temporary and situational. Touch showing permanent as having one arm, temporary as an arm injury and situational as new parent with child in arms. See showing permanent as blind, temporary as cataract and situational as a distracted driver. Hear showing permanent as deaf, temporary as an ear infection and situational as a bar tender in a noisy environment. Speak showing permanent as non-verbal, temporary as laryngitis and situational as heavy accent.">
              <a:extLst>
                <a:ext uri="{FF2B5EF4-FFF2-40B4-BE49-F238E27FC236}">
                  <a16:creationId xmlns:a16="http://schemas.microsoft.com/office/drawing/2014/main" id="{23422839-B7A8-39D1-99CE-85FB0D9E08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365"/>
            <a:stretch>
              <a:fillRect/>
            </a:stretch>
          </p:blipFill>
          <p:spPr bwMode="auto">
            <a:xfrm>
              <a:off x="13152120" y="4781550"/>
              <a:ext cx="7785159" cy="6844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fographic from Microsoft describing disability as permanent, temporary and situational. Touch showing permanent as having one arm, temporary as an arm injury and situational as new parent with child in arms. See showing permanent as blind, temporary as cataract and situational as a distracted driver. Hear showing permanent as deaf, temporary as an ear infection and situational as a bar tender in a noisy environment. Speak showing permanent as non-verbal, temporary as laryngitis and situational as heavy accent.">
              <a:extLst>
                <a:ext uri="{FF2B5EF4-FFF2-40B4-BE49-F238E27FC236}">
                  <a16:creationId xmlns:a16="http://schemas.microsoft.com/office/drawing/2014/main" id="{5FB73382-FB84-A008-E1E9-3CA12726B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680"/>
            <a:stretch>
              <a:fillRect/>
            </a:stretch>
          </p:blipFill>
          <p:spPr bwMode="auto">
            <a:xfrm>
              <a:off x="13125450" y="4160791"/>
              <a:ext cx="7785159" cy="6207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14904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64030-05AB-D677-F32B-E18293462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5FF26-C6BD-DFF6-E519-2716CF8EAC5D}"/>
              </a:ext>
            </a:extLst>
          </p:cNvPr>
          <p:cNvSpPr>
            <a:spLocks noGrp="1"/>
          </p:cNvSpPr>
          <p:nvPr>
            <p:ph type="title"/>
          </p:nvPr>
        </p:nvSpPr>
        <p:spPr/>
        <p:txBody>
          <a:bodyPr/>
          <a:lstStyle/>
          <a:p>
            <a:r>
              <a:rPr lang="en-US" sz="8800">
                <a:latin typeface="Aptos" panose="020B0004020202020204" pitchFamily="34" charset="0"/>
              </a:rPr>
              <a:t>Close to Home</a:t>
            </a:r>
          </a:p>
        </p:txBody>
      </p:sp>
      <p:sp>
        <p:nvSpPr>
          <p:cNvPr id="7" name="TextBox 6">
            <a:extLst>
              <a:ext uri="{FF2B5EF4-FFF2-40B4-BE49-F238E27FC236}">
                <a16:creationId xmlns:a16="http://schemas.microsoft.com/office/drawing/2014/main" id="{B25B5AFE-96F6-5654-5970-3F7EFF70F2CF}"/>
              </a:ext>
            </a:extLst>
          </p:cNvPr>
          <p:cNvSpPr txBox="1"/>
          <p:nvPr/>
        </p:nvSpPr>
        <p:spPr>
          <a:xfrm>
            <a:off x="1360714" y="3556000"/>
            <a:ext cx="22244353" cy="8621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857250" marR="0" indent="-8572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7100" b="1" i="0" u="none" strike="noStrike" cap="none" spc="0" normalizeH="0" baseline="0">
                <a:ln>
                  <a:noFill/>
                </a:ln>
                <a:solidFill>
                  <a:schemeClr val="bg2">
                    <a:lumMod val="75000"/>
                  </a:schemeClr>
                </a:solidFill>
                <a:effectLst/>
                <a:uFillTx/>
                <a:latin typeface="+mn-lt"/>
                <a:ea typeface="+mn-ea"/>
                <a:cs typeface="+mn-cs"/>
                <a:sym typeface="Arial"/>
              </a:rPr>
              <a:t>12.4% </a:t>
            </a:r>
            <a:r>
              <a:rPr kumimoji="0" lang="en-US" sz="5500" b="0" i="0" u="none" strike="noStrike" cap="none" spc="0" normalizeH="0" baseline="0">
                <a:ln>
                  <a:noFill/>
                </a:ln>
                <a:solidFill>
                  <a:schemeClr val="accent4"/>
                </a:solidFill>
                <a:effectLst/>
                <a:uFillTx/>
                <a:latin typeface="+mn-lt"/>
                <a:ea typeface="+mn-ea"/>
                <a:cs typeface="+mn-cs"/>
                <a:sym typeface="Arial"/>
              </a:rPr>
              <a:t>of Wisconsin </a:t>
            </a:r>
            <a:r>
              <a:rPr lang="en-US">
                <a:solidFill>
                  <a:schemeClr val="accent4"/>
                </a:solidFill>
              </a:rPr>
              <a:t>residents have</a:t>
            </a:r>
            <a:r>
              <a:rPr kumimoji="0" lang="en-US" sz="5500" b="0" i="0" u="none" strike="noStrike" cap="none" spc="0" normalizeH="0" baseline="0">
                <a:ln>
                  <a:noFill/>
                </a:ln>
                <a:solidFill>
                  <a:schemeClr val="accent4"/>
                </a:solidFill>
                <a:effectLst/>
                <a:uFillTx/>
                <a:latin typeface="+mn-lt"/>
                <a:ea typeface="+mn-ea"/>
                <a:cs typeface="+mn-cs"/>
                <a:sym typeface="Arial"/>
              </a:rPr>
              <a:t> a permanent disability. </a:t>
            </a:r>
          </a:p>
          <a:p>
            <a:pPr marL="857250" marR="0" indent="-85725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7100" b="1">
                <a:solidFill>
                  <a:schemeClr val="bg2">
                    <a:lumMod val="75000"/>
                  </a:schemeClr>
                </a:solidFill>
              </a:rPr>
              <a:t>1 in 5 </a:t>
            </a:r>
            <a:r>
              <a:rPr lang="en-US">
                <a:solidFill>
                  <a:schemeClr val="accent4"/>
                </a:solidFill>
              </a:rPr>
              <a:t>individuals are neurodivergent.</a:t>
            </a:r>
          </a:p>
          <a:p>
            <a:pPr marL="857250" indent="-857250">
              <a:buFont typeface="Arial" panose="020B0604020202020204" pitchFamily="34" charset="0"/>
              <a:buChar char="•"/>
            </a:pPr>
            <a:r>
              <a:rPr lang="en-US" sz="7100" b="1">
                <a:solidFill>
                  <a:schemeClr val="bg2">
                    <a:lumMod val="75000"/>
                  </a:schemeClr>
                </a:solidFill>
              </a:rPr>
              <a:t>75% </a:t>
            </a:r>
            <a:r>
              <a:rPr lang="en-US">
                <a:solidFill>
                  <a:schemeClr val="accent4"/>
                </a:solidFill>
              </a:rPr>
              <a:t>of all disabilities are non-apparent—we don’t know who is affected.</a:t>
            </a:r>
            <a:endParaRPr lang="en-US" sz="7100" b="1">
              <a:solidFill>
                <a:schemeClr val="accent4"/>
              </a:solidFill>
            </a:endParaRPr>
          </a:p>
          <a:p>
            <a:pPr marL="857250" indent="-857250">
              <a:buFont typeface="Arial" panose="020B0604020202020204" pitchFamily="34" charset="0"/>
              <a:buChar char="•"/>
            </a:pPr>
            <a:r>
              <a:rPr lang="en-US" sz="7100" b="1">
                <a:solidFill>
                  <a:schemeClr val="bg2">
                    <a:lumMod val="75000"/>
                  </a:schemeClr>
                </a:solidFill>
              </a:rPr>
              <a:t>83% </a:t>
            </a:r>
            <a:r>
              <a:rPr lang="en-US">
                <a:solidFill>
                  <a:schemeClr val="accent4"/>
                </a:solidFill>
              </a:rPr>
              <a:t>of individuals will experience disability (permanent, situational and/or temporary).</a:t>
            </a:r>
          </a:p>
          <a:p>
            <a:pPr marL="857250" indent="-857250">
              <a:buFont typeface="Arial" panose="020B0604020202020204" pitchFamily="34" charset="0"/>
              <a:buChar char="•"/>
            </a:pPr>
            <a:endParaRPr lang="en-US">
              <a:solidFill>
                <a:schemeClr val="accent4"/>
              </a:solidFill>
            </a:endParaRPr>
          </a:p>
          <a:p>
            <a:r>
              <a:rPr lang="en-US">
                <a:solidFill>
                  <a:schemeClr val="accent4"/>
                </a:solidFill>
              </a:rPr>
              <a:t>These numbers include our residents and our colleagues. </a:t>
            </a:r>
          </a:p>
          <a:p>
            <a:pPr marL="857250" indent="-857250">
              <a:buFont typeface="Arial" panose="020B0604020202020204" pitchFamily="34" charset="0"/>
              <a:buChar char="•"/>
            </a:pPr>
            <a:endParaRPr lang="en-US">
              <a:solidFill>
                <a:schemeClr val="accent4"/>
              </a:solidFill>
            </a:endParaRPr>
          </a:p>
          <a:p>
            <a:pPr marL="857250" indent="-857250">
              <a:buFont typeface="Arial" panose="020B0604020202020204" pitchFamily="34" charset="0"/>
              <a:buChar char="•"/>
            </a:pPr>
            <a:endParaRPr lang="en-US">
              <a:solidFill>
                <a:schemeClr val="accent4"/>
              </a:solidFill>
            </a:endParaRPr>
          </a:p>
          <a:p>
            <a:pPr marL="857250" indent="-857250">
              <a:buFont typeface="Arial" panose="020B0604020202020204" pitchFamily="34" charset="0"/>
              <a:buChar char="•"/>
            </a:pPr>
            <a:endParaRPr lang="en-US">
              <a:solidFill>
                <a:schemeClr val="accent4"/>
              </a:solidFill>
            </a:endParaRPr>
          </a:p>
          <a:p>
            <a:pPr marL="857250" indent="-857250">
              <a:buFont typeface="Arial" panose="020B0604020202020204" pitchFamily="34" charset="0"/>
              <a:buChar char="•"/>
            </a:pPr>
            <a:endParaRPr lang="en-US">
              <a:solidFill>
                <a:schemeClr val="accent4"/>
              </a:solidFill>
            </a:endParaRPr>
          </a:p>
          <a:p>
            <a:endParaRPr lang="en-US">
              <a:solidFill>
                <a:schemeClr val="accent4"/>
              </a:solidFill>
            </a:endParaRPr>
          </a:p>
          <a:p>
            <a:pPr marL="857250" indent="-857250">
              <a:buFont typeface="Arial" panose="020B0604020202020204" pitchFamily="34" charset="0"/>
              <a:buChar char="•"/>
            </a:pPr>
            <a:endParaRPr lang="en-US">
              <a:solidFill>
                <a:schemeClr val="accent4"/>
              </a:solidFill>
            </a:endParaRPr>
          </a:p>
          <a:p>
            <a:pPr marL="857250" marR="0" indent="-8572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n-US">
              <a:solidFill>
                <a:schemeClr val="accent4"/>
              </a:solidFill>
            </a:endParaRPr>
          </a:p>
          <a:p>
            <a:pPr marR="0" defTabSz="825500" rtl="0" fontAlgn="auto" latinLnBrk="0" hangingPunct="0">
              <a:lnSpc>
                <a:spcPct val="100000"/>
              </a:lnSpc>
              <a:spcBef>
                <a:spcPts val="0"/>
              </a:spcBef>
              <a:spcAft>
                <a:spcPts val="0"/>
              </a:spcAft>
              <a:buClrTx/>
              <a:buSzTx/>
              <a:tabLst/>
            </a:pPr>
            <a:endParaRPr kumimoji="0" lang="en-US" sz="5500" b="0" i="0" u="none" strike="noStrike" cap="none" spc="0" normalizeH="0" baseline="0">
              <a:ln>
                <a:noFill/>
              </a:ln>
              <a:solidFill>
                <a:srgbClr val="0A234B"/>
              </a:solidFill>
              <a:effectLst/>
              <a:uFillTx/>
              <a:latin typeface="+mn-lt"/>
              <a:ea typeface="+mn-ea"/>
              <a:cs typeface="+mn-cs"/>
              <a:sym typeface="Arial"/>
            </a:endParaRPr>
          </a:p>
        </p:txBody>
      </p:sp>
    </p:spTree>
    <p:extLst>
      <p:ext uri="{BB962C8B-B14F-4D97-AF65-F5344CB8AC3E}">
        <p14:creationId xmlns:p14="http://schemas.microsoft.com/office/powerpoint/2010/main" val="23856798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FF93-6E94-F71D-7153-43E5339493A2}"/>
              </a:ext>
            </a:extLst>
          </p:cNvPr>
          <p:cNvSpPr>
            <a:spLocks noGrp="1"/>
          </p:cNvSpPr>
          <p:nvPr>
            <p:ph type="title"/>
          </p:nvPr>
        </p:nvSpPr>
        <p:spPr/>
        <p:txBody>
          <a:bodyPr/>
          <a:lstStyle/>
          <a:p>
            <a:r>
              <a:rPr lang="en-US" sz="8800">
                <a:latin typeface="Aptos" panose="020B0004020202020204" pitchFamily="34" charset="0"/>
              </a:rPr>
              <a:t>Definitions</a:t>
            </a:r>
          </a:p>
        </p:txBody>
      </p:sp>
      <p:sp>
        <p:nvSpPr>
          <p:cNvPr id="5" name="Text Placeholder 4">
            <a:extLst>
              <a:ext uri="{FF2B5EF4-FFF2-40B4-BE49-F238E27FC236}">
                <a16:creationId xmlns:a16="http://schemas.microsoft.com/office/drawing/2014/main" id="{2C2D0260-52AB-F8A4-B243-8C3F735E60E5}"/>
              </a:ext>
            </a:extLst>
          </p:cNvPr>
          <p:cNvSpPr>
            <a:spLocks noGrp="1"/>
          </p:cNvSpPr>
          <p:nvPr>
            <p:ph type="body" sz="quarter" idx="21"/>
          </p:nvPr>
        </p:nvSpPr>
        <p:spPr/>
        <p:txBody>
          <a:bodyPr/>
          <a:lstStyle/>
          <a:p>
            <a:r>
              <a:rPr lang="en-US" sz="5400">
                <a:latin typeface="Aptos" panose="020B0004020202020204" pitchFamily="34" charset="0"/>
              </a:rPr>
              <a:t>Accessibility</a:t>
            </a:r>
          </a:p>
        </p:txBody>
      </p:sp>
      <p:sp>
        <p:nvSpPr>
          <p:cNvPr id="4" name="Text Placeholder 3">
            <a:extLst>
              <a:ext uri="{FF2B5EF4-FFF2-40B4-BE49-F238E27FC236}">
                <a16:creationId xmlns:a16="http://schemas.microsoft.com/office/drawing/2014/main" id="{D6C7623C-7D49-70DA-C355-43458D02DD92}"/>
              </a:ext>
            </a:extLst>
          </p:cNvPr>
          <p:cNvSpPr>
            <a:spLocks noGrp="1"/>
          </p:cNvSpPr>
          <p:nvPr>
            <p:ph type="body" idx="22"/>
          </p:nvPr>
        </p:nvSpPr>
        <p:spPr>
          <a:xfrm>
            <a:off x="1596774" y="5355771"/>
            <a:ext cx="20817327" cy="6328750"/>
          </a:xfrm>
        </p:spPr>
        <p:txBody>
          <a:bodyPr/>
          <a:lstStyle/>
          <a:p>
            <a:pPr marL="0" indent="0">
              <a:buNone/>
            </a:pPr>
            <a:r>
              <a:rPr lang="en-US"/>
              <a:t>Simply put – </a:t>
            </a:r>
          </a:p>
          <a:p>
            <a:pPr marL="0" indent="0" algn="ctr">
              <a:buNone/>
            </a:pPr>
            <a:r>
              <a:rPr lang="en-US" sz="8000" i="1"/>
              <a:t>Accessibility means removing barriers so everyone can benefit</a:t>
            </a:r>
            <a:r>
              <a:rPr lang="en-US" sz="4000" i="1"/>
              <a:t>.</a:t>
            </a:r>
          </a:p>
        </p:txBody>
      </p:sp>
    </p:spTree>
    <p:extLst>
      <p:ext uri="{BB962C8B-B14F-4D97-AF65-F5344CB8AC3E}">
        <p14:creationId xmlns:p14="http://schemas.microsoft.com/office/powerpoint/2010/main" val="4739724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B3C5-B038-53DF-6A41-D947EC7E0F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4A8CEE-D2DE-6E37-4225-A6E80C23B0AC}"/>
              </a:ext>
            </a:extLst>
          </p:cNvPr>
          <p:cNvSpPr>
            <a:spLocks noGrp="1"/>
          </p:cNvSpPr>
          <p:nvPr>
            <p:ph type="title"/>
          </p:nvPr>
        </p:nvSpPr>
        <p:spPr/>
        <p:txBody>
          <a:bodyPr/>
          <a:lstStyle/>
          <a:p>
            <a:r>
              <a:rPr lang="en-CA" sz="8800">
                <a:latin typeface="Aptos" panose="020B0004020202020204" pitchFamily="34" charset="0"/>
              </a:rPr>
              <a:t>Document Accessibility</a:t>
            </a:r>
          </a:p>
        </p:txBody>
      </p:sp>
      <p:sp>
        <p:nvSpPr>
          <p:cNvPr id="2" name="Text Placeholder 1">
            <a:extLst>
              <a:ext uri="{FF2B5EF4-FFF2-40B4-BE49-F238E27FC236}">
                <a16:creationId xmlns:a16="http://schemas.microsoft.com/office/drawing/2014/main" id="{2EF5B1B7-445C-009A-F285-96707EC7F109}"/>
              </a:ext>
            </a:extLst>
          </p:cNvPr>
          <p:cNvSpPr>
            <a:spLocks noGrp="1"/>
          </p:cNvSpPr>
          <p:nvPr>
            <p:ph type="body" sz="quarter" idx="21"/>
          </p:nvPr>
        </p:nvSpPr>
        <p:spPr/>
        <p:txBody>
          <a:bodyPr/>
          <a:lstStyle/>
          <a:p>
            <a:r>
              <a:rPr lang="en-US" sz="5400">
                <a:latin typeface="Aptos" panose="020B0004020202020204" pitchFamily="34" charset="0"/>
              </a:rPr>
              <a:t>Definitions</a:t>
            </a:r>
          </a:p>
        </p:txBody>
      </p:sp>
      <p:sp>
        <p:nvSpPr>
          <p:cNvPr id="7" name="Text Placeholder 6">
            <a:extLst>
              <a:ext uri="{FF2B5EF4-FFF2-40B4-BE49-F238E27FC236}">
                <a16:creationId xmlns:a16="http://schemas.microsoft.com/office/drawing/2014/main" id="{B20CFA46-0868-613A-CD8F-8A8582C6E0EA}"/>
              </a:ext>
            </a:extLst>
          </p:cNvPr>
          <p:cNvSpPr>
            <a:spLocks noGrp="1"/>
          </p:cNvSpPr>
          <p:nvPr>
            <p:ph type="body" idx="22"/>
          </p:nvPr>
        </p:nvSpPr>
        <p:spPr/>
        <p:txBody>
          <a:bodyPr lIns="91440" tIns="45720" rIns="91440" bIns="45720" anchor="t"/>
          <a:lstStyle/>
          <a:p>
            <a:pPr marL="0" indent="0">
              <a:spcBef>
                <a:spcPts val="2400"/>
              </a:spcBef>
              <a:buNone/>
            </a:pPr>
            <a:r>
              <a:rPr lang="en-CA" sz="4800" b="1">
                <a:solidFill>
                  <a:srgbClr val="00244B"/>
                </a:solidFill>
                <a:latin typeface="Aptos" panose="020B0004020202020204" pitchFamily="34" charset="0"/>
                <a:ea typeface="+mn-lt"/>
                <a:cs typeface="+mn-lt"/>
              </a:rPr>
              <a:t>What is Document Accessibility?  </a:t>
            </a:r>
          </a:p>
          <a:p>
            <a:pPr marL="609600" lvl="1" indent="0">
              <a:spcBef>
                <a:spcPts val="2400"/>
              </a:spcBef>
              <a:buNone/>
            </a:pPr>
            <a:r>
              <a:rPr lang="en-US" sz="4800">
                <a:latin typeface="Aptos" panose="020B0004020202020204" pitchFamily="34" charset="0"/>
              </a:rPr>
              <a:t>Making documents usable and understandable for all users</a:t>
            </a:r>
          </a:p>
          <a:p>
            <a:pPr marL="609600" lvl="1" indent="0">
              <a:spcBef>
                <a:spcPts val="2400"/>
              </a:spcBef>
              <a:buNone/>
            </a:pPr>
            <a:endParaRPr lang="en-US" sz="4800">
              <a:latin typeface="Aptos" panose="020B0004020202020204" pitchFamily="34" charset="0"/>
            </a:endParaRPr>
          </a:p>
          <a:p>
            <a:pPr marL="0" indent="0">
              <a:spcBef>
                <a:spcPts val="2400"/>
              </a:spcBef>
              <a:buNone/>
            </a:pPr>
            <a:r>
              <a:rPr lang="en-CA" sz="4800" b="1">
                <a:solidFill>
                  <a:srgbClr val="00244B"/>
                </a:solidFill>
                <a:latin typeface="Aptos" panose="020B0004020202020204" pitchFamily="34" charset="0"/>
                <a:ea typeface="+mn-lt"/>
                <a:cs typeface="+mn-lt"/>
              </a:rPr>
              <a:t>Why Document Accessibility Matters? </a:t>
            </a:r>
          </a:p>
          <a:p>
            <a:pPr marL="1524000" lvl="1" indent="-914400">
              <a:spcBef>
                <a:spcPts val="2400"/>
              </a:spcBef>
              <a:buSzPct val="90000"/>
              <a:buFont typeface="+mj-lt"/>
              <a:buAutoNum type="arabicPeriod"/>
            </a:pPr>
            <a:r>
              <a:rPr lang="en-US" sz="4800">
                <a:latin typeface="Aptos" panose="020B0004020202020204" pitchFamily="34" charset="0"/>
              </a:rPr>
              <a:t>Enables full participation for people with disabilities</a:t>
            </a:r>
          </a:p>
          <a:p>
            <a:pPr marL="1524000" lvl="1" indent="-914400">
              <a:spcBef>
                <a:spcPts val="2400"/>
              </a:spcBef>
              <a:buSzPct val="90000"/>
              <a:buFont typeface="+mj-lt"/>
              <a:buAutoNum type="arabicPeriod"/>
            </a:pPr>
            <a:r>
              <a:rPr lang="en-US" sz="4800">
                <a:latin typeface="Aptos" panose="020B0004020202020204" pitchFamily="34" charset="0"/>
              </a:rPr>
              <a:t>Supports compliance with laws</a:t>
            </a:r>
          </a:p>
          <a:p>
            <a:pPr marL="1524000" lvl="1" indent="-914400">
              <a:spcBef>
                <a:spcPts val="2400"/>
              </a:spcBef>
              <a:buSzPct val="90000"/>
              <a:buFont typeface="+mj-lt"/>
              <a:buAutoNum type="arabicPeriod"/>
            </a:pPr>
            <a:r>
              <a:rPr lang="en-US" sz="4800">
                <a:latin typeface="Aptos" panose="020B0004020202020204" pitchFamily="34" charset="0"/>
              </a:rPr>
              <a:t>Universal benefit for improving communication for everyone.</a:t>
            </a:r>
            <a:endParaRPr lang="en-CA" sz="4800">
              <a:solidFill>
                <a:srgbClr val="00244B"/>
              </a:solidFill>
              <a:latin typeface="Aptos" panose="020B0004020202020204" pitchFamily="34" charset="0"/>
              <a:ea typeface="+mn-lt"/>
              <a:cs typeface="+mn-lt"/>
            </a:endParaRPr>
          </a:p>
        </p:txBody>
      </p:sp>
    </p:spTree>
    <p:extLst>
      <p:ext uri="{BB962C8B-B14F-4D97-AF65-F5344CB8AC3E}">
        <p14:creationId xmlns:p14="http://schemas.microsoft.com/office/powerpoint/2010/main" val="15414879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99FA-9BDE-8C2F-F25F-D55AA7D8D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9F5B0-5846-9D35-DAF7-E43135EBD0B2}"/>
              </a:ext>
            </a:extLst>
          </p:cNvPr>
          <p:cNvSpPr>
            <a:spLocks noGrp="1"/>
          </p:cNvSpPr>
          <p:nvPr>
            <p:ph type="title"/>
          </p:nvPr>
        </p:nvSpPr>
        <p:spPr/>
        <p:txBody>
          <a:bodyPr/>
          <a:lstStyle/>
          <a:p>
            <a:r>
              <a:rPr lang="en-CA" sz="8800">
                <a:latin typeface="Aptos" panose="020B0004020202020204" pitchFamily="34" charset="0"/>
              </a:rPr>
              <a:t>Assistive Technologies</a:t>
            </a:r>
          </a:p>
        </p:txBody>
      </p:sp>
      <p:sp>
        <p:nvSpPr>
          <p:cNvPr id="3" name="Text Placeholder 2">
            <a:extLst>
              <a:ext uri="{FF2B5EF4-FFF2-40B4-BE49-F238E27FC236}">
                <a16:creationId xmlns:a16="http://schemas.microsoft.com/office/drawing/2014/main" id="{8D0758B5-1B6D-6E49-5D86-16FB8C29D54F}"/>
              </a:ext>
            </a:extLst>
          </p:cNvPr>
          <p:cNvSpPr>
            <a:spLocks noGrp="1"/>
          </p:cNvSpPr>
          <p:nvPr>
            <p:ph type="body" sz="quarter" idx="21"/>
          </p:nvPr>
        </p:nvSpPr>
        <p:spPr/>
        <p:txBody>
          <a:bodyPr/>
          <a:lstStyle/>
          <a:p>
            <a:r>
              <a:rPr lang="en-CA" sz="5400">
                <a:latin typeface="Aptos" panose="020B0004020202020204" pitchFamily="34" charset="0"/>
              </a:rPr>
              <a:t>Common Applications and Hardware</a:t>
            </a:r>
          </a:p>
        </p:txBody>
      </p:sp>
      <p:sp>
        <p:nvSpPr>
          <p:cNvPr id="4" name="Text Placeholder 3">
            <a:extLst>
              <a:ext uri="{FF2B5EF4-FFF2-40B4-BE49-F238E27FC236}">
                <a16:creationId xmlns:a16="http://schemas.microsoft.com/office/drawing/2014/main" id="{FDF03E6E-4CC8-8A5D-CDE7-562F9ED5F008}"/>
              </a:ext>
            </a:extLst>
          </p:cNvPr>
          <p:cNvSpPr>
            <a:spLocks noGrp="1"/>
          </p:cNvSpPr>
          <p:nvPr>
            <p:ph type="body" idx="22"/>
          </p:nvPr>
        </p:nvSpPr>
        <p:spPr/>
        <p:txBody>
          <a:bodyPr/>
          <a:lstStyle/>
          <a:p>
            <a:r>
              <a:rPr lang="en-CA" sz="4800">
                <a:latin typeface="Aptos" panose="020B0004020202020204" pitchFamily="34" charset="0"/>
              </a:rPr>
              <a:t>Screen readers</a:t>
            </a:r>
          </a:p>
          <a:p>
            <a:r>
              <a:rPr lang="en-CA" sz="4800">
                <a:latin typeface="Aptos" panose="020B0004020202020204" pitchFamily="34" charset="0"/>
              </a:rPr>
              <a:t>Magnifying applications</a:t>
            </a:r>
          </a:p>
          <a:p>
            <a:r>
              <a:rPr lang="en-CA" sz="4800">
                <a:latin typeface="Aptos" panose="020B0004020202020204" pitchFamily="34" charset="0"/>
              </a:rPr>
              <a:t>Speech-to-Text software</a:t>
            </a:r>
          </a:p>
          <a:p>
            <a:pPr marL="0" indent="0">
              <a:buNone/>
            </a:pPr>
            <a:endParaRPr lang="en-CA" sz="4800">
              <a:latin typeface="Aptos" panose="020B0004020202020204" pitchFamily="34" charset="0"/>
            </a:endParaRPr>
          </a:p>
        </p:txBody>
      </p:sp>
    </p:spTree>
    <p:extLst>
      <p:ext uri="{BB962C8B-B14F-4D97-AF65-F5344CB8AC3E}">
        <p14:creationId xmlns:p14="http://schemas.microsoft.com/office/powerpoint/2010/main" val="40361308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E0EF-F303-468A-E996-CC68495581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72660A-1133-5FEA-3BF3-551F1395F9F8}"/>
              </a:ext>
            </a:extLst>
          </p:cNvPr>
          <p:cNvSpPr>
            <a:spLocks noGrp="1"/>
          </p:cNvSpPr>
          <p:nvPr>
            <p:ph type="title"/>
          </p:nvPr>
        </p:nvSpPr>
        <p:spPr>
          <a:xfrm>
            <a:off x="1562001" y="-2280759"/>
            <a:ext cx="20852100" cy="1386129"/>
          </a:xfrm>
        </p:spPr>
        <p:txBody>
          <a:bodyPr/>
          <a:lstStyle/>
          <a:p>
            <a:r>
              <a:rPr lang="en-CA">
                <a:latin typeface="Aptos" panose="020B0004020202020204" pitchFamily="34" charset="0"/>
              </a:rPr>
              <a:t>Agenda </a:t>
            </a:r>
            <a:r>
              <a:rPr lang="en-CA" sz="8800">
                <a:latin typeface="Aptos" panose="020B0004020202020204" pitchFamily="34" charset="0"/>
              </a:rPr>
              <a:t>General Accessibility for All Documents</a:t>
            </a:r>
            <a:br>
              <a:rPr lang="en-CA" sz="8800">
                <a:latin typeface="Aptos" panose="020B0004020202020204" pitchFamily="34" charset="0"/>
              </a:rPr>
            </a:br>
            <a:endParaRPr lang="en-CA">
              <a:latin typeface="Aptos" panose="020B0004020202020204" pitchFamily="34" charset="0"/>
            </a:endParaRPr>
          </a:p>
        </p:txBody>
      </p:sp>
      <p:sp>
        <p:nvSpPr>
          <p:cNvPr id="2" name="Title 3">
            <a:extLst>
              <a:ext uri="{FF2B5EF4-FFF2-40B4-BE49-F238E27FC236}">
                <a16:creationId xmlns:a16="http://schemas.microsoft.com/office/drawing/2014/main" id="{D2A63E83-1C3B-7A27-ABA6-38DC1DFE6DC3}"/>
              </a:ext>
            </a:extLst>
          </p:cNvPr>
          <p:cNvSpPr txBox="1">
            <a:spLocks/>
          </p:cNvSpPr>
          <p:nvPr/>
        </p:nvSpPr>
        <p:spPr>
          <a:xfrm>
            <a:off x="1562001" y="1098550"/>
            <a:ext cx="20852100" cy="1386129"/>
          </a:xfrm>
          <a:prstGeom prst="rect">
            <a:avLst/>
          </a:prstGeom>
        </p:spPr>
        <p:txBody>
          <a:bodyPr anchor="ctr"/>
          <a:lstStyle>
            <a:lvl1pPr marL="0" marR="0" indent="0" algn="l" defTabSz="2438337" rtl="0" eaLnBrk="1" latinLnBrk="0" hangingPunct="1">
              <a:lnSpc>
                <a:spcPct val="100000"/>
              </a:lnSpc>
              <a:spcBef>
                <a:spcPts val="0"/>
              </a:spcBef>
              <a:spcAft>
                <a:spcPts val="0"/>
              </a:spcAft>
              <a:buClrTx/>
              <a:buSzTx/>
              <a:buFontTx/>
              <a:buNone/>
              <a:tabLst/>
              <a:defRPr sz="8500" b="1" i="0" u="none" strike="noStrike" cap="none" spc="0" baseline="0">
                <a:solidFill>
                  <a:srgbClr val="FFFFFF"/>
                </a:solidFill>
                <a:uFillTx/>
                <a:latin typeface="+mn-lt"/>
                <a:ea typeface="+mn-ea"/>
                <a:cs typeface="Arial" panose="020B0604020202020204" pitchFamily="34" charset="0"/>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a:lstStyle>
          <a:p>
            <a:r>
              <a:rPr lang="en-CA">
                <a:latin typeface="Aptos" panose="020B0004020202020204" pitchFamily="34" charset="0"/>
              </a:rPr>
              <a:t>Agenda</a:t>
            </a:r>
          </a:p>
        </p:txBody>
      </p:sp>
      <p:sp>
        <p:nvSpPr>
          <p:cNvPr id="6" name="Text Placeholder 5">
            <a:extLst>
              <a:ext uri="{FF2B5EF4-FFF2-40B4-BE49-F238E27FC236}">
                <a16:creationId xmlns:a16="http://schemas.microsoft.com/office/drawing/2014/main" id="{13658D73-19C8-65FE-38FD-69D0723F6A8C}"/>
              </a:ext>
            </a:extLst>
          </p:cNvPr>
          <p:cNvSpPr>
            <a:spLocks noGrp="1"/>
          </p:cNvSpPr>
          <p:nvPr>
            <p:ph type="body" idx="22"/>
          </p:nvPr>
        </p:nvSpPr>
        <p:spPr>
          <a:xfrm>
            <a:off x="1596774" y="3334104"/>
            <a:ext cx="20817327" cy="7436017"/>
          </a:xfrm>
        </p:spPr>
        <p:txBody>
          <a:bodyPr/>
          <a:lstStyle/>
          <a:p>
            <a:pPr>
              <a:buSzPct val="100000"/>
            </a:pPr>
            <a:r>
              <a:rPr lang="en-CA" sz="4800">
                <a:latin typeface="Aptos" panose="020B0004020202020204" pitchFamily="34" charset="0"/>
              </a:rPr>
              <a:t>Definitions</a:t>
            </a:r>
          </a:p>
          <a:p>
            <a:pPr>
              <a:buSzPct val="100000"/>
            </a:pPr>
            <a:r>
              <a:rPr lang="en-CA" sz="4800" b="1">
                <a:latin typeface="Aptos" panose="020B0004020202020204" pitchFamily="34" charset="0"/>
              </a:rPr>
              <a:t>General Accessibility for All Documents</a:t>
            </a:r>
          </a:p>
          <a:p>
            <a:pPr>
              <a:buSzPct val="100000"/>
            </a:pPr>
            <a:r>
              <a:rPr lang="en-CA" sz="4800">
                <a:latin typeface="Aptos" panose="020B0004020202020204" pitchFamily="34" charset="0"/>
              </a:rPr>
              <a:t>Word and Accessibility</a:t>
            </a:r>
          </a:p>
          <a:p>
            <a:pPr>
              <a:buSzPct val="100000"/>
            </a:pPr>
            <a:r>
              <a:rPr lang="en-CA" sz="4800">
                <a:latin typeface="Aptos" panose="020B0004020202020204" pitchFamily="34" charset="0"/>
              </a:rPr>
              <a:t>PowerPoint and Accessibility</a:t>
            </a:r>
          </a:p>
          <a:p>
            <a:pPr>
              <a:buSzPct val="100000"/>
            </a:pPr>
            <a:r>
              <a:rPr lang="en-CA" sz="4800">
                <a:latin typeface="Aptos" panose="020B0004020202020204" pitchFamily="34" charset="0"/>
              </a:rPr>
              <a:t>Q&amp;A</a:t>
            </a:r>
          </a:p>
        </p:txBody>
      </p:sp>
    </p:spTree>
    <p:extLst>
      <p:ext uri="{BB962C8B-B14F-4D97-AF65-F5344CB8AC3E}">
        <p14:creationId xmlns:p14="http://schemas.microsoft.com/office/powerpoint/2010/main" val="146793819"/>
      </p:ext>
    </p:extLst>
  </p:cSld>
  <p:clrMapOvr>
    <a:masterClrMapping/>
  </p:clrMapOvr>
  <p:transition spd="med"/>
</p:sld>
</file>

<file path=ppt/theme/theme1.xml><?xml version="1.0" encoding="utf-8"?>
<a:theme xmlns:a="http://schemas.openxmlformats.org/drawingml/2006/main" name="Allyant 2024">
  <a:themeElements>
    <a:clrScheme name="Allyant 2024">
      <a:dk1>
        <a:srgbClr val="FFFFFF"/>
      </a:dk1>
      <a:lt1>
        <a:srgbClr val="6126EB"/>
      </a:lt1>
      <a:dk2>
        <a:srgbClr val="FFFFFF"/>
      </a:dk2>
      <a:lt2>
        <a:srgbClr val="6126EB"/>
      </a:lt2>
      <a:accent1>
        <a:srgbClr val="75E7EF"/>
      </a:accent1>
      <a:accent2>
        <a:srgbClr val="FFA800"/>
      </a:accent2>
      <a:accent3>
        <a:srgbClr val="BE92FF"/>
      </a:accent3>
      <a:accent4>
        <a:srgbClr val="00244B"/>
      </a:accent4>
      <a:accent5>
        <a:srgbClr val="EFF3FF"/>
      </a:accent5>
      <a:accent6>
        <a:srgbClr val="345071"/>
      </a:accent6>
      <a:hlink>
        <a:srgbClr val="6126EB"/>
      </a:hlink>
      <a:folHlink>
        <a:srgbClr val="335071"/>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ank" id="{6926A6B8-6440-4DBC-8C24-1E186DCCA5B2}" vid="{F09E8DC2-A068-418C-BF65-F5F79F0730EE}"/>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F5F210C3B464589200D2F3EE6748B" ma:contentTypeVersion="14" ma:contentTypeDescription="Create a new document." ma:contentTypeScope="" ma:versionID="6f098ed8b38b9815b5867309bfdabb33">
  <xsd:schema xmlns:xsd="http://www.w3.org/2001/XMLSchema" xmlns:xs="http://www.w3.org/2001/XMLSchema" xmlns:p="http://schemas.microsoft.com/office/2006/metadata/properties" xmlns:ns2="be9d49e9-9052-4bd9-ab77-b13e35c3a075" xmlns:ns3="8ad7721a-921e-45d5-9e37-0c4081804007" targetNamespace="http://schemas.microsoft.com/office/2006/metadata/properties" ma:root="true" ma:fieldsID="0342c45be39a423ba5ab1685d2e6f0d5" ns2:_="" ns3:_="">
    <xsd:import namespace="be9d49e9-9052-4bd9-ab77-b13e35c3a075"/>
    <xsd:import namespace="8ad7721a-921e-45d5-9e37-0c4081804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d49e9-9052-4bd9-ab77-b13e35c3a0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1c2c643-33ce-4496-a8e6-937dc4f498b7}" ma:internalName="TaxCatchAll" ma:showField="CatchAllData" ma:web="be9d49e9-9052-4bd9-ab77-b13e35c3a0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d7721a-921e-45d5-9e37-0c4081804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8a9bb23-0875-4998-8f1c-70e8d439cd6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9d49e9-9052-4bd9-ab77-b13e35c3a075" xsi:nil="true"/>
    <lcf76f155ced4ddcb4097134ff3c332f xmlns="8ad7721a-921e-45d5-9e37-0c4081804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72031F-71AB-4C15-8EB7-3ADF135EE24A}">
  <ds:schemaRefs>
    <ds:schemaRef ds:uri="8ad7721a-921e-45d5-9e37-0c4081804007"/>
    <ds:schemaRef ds:uri="be9d49e9-9052-4bd9-ab77-b13e35c3a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664057-2982-4B07-81EA-3F4CD9FC46C1}">
  <ds:schemaRefs>
    <ds:schemaRef ds:uri="http://schemas.microsoft.com/sharepoint/v3/contenttype/forms"/>
  </ds:schemaRefs>
</ds:datastoreItem>
</file>

<file path=customXml/itemProps3.xml><?xml version="1.0" encoding="utf-8"?>
<ds:datastoreItem xmlns:ds="http://schemas.openxmlformats.org/officeDocument/2006/customXml" ds:itemID="{4773C3FF-8F33-4476-9234-A2B19BDA88F1}">
  <ds:schemaRefs>
    <ds:schemaRef ds:uri="8ad7721a-921e-45d5-9e37-0c4081804007"/>
    <ds:schemaRef ds:uri="be9d49e9-9052-4bd9-ab77-b13e35c3a0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909</Words>
  <Application>Microsoft Office PowerPoint</Application>
  <PresentationFormat>Custom</PresentationFormat>
  <Paragraphs>178</Paragraphs>
  <Slides>26</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Aptos</vt:lpstr>
      <vt:lpstr>Arial</vt:lpstr>
      <vt:lpstr>Allyant 2024</vt:lpstr>
      <vt:lpstr>Document Accessibility with  Microsoft 365 Applications</vt:lpstr>
      <vt:lpstr>Agenda</vt:lpstr>
      <vt:lpstr>Definitions Disability (Social model, Modern) </vt:lpstr>
      <vt:lpstr>Visual Examples</vt:lpstr>
      <vt:lpstr>Close to Home</vt:lpstr>
      <vt:lpstr>Definitions</vt:lpstr>
      <vt:lpstr>Document Accessibility</vt:lpstr>
      <vt:lpstr>Assistive Technologies</vt:lpstr>
      <vt:lpstr>Agenda General Accessibility for All Documents </vt:lpstr>
      <vt:lpstr>General Accessibility for All Documents</vt:lpstr>
      <vt:lpstr>Document Properties</vt:lpstr>
      <vt:lpstr>Color and Contrast</vt:lpstr>
      <vt:lpstr>Document Structure</vt:lpstr>
      <vt:lpstr>Images</vt:lpstr>
      <vt:lpstr>Images examples</vt:lpstr>
      <vt:lpstr>Links</vt:lpstr>
      <vt:lpstr>Links  </vt:lpstr>
      <vt:lpstr>Tables</vt:lpstr>
      <vt:lpstr>Agenda Word and Accessibility </vt:lpstr>
      <vt:lpstr>Word and Accessibility: Demo Instructions</vt:lpstr>
      <vt:lpstr>Demo in Word</vt:lpstr>
      <vt:lpstr>Agenda PowerPoint and Accessibility </vt:lpstr>
      <vt:lpstr>PowerPoint and Accessibility: Demo Instructions</vt:lpstr>
      <vt:lpstr>Demo in PowerPoint</vt:lpstr>
      <vt:lpstr>Agenda Q &amp; A</vt:lpstr>
      <vt:lpstr>Final: 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Chad Hester</dc:creator>
  <cp:keywords/>
  <dc:description/>
  <cp:lastModifiedBy>Hill, Cassandra L</cp:lastModifiedBy>
  <cp:revision>1</cp:revision>
  <dcterms:created xsi:type="dcterms:W3CDTF">2025-08-12T20:20:39Z</dcterms:created>
  <dcterms:modified xsi:type="dcterms:W3CDTF">2025-09-26T18:57:35Z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0x0101005A4F5F210C3B464589200D2F3EE6748B</vt:lpwstr>
  </property>
  <property fmtid="{D5CDD505-2E9C-101B-9397-08002B2CF9AE}" pid="3" name="MediaServiceImageTags">
    <vt:lpwstr/>
  </property>
  <property fmtid="{D5CDD505-2E9C-101B-9397-08002B2CF9AE}" pid="4" name="MSIP_Label_c66609f1-ea5b-488c-a168-2c56ad9134c4_Enabled">
    <vt:lpwstr>true</vt:lpwstr>
  </property>
  <property fmtid="{D5CDD505-2E9C-101B-9397-08002B2CF9AE}" pid="5" name="MSIP_Label_c66609f1-ea5b-488c-a168-2c56ad9134c4_SetDate">
    <vt:lpwstr>2025-09-26T18:56:49Z</vt:lpwstr>
  </property>
  <property fmtid="{D5CDD505-2E9C-101B-9397-08002B2CF9AE}" pid="6" name="MSIP_Label_c66609f1-ea5b-488c-a168-2c56ad9134c4_Method">
    <vt:lpwstr>Standard</vt:lpwstr>
  </property>
  <property fmtid="{D5CDD505-2E9C-101B-9397-08002B2CF9AE}" pid="7" name="MSIP_Label_c66609f1-ea5b-488c-a168-2c56ad9134c4_Name">
    <vt:lpwstr>defa4170-0d19-0005-0002-bc88714345d2</vt:lpwstr>
  </property>
  <property fmtid="{D5CDD505-2E9C-101B-9397-08002B2CF9AE}" pid="8" name="MSIP_Label_c66609f1-ea5b-488c-a168-2c56ad9134c4_SiteId">
    <vt:lpwstr>3529bdf5-8d4b-4cb2-ad76-cef5cb248268</vt:lpwstr>
  </property>
  <property fmtid="{D5CDD505-2E9C-101B-9397-08002B2CF9AE}" pid="9" name="MSIP_Label_c66609f1-ea5b-488c-a168-2c56ad9134c4_ActionId">
    <vt:lpwstr>0f2da5e3-4212-44fa-a649-cb424f642a06</vt:lpwstr>
  </property>
  <property fmtid="{D5CDD505-2E9C-101B-9397-08002B2CF9AE}" pid="10" name="MSIP_Label_c66609f1-ea5b-488c-a168-2c56ad9134c4_ContentBits">
    <vt:lpwstr>0</vt:lpwstr>
  </property>
  <property fmtid="{D5CDD505-2E9C-101B-9397-08002B2CF9AE}" pid="11" name="MSIP_Label_c66609f1-ea5b-488c-a168-2c56ad9134c4_Tag">
    <vt:lpwstr>10, 3, 0, 1</vt:lpwstr>
  </property>
</Properties>
</file>