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2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21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22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23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24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25.xml" ContentType="application/vnd.openxmlformats-officedocument.presentationml.notesSl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notesSlides/notesSlide26.xml" ContentType="application/vnd.openxmlformats-officedocument.presentationml.notesSl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notesSlides/notesSlide27.xml" ContentType="application/vnd.openxmlformats-officedocument.presentationml.notesSl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notesSlides/notesSlide28.xml" ContentType="application/vnd.openxmlformats-officedocument.presentationml.notesSl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notesSlides/notesSlide29.xml" ContentType="application/vnd.openxmlformats-officedocument.presentationml.notesSlide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notesSlides/notesSlide30.xml" ContentType="application/vnd.openxmlformats-officedocument.presentationml.notesSlide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notesSlides/notesSlide3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sldIdLst>
    <p:sldId id="257" r:id="rId2"/>
    <p:sldId id="286" r:id="rId3"/>
    <p:sldId id="283" r:id="rId4"/>
    <p:sldId id="281" r:id="rId5"/>
    <p:sldId id="258" r:id="rId6"/>
    <p:sldId id="348" r:id="rId7"/>
    <p:sldId id="376" r:id="rId8"/>
    <p:sldId id="349" r:id="rId9"/>
    <p:sldId id="382" r:id="rId10"/>
    <p:sldId id="355" r:id="rId11"/>
    <p:sldId id="383" r:id="rId12"/>
    <p:sldId id="328" r:id="rId13"/>
    <p:sldId id="359" r:id="rId14"/>
    <p:sldId id="327" r:id="rId15"/>
    <p:sldId id="330" r:id="rId16"/>
    <p:sldId id="353" r:id="rId17"/>
    <p:sldId id="331" r:id="rId18"/>
    <p:sldId id="332" r:id="rId19"/>
    <p:sldId id="358" r:id="rId20"/>
    <p:sldId id="334" r:id="rId21"/>
    <p:sldId id="379" r:id="rId22"/>
    <p:sldId id="343" r:id="rId23"/>
    <p:sldId id="368" r:id="rId24"/>
    <p:sldId id="384" r:id="rId25"/>
    <p:sldId id="385" r:id="rId26"/>
    <p:sldId id="386" r:id="rId27"/>
    <p:sldId id="387" r:id="rId28"/>
    <p:sldId id="345" r:id="rId29"/>
    <p:sldId id="342" r:id="rId30"/>
    <p:sldId id="377" r:id="rId31"/>
    <p:sldId id="374" r:id="rId32"/>
    <p:sldId id="389" r:id="rId33"/>
    <p:sldId id="344" r:id="rId34"/>
    <p:sldId id="270" r:id="rId3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DC8"/>
    <a:srgbClr val="03626B"/>
    <a:srgbClr val="DEFB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226" autoAdjust="0"/>
    <p:restoredTop sz="65430" autoAdjust="0"/>
  </p:normalViewPr>
  <p:slideViewPr>
    <p:cSldViewPr snapToGrid="0">
      <p:cViewPr varScale="1">
        <p:scale>
          <a:sx n="89" d="100"/>
          <a:sy n="89" d="100"/>
        </p:scale>
        <p:origin x="114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image" Target="../media/image8.png"/><Relationship Id="rId4" Type="http://schemas.openxmlformats.org/officeDocument/2006/relationships/image" Target="../media/image11.jpg"/></Relationships>
</file>

<file path=ppt/diagrams/_rels/data17.xml.rels><?xml version="1.0" encoding="UTF-8" standalone="yes"?>
<Relationships xmlns="http://schemas.openxmlformats.org/package/2006/relationships"><Relationship Id="rId1" Type="http://schemas.openxmlformats.org/officeDocument/2006/relationships/hyperlink" Target="http://www.cityofmadison.com/employeenet/policies-procedures#Hiring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image" Target="../media/image8.png"/><Relationship Id="rId4" Type="http://schemas.openxmlformats.org/officeDocument/2006/relationships/image" Target="../media/image11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5_4">
  <dgm:title val=""/>
  <dgm:desc val=""/>
  <dgm:catLst>
    <dgm:cat type="accent5" pri="11400"/>
  </dgm:catLst>
  <dgm:styleLbl name="node0">
    <dgm:fillClrLst meth="cycle">
      <a:schemeClr val="accent5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5">
        <a:shade val="50000"/>
      </a:schemeClr>
      <a:schemeClr val="accent5">
        <a:tint val="55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5">
        <a:shade val="80000"/>
        <a:alpha val="50000"/>
      </a:schemeClr>
      <a:schemeClr val="accent5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55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74EB3CB-D631-4CA3-9B08-7F7B80DF432D}" type="doc">
      <dgm:prSet loTypeId="urn:microsoft.com/office/officeart/2005/8/layout/hList2" loCatId="picture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7D259B8E-AEDE-49C0-8D9F-366AD1EDBF6A}">
      <dgm:prSet phldrT="[Text]" custT="1"/>
      <dgm:spPr/>
      <dgm:t>
        <a:bodyPr/>
        <a:lstStyle/>
        <a:p>
          <a:pPr algn="l"/>
          <a:r>
            <a:rPr lang="en-US" sz="2500" dirty="0">
              <a:latin typeface="Source Sans Pro" panose="020B0503030403020204" pitchFamily="34" charset="0"/>
              <a:ea typeface="Source Sans Pro" panose="020B0503030403020204" pitchFamily="34" charset="0"/>
            </a:rPr>
            <a:t>Bill Wick</a:t>
          </a:r>
        </a:p>
      </dgm:t>
    </dgm:pt>
    <dgm:pt modelId="{408E2314-FDEF-429D-9450-DC021AF2D53E}" type="parTrans" cxnId="{A480C8DF-1AEE-46A8-AE8C-6E7AB7208DDF}">
      <dgm:prSet/>
      <dgm:spPr/>
      <dgm:t>
        <a:bodyPr/>
        <a:lstStyle/>
        <a:p>
          <a:endParaRPr lang="en-US"/>
        </a:p>
      </dgm:t>
    </dgm:pt>
    <dgm:pt modelId="{8D437D10-5A44-420D-AE2F-10788087DDDA}" type="sibTrans" cxnId="{A480C8DF-1AEE-46A8-AE8C-6E7AB7208DDF}">
      <dgm:prSet/>
      <dgm:spPr/>
      <dgm:t>
        <a:bodyPr/>
        <a:lstStyle/>
        <a:p>
          <a:endParaRPr lang="en-US"/>
        </a:p>
      </dgm:t>
    </dgm:pt>
    <dgm:pt modelId="{2C70E24C-C312-4E3D-8133-FCE0ACFE3773}">
      <dgm:prSet phldrT="[Text]" custT="1"/>
      <dgm:spPr>
        <a:solidFill>
          <a:schemeClr val="accent1"/>
        </a:solidFill>
      </dgm:spPr>
      <dgm:t>
        <a:bodyPr/>
        <a:lstStyle/>
        <a:p>
          <a:r>
            <a:rPr lang="en-US" sz="1600" dirty="0">
              <a:latin typeface="Source Sans Pro" panose="020B0503030403020204" pitchFamily="34" charset="0"/>
              <a:ea typeface="Source Sans Pro" panose="020B0503030403020204" pitchFamily="34" charset="0"/>
            </a:rPr>
            <a:t>Attorneys</a:t>
          </a:r>
        </a:p>
      </dgm:t>
      <dgm:extLst>
        <a:ext uri="{E40237B7-FDA0-4F09-8148-C483321AD2D9}">
          <dgm14:cNvPr xmlns:dgm14="http://schemas.microsoft.com/office/drawing/2010/diagram" id="0" name="" descr="Bill Wick's Agencies"/>
        </a:ext>
      </dgm:extLst>
    </dgm:pt>
    <dgm:pt modelId="{7B3C76F5-8989-4D82-9F4B-18197B086040}" type="parTrans" cxnId="{6D333A46-34FE-4D07-91C6-DA4EBE4A7B94}">
      <dgm:prSet/>
      <dgm:spPr/>
      <dgm:t>
        <a:bodyPr/>
        <a:lstStyle/>
        <a:p>
          <a:endParaRPr lang="en-US"/>
        </a:p>
      </dgm:t>
    </dgm:pt>
    <dgm:pt modelId="{B874E5B1-33D0-4AC5-8C1C-47B154444768}" type="sibTrans" cxnId="{6D333A46-34FE-4D07-91C6-DA4EBE4A7B94}">
      <dgm:prSet/>
      <dgm:spPr/>
      <dgm:t>
        <a:bodyPr/>
        <a:lstStyle/>
        <a:p>
          <a:endParaRPr lang="en-US"/>
        </a:p>
      </dgm:t>
    </dgm:pt>
    <dgm:pt modelId="{DB54FB72-6685-4D9D-A4CA-66E5D703AC2D}">
      <dgm:prSet custT="1"/>
      <dgm:spPr>
        <a:solidFill>
          <a:schemeClr val="accent1"/>
        </a:solidFill>
      </dgm:spPr>
      <dgm:t>
        <a:bodyPr/>
        <a:lstStyle/>
        <a:p>
          <a:r>
            <a:rPr lang="en-US" sz="1600" dirty="0">
              <a:latin typeface="Source Sans Pro" panose="020B0503030403020204" pitchFamily="34" charset="0"/>
              <a:ea typeface="Source Sans Pro" panose="020B0503030403020204" pitchFamily="34" charset="0"/>
            </a:rPr>
            <a:t>Civil Rights</a:t>
          </a:r>
        </a:p>
      </dgm:t>
      <dgm:extLst>
        <a:ext uri="{E40237B7-FDA0-4F09-8148-C483321AD2D9}">
          <dgm14:cNvPr xmlns:dgm14="http://schemas.microsoft.com/office/drawing/2010/diagram" id="0" name="" descr="Brooke Gillitzer's Agencies"/>
        </a:ext>
      </dgm:extLst>
    </dgm:pt>
    <dgm:pt modelId="{56ACD5DE-FF10-4534-B464-F9985C59F7CB}" type="parTrans" cxnId="{F8358258-D31E-466B-88DD-EC858A223A61}">
      <dgm:prSet/>
      <dgm:spPr/>
      <dgm:t>
        <a:bodyPr/>
        <a:lstStyle/>
        <a:p>
          <a:endParaRPr lang="en-US"/>
        </a:p>
      </dgm:t>
    </dgm:pt>
    <dgm:pt modelId="{82A3AB63-DEF4-4A39-88A6-13775927C000}" type="sibTrans" cxnId="{F8358258-D31E-466B-88DD-EC858A223A61}">
      <dgm:prSet/>
      <dgm:spPr/>
      <dgm:t>
        <a:bodyPr/>
        <a:lstStyle/>
        <a:p>
          <a:endParaRPr lang="en-US"/>
        </a:p>
      </dgm:t>
    </dgm:pt>
    <dgm:pt modelId="{2F84C0E5-F176-461A-9925-37F9C5F7BF00}">
      <dgm:prSet phldrT="[Text]" custT="1"/>
      <dgm:spPr/>
      <dgm:t>
        <a:bodyPr/>
        <a:lstStyle/>
        <a:p>
          <a:pPr algn="l"/>
          <a:r>
            <a:rPr lang="en-US" sz="2400" dirty="0">
              <a:latin typeface="Source Sans Pro" panose="020B0503030403020204" pitchFamily="34" charset="0"/>
              <a:ea typeface="Source Sans Pro" panose="020B0503030403020204" pitchFamily="34" charset="0"/>
            </a:rPr>
            <a:t>Julie Trimbell</a:t>
          </a:r>
        </a:p>
      </dgm:t>
    </dgm:pt>
    <dgm:pt modelId="{F18F5A6B-E13E-4295-AF19-71352646F123}" type="sibTrans" cxnId="{18B7A61C-0049-40D4-A8B6-DEA160F79232}">
      <dgm:prSet/>
      <dgm:spPr/>
      <dgm:t>
        <a:bodyPr/>
        <a:lstStyle/>
        <a:p>
          <a:endParaRPr lang="en-US"/>
        </a:p>
      </dgm:t>
    </dgm:pt>
    <dgm:pt modelId="{08D48D51-9418-4A15-AE34-9446DF8EF6FE}" type="parTrans" cxnId="{18B7A61C-0049-40D4-A8B6-DEA160F79232}">
      <dgm:prSet/>
      <dgm:spPr/>
      <dgm:t>
        <a:bodyPr/>
        <a:lstStyle/>
        <a:p>
          <a:endParaRPr lang="en-US"/>
        </a:p>
      </dgm:t>
    </dgm:pt>
    <dgm:pt modelId="{875098FF-5161-42AE-B053-53F006D212D7}">
      <dgm:prSet custT="1"/>
      <dgm:spPr/>
      <dgm:t>
        <a:bodyPr/>
        <a:lstStyle/>
        <a:p>
          <a:pPr algn="l"/>
          <a:r>
            <a:rPr lang="en-US" sz="2400" dirty="0">
              <a:latin typeface="Source Sans Pro" panose="020B0503030403020204" pitchFamily="34" charset="0"/>
              <a:ea typeface="Source Sans Pro" panose="020B0503030403020204" pitchFamily="34" charset="0"/>
            </a:rPr>
            <a:t>Brittney Hayes</a:t>
          </a:r>
          <a:endParaRPr lang="en-US" sz="1800" dirty="0">
            <a:latin typeface="Source Sans Pro" panose="020B0503030403020204" pitchFamily="34" charset="0"/>
            <a:ea typeface="Source Sans Pro" panose="020B0503030403020204" pitchFamily="34" charset="0"/>
          </a:endParaRPr>
        </a:p>
      </dgm:t>
    </dgm:pt>
    <dgm:pt modelId="{8137064D-FE53-4281-884A-C25B20871E05}" type="parTrans" cxnId="{765420C0-3BB3-429E-B231-DF2C53906A31}">
      <dgm:prSet/>
      <dgm:spPr/>
      <dgm:t>
        <a:bodyPr/>
        <a:lstStyle/>
        <a:p>
          <a:endParaRPr lang="en-US"/>
        </a:p>
      </dgm:t>
    </dgm:pt>
    <dgm:pt modelId="{C467AE0D-F2A5-4C3D-AA44-29AC64D751AA}" type="sibTrans" cxnId="{765420C0-3BB3-429E-B231-DF2C53906A31}">
      <dgm:prSet/>
      <dgm:spPr/>
      <dgm:t>
        <a:bodyPr/>
        <a:lstStyle/>
        <a:p>
          <a:endParaRPr lang="en-US"/>
        </a:p>
      </dgm:t>
    </dgm:pt>
    <dgm:pt modelId="{949AF691-5003-4AE2-9FEF-0D15DF636CB4}">
      <dgm:prSet custT="1"/>
      <dgm:spPr>
        <a:solidFill>
          <a:schemeClr val="accent1"/>
        </a:solidFill>
      </dgm:spPr>
      <dgm:t>
        <a:bodyPr/>
        <a:lstStyle/>
        <a:p>
          <a:pPr algn="l"/>
          <a:r>
            <a:rPr lang="en-US" sz="1600" dirty="0">
              <a:latin typeface="Source Sans Pro" panose="020B0503030403020204" pitchFamily="34" charset="0"/>
              <a:ea typeface="Source Sans Pro" panose="020B0503030403020204" pitchFamily="34" charset="0"/>
            </a:rPr>
            <a:t>Assessors</a:t>
          </a:r>
        </a:p>
      </dgm:t>
      <dgm:extLst>
        <a:ext uri="{E40237B7-FDA0-4F09-8148-C483321AD2D9}">
          <dgm14:cNvPr xmlns:dgm14="http://schemas.microsoft.com/office/drawing/2010/diagram" id="0" name="" descr="Brittney Hayes's Agencies"/>
        </a:ext>
      </dgm:extLst>
    </dgm:pt>
    <dgm:pt modelId="{56CA7DAC-630D-462B-A948-AAF3FC6D6EA3}" type="parTrans" cxnId="{53B7D21F-F4AB-4B03-9224-CCDA1A9B78E3}">
      <dgm:prSet/>
      <dgm:spPr/>
      <dgm:t>
        <a:bodyPr/>
        <a:lstStyle/>
        <a:p>
          <a:endParaRPr lang="en-US"/>
        </a:p>
      </dgm:t>
    </dgm:pt>
    <dgm:pt modelId="{DB813075-1547-4B89-9F82-F7003F8E08C1}" type="sibTrans" cxnId="{53B7D21F-F4AB-4B03-9224-CCDA1A9B78E3}">
      <dgm:prSet/>
      <dgm:spPr/>
      <dgm:t>
        <a:bodyPr/>
        <a:lstStyle/>
        <a:p>
          <a:endParaRPr lang="en-US"/>
        </a:p>
      </dgm:t>
    </dgm:pt>
    <dgm:pt modelId="{FC13FD5D-F7D2-4AAE-A671-9EEB91EC3E48}">
      <dgm:prSet custT="1"/>
      <dgm:spPr>
        <a:solidFill>
          <a:schemeClr val="accent1"/>
        </a:solidFill>
      </dgm:spPr>
      <dgm:t>
        <a:bodyPr/>
        <a:lstStyle/>
        <a:p>
          <a:r>
            <a:rPr lang="en-US" sz="1600" dirty="0">
              <a:latin typeface="Source Sans Pro" panose="020B0503030403020204" pitchFamily="34" charset="0"/>
              <a:ea typeface="Source Sans Pro" panose="020B0503030403020204" pitchFamily="34" charset="0"/>
            </a:rPr>
            <a:t>Common Council</a:t>
          </a:r>
        </a:p>
      </dgm:t>
    </dgm:pt>
    <dgm:pt modelId="{9E4E0A43-9A8B-4974-BD2A-A9CB443901BB}" type="parTrans" cxnId="{4224BDFC-73B6-4005-A7CD-BD067015F1DA}">
      <dgm:prSet/>
      <dgm:spPr/>
      <dgm:t>
        <a:bodyPr/>
        <a:lstStyle/>
        <a:p>
          <a:endParaRPr lang="en-US"/>
        </a:p>
      </dgm:t>
    </dgm:pt>
    <dgm:pt modelId="{48CAC3CD-016D-4E52-B652-9BEAF835A044}" type="sibTrans" cxnId="{4224BDFC-73B6-4005-A7CD-BD067015F1DA}">
      <dgm:prSet/>
      <dgm:spPr/>
      <dgm:t>
        <a:bodyPr/>
        <a:lstStyle/>
        <a:p>
          <a:endParaRPr lang="en-US"/>
        </a:p>
      </dgm:t>
    </dgm:pt>
    <dgm:pt modelId="{F1BAFBE7-DD04-41A8-88B0-CF3F418C2D00}">
      <dgm:prSet custT="1"/>
      <dgm:spPr>
        <a:solidFill>
          <a:schemeClr val="accent1"/>
        </a:solidFill>
      </dgm:spPr>
      <dgm:t>
        <a:bodyPr/>
        <a:lstStyle/>
        <a:p>
          <a:r>
            <a:rPr lang="en-US" sz="1600" dirty="0">
              <a:latin typeface="Source Sans Pro" panose="020B0503030403020204" pitchFamily="34" charset="0"/>
              <a:ea typeface="Source Sans Pro" panose="020B0503030403020204" pitchFamily="34" charset="0"/>
            </a:rPr>
            <a:t>Fleet</a:t>
          </a:r>
        </a:p>
      </dgm:t>
    </dgm:pt>
    <dgm:pt modelId="{5FA87497-9473-477B-8ABD-6CBB9AFBCAC3}" type="parTrans" cxnId="{41F81161-6593-4701-9A0A-7B4D05F98399}">
      <dgm:prSet/>
      <dgm:spPr/>
      <dgm:t>
        <a:bodyPr/>
        <a:lstStyle/>
        <a:p>
          <a:endParaRPr lang="en-US"/>
        </a:p>
      </dgm:t>
    </dgm:pt>
    <dgm:pt modelId="{340FDDA2-E5B4-4333-B3A4-719AD70A56C1}" type="sibTrans" cxnId="{41F81161-6593-4701-9A0A-7B4D05F98399}">
      <dgm:prSet/>
      <dgm:spPr/>
      <dgm:t>
        <a:bodyPr/>
        <a:lstStyle/>
        <a:p>
          <a:endParaRPr lang="en-US"/>
        </a:p>
      </dgm:t>
    </dgm:pt>
    <dgm:pt modelId="{06982560-7FED-4994-AEA3-959D5B355821}">
      <dgm:prSet custT="1"/>
      <dgm:spPr>
        <a:solidFill>
          <a:schemeClr val="accent1"/>
        </a:solidFill>
      </dgm:spPr>
      <dgm:t>
        <a:bodyPr/>
        <a:lstStyle/>
        <a:p>
          <a:r>
            <a:rPr lang="en-US" sz="1600" dirty="0">
              <a:latin typeface="Source Sans Pro" panose="020B0503030403020204" pitchFamily="34" charset="0"/>
              <a:ea typeface="Source Sans Pro" panose="020B0503030403020204" pitchFamily="34" charset="0"/>
            </a:rPr>
            <a:t>Finance</a:t>
          </a:r>
        </a:p>
      </dgm:t>
    </dgm:pt>
    <dgm:pt modelId="{F5035214-8F57-4A75-932D-C0652021CDD2}" type="parTrans" cxnId="{AC3B6D64-36F7-436E-AF29-0191BA2F2AC0}">
      <dgm:prSet/>
      <dgm:spPr/>
      <dgm:t>
        <a:bodyPr/>
        <a:lstStyle/>
        <a:p>
          <a:endParaRPr lang="en-US"/>
        </a:p>
      </dgm:t>
    </dgm:pt>
    <dgm:pt modelId="{B1537232-1C15-4611-93A4-D147BD1F4CCE}" type="sibTrans" cxnId="{AC3B6D64-36F7-436E-AF29-0191BA2F2AC0}">
      <dgm:prSet/>
      <dgm:spPr/>
      <dgm:t>
        <a:bodyPr/>
        <a:lstStyle/>
        <a:p>
          <a:endParaRPr lang="en-US"/>
        </a:p>
      </dgm:t>
    </dgm:pt>
    <dgm:pt modelId="{7A1541D9-F71D-41B0-A85B-9CBD48D86F73}">
      <dgm:prSet phldrT="[Text]" custT="1"/>
      <dgm:spPr/>
      <dgm:t>
        <a:bodyPr/>
        <a:lstStyle/>
        <a:p>
          <a:pPr algn="l"/>
          <a:r>
            <a:rPr lang="en-US" sz="2400" dirty="0">
              <a:latin typeface="Source Sans Pro" panose="020B0503030403020204" pitchFamily="34" charset="0"/>
              <a:ea typeface="Source Sans Pro" panose="020B0503030403020204" pitchFamily="34" charset="0"/>
            </a:rPr>
            <a:t>Brooke Gillitzer</a:t>
          </a:r>
        </a:p>
      </dgm:t>
    </dgm:pt>
    <dgm:pt modelId="{A0A84EAA-35C7-4BF8-8517-EEBC896F8028}" type="sibTrans" cxnId="{E053B1A3-8485-4A06-93CA-8BAB99D37A74}">
      <dgm:prSet/>
      <dgm:spPr/>
      <dgm:t>
        <a:bodyPr/>
        <a:lstStyle/>
        <a:p>
          <a:endParaRPr lang="en-US"/>
        </a:p>
      </dgm:t>
    </dgm:pt>
    <dgm:pt modelId="{B3C37F9E-1C02-47F7-8B89-51EEDAAFB1D0}" type="parTrans" cxnId="{E053B1A3-8485-4A06-93CA-8BAB99D37A74}">
      <dgm:prSet/>
      <dgm:spPr/>
      <dgm:t>
        <a:bodyPr/>
        <a:lstStyle/>
        <a:p>
          <a:endParaRPr lang="en-US"/>
        </a:p>
      </dgm:t>
    </dgm:pt>
    <dgm:pt modelId="{B3AEB85E-4C94-47E9-9488-34A02179774A}">
      <dgm:prSet phldrT="[Text]" custT="1"/>
      <dgm:spPr>
        <a:solidFill>
          <a:schemeClr val="accent1"/>
        </a:solidFill>
      </dgm:spPr>
      <dgm:t>
        <a:bodyPr/>
        <a:lstStyle/>
        <a:p>
          <a:r>
            <a:rPr lang="en-US" sz="1300" dirty="0">
              <a:latin typeface="Source Sans Pro" panose="020B0503030403020204" pitchFamily="34" charset="0"/>
              <a:ea typeface="Source Sans Pro" panose="020B0503030403020204" pitchFamily="34" charset="0"/>
            </a:rPr>
            <a:t>Building Inspection</a:t>
          </a:r>
        </a:p>
      </dgm:t>
      <dgm:extLst>
        <a:ext uri="{E40237B7-FDA0-4F09-8148-C483321AD2D9}">
          <dgm14:cNvPr xmlns:dgm14="http://schemas.microsoft.com/office/drawing/2010/diagram" id="0" name="" descr="Julie Trimbell's Agencies"/>
        </a:ext>
      </dgm:extLst>
    </dgm:pt>
    <dgm:pt modelId="{78C890B0-DFD4-498F-9930-2E39B72B6218}" type="parTrans" cxnId="{52B9A30D-AD12-4D1A-8FA6-E86F49C4C90A}">
      <dgm:prSet/>
      <dgm:spPr/>
      <dgm:t>
        <a:bodyPr/>
        <a:lstStyle/>
        <a:p>
          <a:endParaRPr lang="en-US"/>
        </a:p>
      </dgm:t>
    </dgm:pt>
    <dgm:pt modelId="{09A0087C-8D0A-4C93-82E7-A71A95E670A1}" type="sibTrans" cxnId="{52B9A30D-AD12-4D1A-8FA6-E86F49C4C90A}">
      <dgm:prSet/>
      <dgm:spPr/>
      <dgm:t>
        <a:bodyPr/>
        <a:lstStyle/>
        <a:p>
          <a:endParaRPr lang="en-US"/>
        </a:p>
      </dgm:t>
    </dgm:pt>
    <dgm:pt modelId="{E13773DA-F514-41D8-A693-F4097FEDC703}">
      <dgm:prSet custT="1"/>
      <dgm:spPr>
        <a:solidFill>
          <a:schemeClr val="accent1"/>
        </a:solidFill>
      </dgm:spPr>
      <dgm:t>
        <a:bodyPr/>
        <a:lstStyle/>
        <a:p>
          <a:r>
            <a:rPr lang="en-US" sz="1600" dirty="0">
              <a:latin typeface="Source Sans Pro" panose="020B0503030403020204" pitchFamily="34" charset="0"/>
              <a:ea typeface="Source Sans Pro" panose="020B0503030403020204" pitchFamily="34" charset="0"/>
            </a:rPr>
            <a:t>IT</a:t>
          </a:r>
        </a:p>
      </dgm:t>
    </dgm:pt>
    <dgm:pt modelId="{B1758ABB-C871-4831-8B9F-89438C9924DF}" type="parTrans" cxnId="{BB31BDA2-BF64-4BA6-95F2-D625D90ED704}">
      <dgm:prSet/>
      <dgm:spPr/>
      <dgm:t>
        <a:bodyPr/>
        <a:lstStyle/>
        <a:p>
          <a:endParaRPr lang="en-US"/>
        </a:p>
      </dgm:t>
    </dgm:pt>
    <dgm:pt modelId="{F9B829F2-9A41-4648-8CF1-BCF49905A4C5}" type="sibTrans" cxnId="{BB31BDA2-BF64-4BA6-95F2-D625D90ED704}">
      <dgm:prSet/>
      <dgm:spPr/>
      <dgm:t>
        <a:bodyPr/>
        <a:lstStyle/>
        <a:p>
          <a:endParaRPr lang="en-US"/>
        </a:p>
      </dgm:t>
    </dgm:pt>
    <dgm:pt modelId="{A1F6CA35-97D2-48E3-9216-6733DA891CFB}">
      <dgm:prSet custT="1"/>
      <dgm:spPr>
        <a:solidFill>
          <a:schemeClr val="accent1"/>
        </a:solidFill>
      </dgm:spPr>
      <dgm:t>
        <a:bodyPr/>
        <a:lstStyle/>
        <a:p>
          <a:r>
            <a:rPr lang="en-US" sz="1600" dirty="0">
              <a:latin typeface="Source Sans Pro" panose="020B0503030403020204" pitchFamily="34" charset="0"/>
              <a:ea typeface="Source Sans Pro" panose="020B0503030403020204" pitchFamily="34" charset="0"/>
            </a:rPr>
            <a:t>Streets</a:t>
          </a:r>
        </a:p>
      </dgm:t>
    </dgm:pt>
    <dgm:pt modelId="{CF5DB95A-B715-481E-8DFC-79AB08222F72}" type="parTrans" cxnId="{414C2837-169F-4F07-BB35-EBE23EE3A436}">
      <dgm:prSet/>
      <dgm:spPr/>
      <dgm:t>
        <a:bodyPr/>
        <a:lstStyle/>
        <a:p>
          <a:endParaRPr lang="en-US"/>
        </a:p>
      </dgm:t>
    </dgm:pt>
    <dgm:pt modelId="{C32FC140-D86A-469F-A35F-CEBC38D07451}" type="sibTrans" cxnId="{414C2837-169F-4F07-BB35-EBE23EE3A436}">
      <dgm:prSet/>
      <dgm:spPr/>
      <dgm:t>
        <a:bodyPr/>
        <a:lstStyle/>
        <a:p>
          <a:endParaRPr lang="en-US"/>
        </a:p>
      </dgm:t>
    </dgm:pt>
    <dgm:pt modelId="{F1842613-B8B1-483D-944A-DB2D06A279D4}">
      <dgm:prSet custT="1"/>
      <dgm:spPr>
        <a:solidFill>
          <a:schemeClr val="accent1"/>
        </a:solidFill>
      </dgm:spPr>
      <dgm:t>
        <a:bodyPr/>
        <a:lstStyle/>
        <a:p>
          <a:r>
            <a:rPr lang="en-US" sz="1600" dirty="0">
              <a:latin typeface="Source Sans Pro" panose="020B0503030403020204" pitchFamily="34" charset="0"/>
              <a:ea typeface="Source Sans Pro" panose="020B0503030403020204" pitchFamily="34" charset="0"/>
            </a:rPr>
            <a:t>Police</a:t>
          </a:r>
        </a:p>
      </dgm:t>
    </dgm:pt>
    <dgm:pt modelId="{5016445E-3A2A-4AC9-B47C-203E5177BC13}" type="parTrans" cxnId="{E61C1A55-C1FD-4C97-B91D-1A7B5F9077AB}">
      <dgm:prSet/>
      <dgm:spPr/>
      <dgm:t>
        <a:bodyPr/>
        <a:lstStyle/>
        <a:p>
          <a:endParaRPr lang="en-US"/>
        </a:p>
      </dgm:t>
    </dgm:pt>
    <dgm:pt modelId="{CE64DA71-9186-4BDF-958B-41F95B755614}" type="sibTrans" cxnId="{E61C1A55-C1FD-4C97-B91D-1A7B5F9077AB}">
      <dgm:prSet/>
      <dgm:spPr/>
      <dgm:t>
        <a:bodyPr/>
        <a:lstStyle/>
        <a:p>
          <a:endParaRPr lang="en-US"/>
        </a:p>
      </dgm:t>
    </dgm:pt>
    <dgm:pt modelId="{E3422ACF-8865-4656-9A09-AC39839739CF}">
      <dgm:prSet custT="1"/>
      <dgm:spPr>
        <a:solidFill>
          <a:schemeClr val="accent1"/>
        </a:solidFill>
      </dgm:spPr>
      <dgm:t>
        <a:bodyPr/>
        <a:lstStyle/>
        <a:p>
          <a:pPr algn="l"/>
          <a:r>
            <a:rPr lang="en-US" sz="1600" dirty="0">
              <a:latin typeface="Source Sans Pro" panose="020B0503030403020204" pitchFamily="34" charset="0"/>
              <a:ea typeface="Source Sans Pro" panose="020B0503030403020204" pitchFamily="34" charset="0"/>
            </a:rPr>
            <a:t>DOT Office of Director</a:t>
          </a:r>
        </a:p>
      </dgm:t>
    </dgm:pt>
    <dgm:pt modelId="{93FE094B-FAC1-4F6A-9A70-85D7F02244C0}" type="parTrans" cxnId="{E8A163A0-21D6-463B-A700-5146922B5C71}">
      <dgm:prSet/>
      <dgm:spPr/>
      <dgm:t>
        <a:bodyPr/>
        <a:lstStyle/>
        <a:p>
          <a:endParaRPr lang="en-US"/>
        </a:p>
      </dgm:t>
    </dgm:pt>
    <dgm:pt modelId="{1FB2233A-9B17-4B8C-A00F-A7990A1EEE85}" type="sibTrans" cxnId="{E8A163A0-21D6-463B-A700-5146922B5C71}">
      <dgm:prSet/>
      <dgm:spPr/>
      <dgm:t>
        <a:bodyPr/>
        <a:lstStyle/>
        <a:p>
          <a:endParaRPr lang="en-US"/>
        </a:p>
      </dgm:t>
    </dgm:pt>
    <dgm:pt modelId="{DEE1D442-DE69-445C-A625-29FB5E5DFE18}">
      <dgm:prSet custT="1"/>
      <dgm:spPr>
        <a:solidFill>
          <a:schemeClr val="accent1"/>
        </a:solidFill>
      </dgm:spPr>
      <dgm:t>
        <a:bodyPr/>
        <a:lstStyle/>
        <a:p>
          <a:pPr algn="l"/>
          <a:r>
            <a:rPr lang="en-US" sz="1600" dirty="0">
              <a:latin typeface="Source Sans Pro" panose="020B0503030403020204" pitchFamily="34" charset="0"/>
              <a:ea typeface="Source Sans Pro" panose="020B0503030403020204" pitchFamily="34" charset="0"/>
            </a:rPr>
            <a:t>Parking</a:t>
          </a:r>
        </a:p>
      </dgm:t>
    </dgm:pt>
    <dgm:pt modelId="{DB5AE4A3-D914-42D3-91A4-9DC01EB80CFC}" type="parTrans" cxnId="{25F7A52C-67F3-4301-88CD-151B126D26FB}">
      <dgm:prSet/>
      <dgm:spPr/>
      <dgm:t>
        <a:bodyPr/>
        <a:lstStyle/>
        <a:p>
          <a:endParaRPr lang="en-US"/>
        </a:p>
      </dgm:t>
    </dgm:pt>
    <dgm:pt modelId="{FA1B63A0-3133-43DD-A213-387705EF92A9}" type="sibTrans" cxnId="{25F7A52C-67F3-4301-88CD-151B126D26FB}">
      <dgm:prSet/>
      <dgm:spPr/>
      <dgm:t>
        <a:bodyPr/>
        <a:lstStyle/>
        <a:p>
          <a:endParaRPr lang="en-US"/>
        </a:p>
      </dgm:t>
    </dgm:pt>
    <dgm:pt modelId="{C67CE97C-38CC-4741-BECB-C0528CE0C7B7}">
      <dgm:prSet phldrT="[Text]" custT="1"/>
      <dgm:spPr>
        <a:solidFill>
          <a:schemeClr val="accent1"/>
        </a:solidFill>
      </dgm:spPr>
      <dgm:t>
        <a:bodyPr/>
        <a:lstStyle/>
        <a:p>
          <a:r>
            <a:rPr lang="en-US" sz="1300" dirty="0">
              <a:latin typeface="Source Sans Pro" panose="020B0503030403020204" pitchFamily="34" charset="0"/>
              <a:ea typeface="Source Sans Pro" panose="020B0503030403020204" pitchFamily="34" charset="0"/>
            </a:rPr>
            <a:t>CDA Housing</a:t>
          </a:r>
        </a:p>
      </dgm:t>
    </dgm:pt>
    <dgm:pt modelId="{280BEB80-14E0-4EB0-B9C1-DF5412189E36}" type="parTrans" cxnId="{32346400-9991-4848-827E-3F8F6934598A}">
      <dgm:prSet/>
      <dgm:spPr/>
      <dgm:t>
        <a:bodyPr/>
        <a:lstStyle/>
        <a:p>
          <a:endParaRPr lang="en-US"/>
        </a:p>
      </dgm:t>
    </dgm:pt>
    <dgm:pt modelId="{8089EDF4-F0FA-4E38-B9DE-890A19AE651F}" type="sibTrans" cxnId="{32346400-9991-4848-827E-3F8F6934598A}">
      <dgm:prSet/>
      <dgm:spPr/>
      <dgm:t>
        <a:bodyPr/>
        <a:lstStyle/>
        <a:p>
          <a:endParaRPr lang="en-US"/>
        </a:p>
      </dgm:t>
    </dgm:pt>
    <dgm:pt modelId="{FC204C26-035E-4E86-B124-E225A092EA85}">
      <dgm:prSet phldrT="[Text]" custT="1"/>
      <dgm:spPr>
        <a:solidFill>
          <a:schemeClr val="accent1"/>
        </a:solidFill>
      </dgm:spPr>
      <dgm:t>
        <a:bodyPr/>
        <a:lstStyle/>
        <a:p>
          <a:r>
            <a:rPr lang="en-US" sz="1300" dirty="0">
              <a:latin typeface="Source Sans Pro" panose="020B0503030403020204" pitchFamily="34" charset="0"/>
              <a:ea typeface="Source Sans Pro" panose="020B0503030403020204" pitchFamily="34" charset="0"/>
            </a:rPr>
            <a:t>Community Development</a:t>
          </a:r>
        </a:p>
      </dgm:t>
    </dgm:pt>
    <dgm:pt modelId="{C09FA5B6-48F2-48A7-B289-C9CCB1C5BD4D}" type="parTrans" cxnId="{4E7C7ACA-D7FA-4192-9A6C-FFE9EE2A039D}">
      <dgm:prSet/>
      <dgm:spPr/>
      <dgm:t>
        <a:bodyPr/>
        <a:lstStyle/>
        <a:p>
          <a:endParaRPr lang="en-US"/>
        </a:p>
      </dgm:t>
    </dgm:pt>
    <dgm:pt modelId="{CEBCB454-DAB2-4809-BCE0-CE34C81AFBC5}" type="sibTrans" cxnId="{4E7C7ACA-D7FA-4192-9A6C-FFE9EE2A039D}">
      <dgm:prSet/>
      <dgm:spPr/>
      <dgm:t>
        <a:bodyPr/>
        <a:lstStyle/>
        <a:p>
          <a:endParaRPr lang="en-US"/>
        </a:p>
      </dgm:t>
    </dgm:pt>
    <dgm:pt modelId="{91939253-3666-410F-87DD-7D45D3A848CD}">
      <dgm:prSet phldrT="[Text]" custT="1"/>
      <dgm:spPr>
        <a:solidFill>
          <a:schemeClr val="accent1"/>
        </a:solidFill>
      </dgm:spPr>
      <dgm:t>
        <a:bodyPr/>
        <a:lstStyle/>
        <a:p>
          <a:r>
            <a:rPr lang="en-US" sz="1300" dirty="0">
              <a:latin typeface="Source Sans Pro" panose="020B0503030403020204" pitchFamily="34" charset="0"/>
              <a:ea typeface="Source Sans Pro" panose="020B0503030403020204" pitchFamily="34" charset="0"/>
            </a:rPr>
            <a:t>DPCED Office of the Director</a:t>
          </a:r>
        </a:p>
      </dgm:t>
    </dgm:pt>
    <dgm:pt modelId="{65455280-289F-4568-A117-80E262EA901C}" type="parTrans" cxnId="{B3F5FF10-20CC-45DE-8BD0-14C48A89A01D}">
      <dgm:prSet/>
      <dgm:spPr/>
      <dgm:t>
        <a:bodyPr/>
        <a:lstStyle/>
        <a:p>
          <a:endParaRPr lang="en-US"/>
        </a:p>
      </dgm:t>
    </dgm:pt>
    <dgm:pt modelId="{DBCF9544-13B9-4A64-ADBD-5E67E58C5EA7}" type="sibTrans" cxnId="{B3F5FF10-20CC-45DE-8BD0-14C48A89A01D}">
      <dgm:prSet/>
      <dgm:spPr/>
      <dgm:t>
        <a:bodyPr/>
        <a:lstStyle/>
        <a:p>
          <a:endParaRPr lang="en-US"/>
        </a:p>
      </dgm:t>
    </dgm:pt>
    <dgm:pt modelId="{12E74369-2328-4730-A71E-21D690F9A340}">
      <dgm:prSet phldrT="[Text]" custT="1"/>
      <dgm:spPr>
        <a:solidFill>
          <a:schemeClr val="accent1"/>
        </a:solidFill>
      </dgm:spPr>
      <dgm:t>
        <a:bodyPr/>
        <a:lstStyle/>
        <a:p>
          <a:r>
            <a:rPr lang="en-US" sz="1300" dirty="0">
              <a:latin typeface="Source Sans Pro" panose="020B0503030403020204" pitchFamily="34" charset="0"/>
              <a:ea typeface="Source Sans Pro" panose="020B0503030403020204" pitchFamily="34" charset="0"/>
            </a:rPr>
            <a:t>Economic Development</a:t>
          </a:r>
        </a:p>
      </dgm:t>
    </dgm:pt>
    <dgm:pt modelId="{ADC22529-7092-4DFC-83BD-990887E5502B}" type="parTrans" cxnId="{94C7FF8F-BFBA-4C46-920A-CFEA6D2782F0}">
      <dgm:prSet/>
      <dgm:spPr/>
      <dgm:t>
        <a:bodyPr/>
        <a:lstStyle/>
        <a:p>
          <a:endParaRPr lang="en-US"/>
        </a:p>
      </dgm:t>
    </dgm:pt>
    <dgm:pt modelId="{1A30AFD7-5EFF-4497-905E-BE5312F1F62F}" type="sibTrans" cxnId="{94C7FF8F-BFBA-4C46-920A-CFEA6D2782F0}">
      <dgm:prSet/>
      <dgm:spPr/>
      <dgm:t>
        <a:bodyPr/>
        <a:lstStyle/>
        <a:p>
          <a:endParaRPr lang="en-US"/>
        </a:p>
      </dgm:t>
    </dgm:pt>
    <dgm:pt modelId="{C5368D04-AF59-420D-8C1E-F10775BCA656}">
      <dgm:prSet phldrT="[Text]" custT="1"/>
      <dgm:spPr>
        <a:solidFill>
          <a:schemeClr val="accent1"/>
        </a:solidFill>
      </dgm:spPr>
      <dgm:t>
        <a:bodyPr/>
        <a:lstStyle/>
        <a:p>
          <a:r>
            <a:rPr lang="en-US" sz="1300" dirty="0">
              <a:latin typeface="Source Sans Pro" panose="020B0503030403020204" pitchFamily="34" charset="0"/>
              <a:ea typeface="Source Sans Pro" panose="020B0503030403020204" pitchFamily="34" charset="0"/>
            </a:rPr>
            <a:t>Fire</a:t>
          </a:r>
        </a:p>
      </dgm:t>
    </dgm:pt>
    <dgm:pt modelId="{B565C581-DAE2-4BE2-A424-7AFFA5B4FA1C}" type="parTrans" cxnId="{81E85BE6-0DF7-4FFB-B445-60F4991B8139}">
      <dgm:prSet/>
      <dgm:spPr/>
      <dgm:t>
        <a:bodyPr/>
        <a:lstStyle/>
        <a:p>
          <a:endParaRPr lang="en-US"/>
        </a:p>
      </dgm:t>
    </dgm:pt>
    <dgm:pt modelId="{F996E708-BA3E-449C-944F-B8471537B525}" type="sibTrans" cxnId="{81E85BE6-0DF7-4FFB-B445-60F4991B8139}">
      <dgm:prSet/>
      <dgm:spPr/>
      <dgm:t>
        <a:bodyPr/>
        <a:lstStyle/>
        <a:p>
          <a:endParaRPr lang="en-US"/>
        </a:p>
      </dgm:t>
    </dgm:pt>
    <dgm:pt modelId="{580790D1-6B28-4146-8E09-3420EA3BF079}">
      <dgm:prSet phldrT="[Text]" custT="1"/>
      <dgm:spPr>
        <a:solidFill>
          <a:schemeClr val="accent1"/>
        </a:solidFill>
      </dgm:spPr>
      <dgm:t>
        <a:bodyPr/>
        <a:lstStyle/>
        <a:p>
          <a:r>
            <a:rPr lang="en-US" sz="1300" dirty="0">
              <a:latin typeface="Source Sans Pro" panose="020B0503030403020204" pitchFamily="34" charset="0"/>
              <a:ea typeface="Source Sans Pro" panose="020B0503030403020204" pitchFamily="34" charset="0"/>
            </a:rPr>
            <a:t>Human Resources</a:t>
          </a:r>
        </a:p>
      </dgm:t>
    </dgm:pt>
    <dgm:pt modelId="{EAB8DE43-48B3-427A-8214-AA3093BCD14E}" type="parTrans" cxnId="{5545865F-C0A2-4A5F-8503-3EB71D999E31}">
      <dgm:prSet/>
      <dgm:spPr/>
      <dgm:t>
        <a:bodyPr/>
        <a:lstStyle/>
        <a:p>
          <a:endParaRPr lang="en-US"/>
        </a:p>
      </dgm:t>
    </dgm:pt>
    <dgm:pt modelId="{57D14DAB-AEDB-4D7A-91DD-05A1991064CD}" type="sibTrans" cxnId="{5545865F-C0A2-4A5F-8503-3EB71D999E31}">
      <dgm:prSet/>
      <dgm:spPr/>
      <dgm:t>
        <a:bodyPr/>
        <a:lstStyle/>
        <a:p>
          <a:endParaRPr lang="en-US"/>
        </a:p>
      </dgm:t>
    </dgm:pt>
    <dgm:pt modelId="{98047BB9-D9EA-4A14-8839-D1783795330D}">
      <dgm:prSet phldrT="[Text]" custT="1"/>
      <dgm:spPr>
        <a:solidFill>
          <a:schemeClr val="accent1"/>
        </a:solidFill>
      </dgm:spPr>
      <dgm:t>
        <a:bodyPr/>
        <a:lstStyle/>
        <a:p>
          <a:r>
            <a:rPr lang="en-US" sz="1300" dirty="0">
              <a:latin typeface="Source Sans Pro" panose="020B0503030403020204" pitchFamily="34" charset="0"/>
              <a:ea typeface="Source Sans Pro" panose="020B0503030403020204" pitchFamily="34" charset="0"/>
            </a:rPr>
            <a:t>Planning</a:t>
          </a:r>
        </a:p>
      </dgm:t>
    </dgm:pt>
    <dgm:pt modelId="{25273E13-4569-4DDC-AA41-CF99AB497988}" type="parTrans" cxnId="{24E9AB0F-A3C4-4E97-A279-8DE045EC329C}">
      <dgm:prSet/>
      <dgm:spPr/>
      <dgm:t>
        <a:bodyPr/>
        <a:lstStyle/>
        <a:p>
          <a:endParaRPr lang="en-US"/>
        </a:p>
      </dgm:t>
    </dgm:pt>
    <dgm:pt modelId="{5DE0F999-F75C-4273-8088-5354E372431F}" type="sibTrans" cxnId="{24E9AB0F-A3C4-4E97-A279-8DE045EC329C}">
      <dgm:prSet/>
      <dgm:spPr/>
      <dgm:t>
        <a:bodyPr/>
        <a:lstStyle/>
        <a:p>
          <a:endParaRPr lang="en-US"/>
        </a:p>
      </dgm:t>
    </dgm:pt>
    <dgm:pt modelId="{8EAB8A59-5FFF-44D6-9014-7F9D50D36C83}">
      <dgm:prSet custT="1"/>
      <dgm:spPr>
        <a:solidFill>
          <a:schemeClr val="accent1"/>
        </a:solidFill>
      </dgm:spPr>
      <dgm:t>
        <a:bodyPr/>
        <a:lstStyle/>
        <a:p>
          <a:r>
            <a:rPr lang="en-US" sz="1600" dirty="0">
              <a:latin typeface="Source Sans Pro" panose="020B0503030403020204" pitchFamily="34" charset="0"/>
              <a:ea typeface="Source Sans Pro" panose="020B0503030403020204" pitchFamily="34" charset="0"/>
            </a:rPr>
            <a:t>Metro</a:t>
          </a:r>
        </a:p>
      </dgm:t>
    </dgm:pt>
    <dgm:pt modelId="{67E60A20-85B3-4236-90C2-968FA2A4BED7}" type="parTrans" cxnId="{A98E4D46-4551-4088-B31F-3726BB607BAE}">
      <dgm:prSet/>
      <dgm:spPr/>
      <dgm:t>
        <a:bodyPr/>
        <a:lstStyle/>
        <a:p>
          <a:endParaRPr lang="en-US"/>
        </a:p>
      </dgm:t>
    </dgm:pt>
    <dgm:pt modelId="{6569F4B0-CE0E-4C6E-9CD3-20864F48B72F}" type="sibTrans" cxnId="{A98E4D46-4551-4088-B31F-3726BB607BAE}">
      <dgm:prSet/>
      <dgm:spPr/>
      <dgm:t>
        <a:bodyPr/>
        <a:lstStyle/>
        <a:p>
          <a:endParaRPr lang="en-US"/>
        </a:p>
      </dgm:t>
    </dgm:pt>
    <dgm:pt modelId="{29D623C0-F19C-45AA-B61D-AB76B6298D8F}">
      <dgm:prSet custT="1"/>
      <dgm:spPr>
        <a:solidFill>
          <a:schemeClr val="accent1"/>
        </a:solidFill>
      </dgm:spPr>
      <dgm:t>
        <a:bodyPr/>
        <a:lstStyle/>
        <a:p>
          <a:r>
            <a:rPr lang="en-US" sz="1600" dirty="0">
              <a:latin typeface="Source Sans Pro" panose="020B0503030403020204" pitchFamily="34" charset="0"/>
              <a:ea typeface="Source Sans Pro" panose="020B0503030403020204" pitchFamily="34" charset="0"/>
            </a:rPr>
            <a:t>Parks</a:t>
          </a:r>
        </a:p>
      </dgm:t>
    </dgm:pt>
    <dgm:pt modelId="{C9B5F5AD-F65F-4AD6-B6B2-5FCC79463B6D}" type="parTrans" cxnId="{F1614352-A68E-4159-B40E-7715FF454696}">
      <dgm:prSet/>
      <dgm:spPr/>
      <dgm:t>
        <a:bodyPr/>
        <a:lstStyle/>
        <a:p>
          <a:endParaRPr lang="en-US"/>
        </a:p>
      </dgm:t>
    </dgm:pt>
    <dgm:pt modelId="{66763827-937D-4687-871A-03F832327A25}" type="sibTrans" cxnId="{F1614352-A68E-4159-B40E-7715FF454696}">
      <dgm:prSet/>
      <dgm:spPr/>
      <dgm:t>
        <a:bodyPr/>
        <a:lstStyle/>
        <a:p>
          <a:endParaRPr lang="en-US"/>
        </a:p>
      </dgm:t>
    </dgm:pt>
    <dgm:pt modelId="{E4333923-9EA0-42A7-89CA-57DD3B5DDF58}">
      <dgm:prSet custT="1"/>
      <dgm:spPr>
        <a:solidFill>
          <a:schemeClr val="accent1"/>
        </a:solidFill>
      </dgm:spPr>
      <dgm:t>
        <a:bodyPr/>
        <a:lstStyle/>
        <a:p>
          <a:r>
            <a:rPr lang="en-US" sz="1600" dirty="0">
              <a:latin typeface="Source Sans Pro" panose="020B0503030403020204" pitchFamily="34" charset="0"/>
              <a:ea typeface="Source Sans Pro" panose="020B0503030403020204" pitchFamily="34" charset="0"/>
            </a:rPr>
            <a:t>Clerks</a:t>
          </a:r>
        </a:p>
      </dgm:t>
    </dgm:pt>
    <dgm:pt modelId="{C100EC2C-5642-4874-B8C2-21716F81F89A}" type="parTrans" cxnId="{3E5D0118-2132-4340-91C5-10EBD0B5C0CE}">
      <dgm:prSet/>
      <dgm:spPr/>
      <dgm:t>
        <a:bodyPr/>
        <a:lstStyle/>
        <a:p>
          <a:endParaRPr lang="en-US"/>
        </a:p>
      </dgm:t>
    </dgm:pt>
    <dgm:pt modelId="{1A8FE89A-DDB3-4F5E-8012-5ED6D7C7F716}" type="sibTrans" cxnId="{3E5D0118-2132-4340-91C5-10EBD0B5C0CE}">
      <dgm:prSet/>
      <dgm:spPr/>
      <dgm:t>
        <a:bodyPr/>
        <a:lstStyle/>
        <a:p>
          <a:endParaRPr lang="en-US"/>
        </a:p>
      </dgm:t>
    </dgm:pt>
    <dgm:pt modelId="{A5EA7549-92B8-4B65-927E-76E38BBDA4C6}">
      <dgm:prSet custT="1"/>
      <dgm:spPr>
        <a:solidFill>
          <a:schemeClr val="accent1"/>
        </a:solidFill>
      </dgm:spPr>
      <dgm:t>
        <a:bodyPr/>
        <a:lstStyle/>
        <a:p>
          <a:r>
            <a:rPr lang="en-US" sz="1600" dirty="0">
              <a:latin typeface="Source Sans Pro" panose="020B0503030403020204" pitchFamily="34" charset="0"/>
              <a:ea typeface="Source Sans Pro" panose="020B0503030403020204" pitchFamily="34" charset="0"/>
            </a:rPr>
            <a:t>EAP</a:t>
          </a:r>
        </a:p>
      </dgm:t>
    </dgm:pt>
    <dgm:pt modelId="{284D40C8-15DA-44BF-B7FA-62C05F1B7B93}" type="parTrans" cxnId="{E554F1AE-47B3-42D3-A48B-846431F7FFCD}">
      <dgm:prSet/>
      <dgm:spPr/>
      <dgm:t>
        <a:bodyPr/>
        <a:lstStyle/>
        <a:p>
          <a:endParaRPr lang="en-US"/>
        </a:p>
      </dgm:t>
    </dgm:pt>
    <dgm:pt modelId="{38CE492B-4014-4CB0-8E7F-46E835AE68EC}" type="sibTrans" cxnId="{E554F1AE-47B3-42D3-A48B-846431F7FFCD}">
      <dgm:prSet/>
      <dgm:spPr/>
      <dgm:t>
        <a:bodyPr/>
        <a:lstStyle/>
        <a:p>
          <a:endParaRPr lang="en-US"/>
        </a:p>
      </dgm:t>
    </dgm:pt>
    <dgm:pt modelId="{E6B625F0-80A3-4605-A7B2-F17C1BFE8756}">
      <dgm:prSet custT="1"/>
      <dgm:spPr>
        <a:solidFill>
          <a:schemeClr val="accent1"/>
        </a:solidFill>
      </dgm:spPr>
      <dgm:t>
        <a:bodyPr/>
        <a:lstStyle/>
        <a:p>
          <a:pPr algn="l"/>
          <a:r>
            <a:rPr lang="en-US" sz="1600" dirty="0">
              <a:latin typeface="Source Sans Pro" panose="020B0503030403020204" pitchFamily="34" charset="0"/>
              <a:ea typeface="Source Sans Pro" panose="020B0503030403020204" pitchFamily="34" charset="0"/>
            </a:rPr>
            <a:t>Engineering</a:t>
          </a:r>
        </a:p>
      </dgm:t>
    </dgm:pt>
    <dgm:pt modelId="{486E04DB-9456-420E-9127-F41F8446FA10}" type="parTrans" cxnId="{41919FA9-5117-467D-8E44-CCEFA6B5D76B}">
      <dgm:prSet/>
      <dgm:spPr/>
      <dgm:t>
        <a:bodyPr/>
        <a:lstStyle/>
        <a:p>
          <a:endParaRPr lang="en-US"/>
        </a:p>
      </dgm:t>
    </dgm:pt>
    <dgm:pt modelId="{1486CD63-D72C-466D-BAC8-4A1A80623716}" type="sibTrans" cxnId="{41919FA9-5117-467D-8E44-CCEFA6B5D76B}">
      <dgm:prSet/>
      <dgm:spPr/>
      <dgm:t>
        <a:bodyPr/>
        <a:lstStyle/>
        <a:p>
          <a:endParaRPr lang="en-US"/>
        </a:p>
      </dgm:t>
    </dgm:pt>
    <dgm:pt modelId="{9370F261-F3C4-45DC-B743-1A8D8DF0B541}">
      <dgm:prSet custT="1"/>
      <dgm:spPr>
        <a:solidFill>
          <a:schemeClr val="accent1"/>
        </a:solidFill>
      </dgm:spPr>
      <dgm:t>
        <a:bodyPr/>
        <a:lstStyle/>
        <a:p>
          <a:pPr algn="l"/>
          <a:r>
            <a:rPr lang="en-US" sz="1600" dirty="0">
              <a:latin typeface="Source Sans Pro" panose="020B0503030403020204" pitchFamily="34" charset="0"/>
              <a:ea typeface="Source Sans Pro" panose="020B0503030403020204" pitchFamily="34" charset="0"/>
            </a:rPr>
            <a:t>Library</a:t>
          </a:r>
        </a:p>
      </dgm:t>
    </dgm:pt>
    <dgm:pt modelId="{A0DFA5BE-EC1D-42D9-BA48-648CE30A26E6}" type="parTrans" cxnId="{DA08AA1F-D820-4A67-BE4D-C3F95BDB1E3C}">
      <dgm:prSet/>
      <dgm:spPr/>
      <dgm:t>
        <a:bodyPr/>
        <a:lstStyle/>
        <a:p>
          <a:endParaRPr lang="en-US"/>
        </a:p>
      </dgm:t>
    </dgm:pt>
    <dgm:pt modelId="{7F494088-3C2B-4439-833B-171E2F2DC82B}" type="sibTrans" cxnId="{DA08AA1F-D820-4A67-BE4D-C3F95BDB1E3C}">
      <dgm:prSet/>
      <dgm:spPr/>
      <dgm:t>
        <a:bodyPr/>
        <a:lstStyle/>
        <a:p>
          <a:endParaRPr lang="en-US"/>
        </a:p>
      </dgm:t>
    </dgm:pt>
    <dgm:pt modelId="{90683204-FFB7-41A0-B262-8779C5CFC852}">
      <dgm:prSet phldrT="[Text]" custT="1"/>
      <dgm:spPr>
        <a:solidFill>
          <a:schemeClr val="accent1"/>
        </a:solidFill>
      </dgm:spPr>
      <dgm:t>
        <a:bodyPr/>
        <a:lstStyle/>
        <a:p>
          <a:r>
            <a:rPr lang="en-US" sz="1300" dirty="0">
              <a:latin typeface="Source Sans Pro" panose="020B0503030403020204" pitchFamily="34" charset="0"/>
              <a:ea typeface="Source Sans Pro" panose="020B0503030403020204" pitchFamily="34" charset="0"/>
            </a:rPr>
            <a:t>Office of the Independent Police Monitor</a:t>
          </a:r>
        </a:p>
      </dgm:t>
    </dgm:pt>
    <dgm:pt modelId="{76199E99-F68B-46D5-B672-4424AC8BCDA4}" type="parTrans" cxnId="{D2A422A7-9D97-4D12-88DB-DD96971397CB}">
      <dgm:prSet/>
      <dgm:spPr/>
      <dgm:t>
        <a:bodyPr/>
        <a:lstStyle/>
        <a:p>
          <a:endParaRPr lang="en-US"/>
        </a:p>
      </dgm:t>
    </dgm:pt>
    <dgm:pt modelId="{5F5B8FB8-BEA8-434A-9264-B5980A518F7B}" type="sibTrans" cxnId="{D2A422A7-9D97-4D12-88DB-DD96971397CB}">
      <dgm:prSet/>
      <dgm:spPr/>
      <dgm:t>
        <a:bodyPr/>
        <a:lstStyle/>
        <a:p>
          <a:endParaRPr lang="en-US"/>
        </a:p>
      </dgm:t>
    </dgm:pt>
    <dgm:pt modelId="{D6506EF9-A267-4649-83D3-80934422672F}">
      <dgm:prSet phldrT="[Text]" custT="1"/>
      <dgm:spPr>
        <a:solidFill>
          <a:schemeClr val="accent1"/>
        </a:solidFill>
      </dgm:spPr>
      <dgm:t>
        <a:bodyPr/>
        <a:lstStyle/>
        <a:p>
          <a:r>
            <a:rPr lang="en-US" sz="1300" dirty="0">
              <a:latin typeface="Source Sans Pro" panose="020B0503030403020204" pitchFamily="34" charset="0"/>
              <a:ea typeface="Source Sans Pro" panose="020B0503030403020204" pitchFamily="34" charset="0"/>
            </a:rPr>
            <a:t>Mayor’s Office</a:t>
          </a:r>
        </a:p>
      </dgm:t>
    </dgm:pt>
    <dgm:pt modelId="{E99AA606-2631-4A6F-8647-BDF9B6F2770A}" type="parTrans" cxnId="{B615646B-0372-456C-BE4B-DB05C8C72C68}">
      <dgm:prSet/>
      <dgm:spPr/>
      <dgm:t>
        <a:bodyPr/>
        <a:lstStyle/>
        <a:p>
          <a:endParaRPr lang="en-US"/>
        </a:p>
      </dgm:t>
    </dgm:pt>
    <dgm:pt modelId="{5C1FE1C7-ED82-438B-B0F1-3A73155940D9}" type="sibTrans" cxnId="{B615646B-0372-456C-BE4B-DB05C8C72C68}">
      <dgm:prSet/>
      <dgm:spPr/>
      <dgm:t>
        <a:bodyPr/>
        <a:lstStyle/>
        <a:p>
          <a:endParaRPr lang="en-US"/>
        </a:p>
      </dgm:t>
    </dgm:pt>
    <dgm:pt modelId="{F5D062DA-CDE9-48EA-88F0-214B902806CA}">
      <dgm:prSet custT="1"/>
      <dgm:spPr>
        <a:solidFill>
          <a:schemeClr val="accent1"/>
        </a:solidFill>
      </dgm:spPr>
      <dgm:t>
        <a:bodyPr/>
        <a:lstStyle/>
        <a:p>
          <a:r>
            <a:rPr lang="en-US" sz="1600" dirty="0">
              <a:latin typeface="Source Sans Pro" panose="020B0503030403020204" pitchFamily="34" charset="0"/>
              <a:ea typeface="Source Sans Pro" panose="020B0503030403020204" pitchFamily="34" charset="0"/>
            </a:rPr>
            <a:t>Monona Terrace</a:t>
          </a:r>
        </a:p>
      </dgm:t>
    </dgm:pt>
    <dgm:pt modelId="{78C421AA-7D1C-4458-B04F-4697B20EEA32}" type="parTrans" cxnId="{072E3A96-39B1-45A2-9AAA-ADA75335CF5D}">
      <dgm:prSet/>
      <dgm:spPr/>
      <dgm:t>
        <a:bodyPr/>
        <a:lstStyle/>
        <a:p>
          <a:endParaRPr lang="en-US"/>
        </a:p>
      </dgm:t>
    </dgm:pt>
    <dgm:pt modelId="{7012FCF5-1E69-4558-916B-683A3FAA01E6}" type="sibTrans" cxnId="{072E3A96-39B1-45A2-9AAA-ADA75335CF5D}">
      <dgm:prSet/>
      <dgm:spPr/>
      <dgm:t>
        <a:bodyPr/>
        <a:lstStyle/>
        <a:p>
          <a:endParaRPr lang="en-US"/>
        </a:p>
      </dgm:t>
    </dgm:pt>
    <dgm:pt modelId="{8028A7FF-4309-4672-840F-FACA51BD1CED}">
      <dgm:prSet custT="1"/>
      <dgm:spPr>
        <a:solidFill>
          <a:schemeClr val="accent1"/>
        </a:solidFill>
      </dgm:spPr>
      <dgm:t>
        <a:bodyPr/>
        <a:lstStyle/>
        <a:p>
          <a:r>
            <a:rPr lang="en-US" sz="1600">
              <a:latin typeface="Source Sans Pro" panose="020B0503030403020204" pitchFamily="34" charset="0"/>
              <a:ea typeface="Source Sans Pro" panose="020B0503030403020204" pitchFamily="34" charset="0"/>
            </a:rPr>
            <a:t>Municipal </a:t>
          </a:r>
          <a:r>
            <a:rPr lang="en-US" sz="1600" dirty="0">
              <a:latin typeface="Source Sans Pro" panose="020B0503030403020204" pitchFamily="34" charset="0"/>
              <a:ea typeface="Source Sans Pro" panose="020B0503030403020204" pitchFamily="34" charset="0"/>
            </a:rPr>
            <a:t>Court</a:t>
          </a:r>
        </a:p>
      </dgm:t>
    </dgm:pt>
    <dgm:pt modelId="{35FCA5BD-1294-40B8-9767-791FF508C058}" type="parTrans" cxnId="{47B4B070-3402-463C-B1FA-9782C03FA8A7}">
      <dgm:prSet/>
      <dgm:spPr/>
      <dgm:t>
        <a:bodyPr/>
        <a:lstStyle/>
        <a:p>
          <a:endParaRPr lang="en-US"/>
        </a:p>
      </dgm:t>
    </dgm:pt>
    <dgm:pt modelId="{9194A5F8-1D4F-40BA-A2D2-9822618F7B24}" type="sibTrans" cxnId="{47B4B070-3402-463C-B1FA-9782C03FA8A7}">
      <dgm:prSet/>
      <dgm:spPr/>
      <dgm:t>
        <a:bodyPr/>
        <a:lstStyle/>
        <a:p>
          <a:endParaRPr lang="en-US"/>
        </a:p>
      </dgm:t>
    </dgm:pt>
    <dgm:pt modelId="{F16EA2EB-9365-4D87-BBEB-92286A595F27}">
      <dgm:prSet custT="1"/>
      <dgm:spPr>
        <a:solidFill>
          <a:schemeClr val="accent1"/>
        </a:solidFill>
      </dgm:spPr>
      <dgm:t>
        <a:bodyPr/>
        <a:lstStyle/>
        <a:p>
          <a:pPr algn="l"/>
          <a:r>
            <a:rPr lang="en-US" sz="1600" dirty="0">
              <a:latin typeface="Source Sans Pro" panose="020B0503030403020204" pitchFamily="34" charset="0"/>
              <a:ea typeface="Source Sans Pro" panose="020B0503030403020204" pitchFamily="34" charset="0"/>
            </a:rPr>
            <a:t>Traffic Engineering</a:t>
          </a:r>
        </a:p>
      </dgm:t>
    </dgm:pt>
    <dgm:pt modelId="{B795BCBC-8ABF-4FD3-AB0D-28FCB6211A9A}" type="parTrans" cxnId="{B999AE7A-1D9B-4406-B054-E3784D341981}">
      <dgm:prSet/>
      <dgm:spPr/>
      <dgm:t>
        <a:bodyPr/>
        <a:lstStyle/>
        <a:p>
          <a:endParaRPr lang="en-US"/>
        </a:p>
      </dgm:t>
    </dgm:pt>
    <dgm:pt modelId="{D7C6B312-0137-4913-87CC-CF2668D1D12B}" type="sibTrans" cxnId="{B999AE7A-1D9B-4406-B054-E3784D341981}">
      <dgm:prSet/>
      <dgm:spPr/>
      <dgm:t>
        <a:bodyPr/>
        <a:lstStyle/>
        <a:p>
          <a:endParaRPr lang="en-US"/>
        </a:p>
      </dgm:t>
    </dgm:pt>
    <dgm:pt modelId="{90CE40DC-205F-4476-AC20-BEE219C78A4A}">
      <dgm:prSet custT="1"/>
      <dgm:spPr>
        <a:solidFill>
          <a:schemeClr val="accent1"/>
        </a:solidFill>
      </dgm:spPr>
      <dgm:t>
        <a:bodyPr/>
        <a:lstStyle/>
        <a:p>
          <a:pPr algn="l"/>
          <a:r>
            <a:rPr lang="en-US" sz="1600" dirty="0">
              <a:latin typeface="Source Sans Pro" panose="020B0503030403020204" pitchFamily="34" charset="0"/>
              <a:ea typeface="Source Sans Pro" panose="020B0503030403020204" pitchFamily="34" charset="0"/>
            </a:rPr>
            <a:t>Parks Assist</a:t>
          </a:r>
        </a:p>
      </dgm:t>
    </dgm:pt>
    <dgm:pt modelId="{D9F9F0CF-F2AD-4BF1-B438-4FB3334F8131}" type="parTrans" cxnId="{5F4856D6-2B14-4FFF-AC5C-E9D84DBDBAEE}">
      <dgm:prSet/>
      <dgm:spPr/>
      <dgm:t>
        <a:bodyPr/>
        <a:lstStyle/>
        <a:p>
          <a:endParaRPr lang="en-US"/>
        </a:p>
      </dgm:t>
    </dgm:pt>
    <dgm:pt modelId="{EE01BDFA-8478-4C32-93F8-316E824B395F}" type="sibTrans" cxnId="{5F4856D6-2B14-4FFF-AC5C-E9D84DBDBAEE}">
      <dgm:prSet/>
      <dgm:spPr/>
      <dgm:t>
        <a:bodyPr/>
        <a:lstStyle/>
        <a:p>
          <a:endParaRPr lang="en-US"/>
        </a:p>
      </dgm:t>
    </dgm:pt>
    <dgm:pt modelId="{E413CEAF-EDA8-436D-BA57-42505B53A5E1}">
      <dgm:prSet custT="1"/>
      <dgm:spPr>
        <a:solidFill>
          <a:schemeClr val="accent1"/>
        </a:solidFill>
      </dgm:spPr>
      <dgm:t>
        <a:bodyPr/>
        <a:lstStyle/>
        <a:p>
          <a:r>
            <a:rPr lang="en-US" sz="1600" dirty="0">
              <a:latin typeface="Source Sans Pro" panose="020B0503030403020204" pitchFamily="34" charset="0"/>
              <a:ea typeface="Source Sans Pro" panose="020B0503030403020204" pitchFamily="34" charset="0"/>
            </a:rPr>
            <a:t>Water Utility</a:t>
          </a:r>
        </a:p>
      </dgm:t>
    </dgm:pt>
    <dgm:pt modelId="{70C7C106-4D70-4BEA-9561-064160F5856F}" type="parTrans" cxnId="{9DC5C49A-874E-4E29-B1C6-DE1819D5986A}">
      <dgm:prSet/>
      <dgm:spPr/>
      <dgm:t>
        <a:bodyPr/>
        <a:lstStyle/>
        <a:p>
          <a:endParaRPr lang="en-US"/>
        </a:p>
      </dgm:t>
    </dgm:pt>
    <dgm:pt modelId="{BC061A6D-C2AF-4234-8F65-770425B16341}" type="sibTrans" cxnId="{9DC5C49A-874E-4E29-B1C6-DE1819D5986A}">
      <dgm:prSet/>
      <dgm:spPr/>
      <dgm:t>
        <a:bodyPr/>
        <a:lstStyle/>
        <a:p>
          <a:endParaRPr lang="en-US"/>
        </a:p>
      </dgm:t>
    </dgm:pt>
    <dgm:pt modelId="{8E0256A0-0E23-411B-9537-771A256D5C57}" type="pres">
      <dgm:prSet presAssocID="{074EB3CB-D631-4CA3-9B08-7F7B80DF432D}" presName="linearFlow" presStyleCnt="0">
        <dgm:presLayoutVars>
          <dgm:dir/>
          <dgm:animLvl val="lvl"/>
          <dgm:resizeHandles/>
        </dgm:presLayoutVars>
      </dgm:prSet>
      <dgm:spPr/>
    </dgm:pt>
    <dgm:pt modelId="{D4085A4B-6FF4-4864-A724-407722877E39}" type="pres">
      <dgm:prSet presAssocID="{2F84C0E5-F176-461A-9925-37F9C5F7BF00}" presName="compositeNode" presStyleCnt="0">
        <dgm:presLayoutVars>
          <dgm:bulletEnabled val="1"/>
        </dgm:presLayoutVars>
      </dgm:prSet>
      <dgm:spPr/>
    </dgm:pt>
    <dgm:pt modelId="{04358B9A-EF17-49CF-AD75-9A84E6FD93F5}" type="pres">
      <dgm:prSet presAssocID="{2F84C0E5-F176-461A-9925-37F9C5F7BF00}" presName="image" presStyleLbl="fgImgPlace1" presStyleIdx="0" presStyleCnt="4" custScaleX="240396" custScaleY="254132" custLinFactNeighborX="86071" custLinFactNeighborY="-7654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4DB3F5C4-5F42-41C5-AF5B-4D2A2BE65308}" type="pres">
      <dgm:prSet presAssocID="{2F84C0E5-F176-461A-9925-37F9C5F7BF00}" presName="childNode" presStyleLbl="node1" presStyleIdx="0" presStyleCnt="4" custScaleX="144807" custScaleY="88112" custLinFactNeighborX="18254" custLinFactNeighborY="8399">
        <dgm:presLayoutVars>
          <dgm:bulletEnabled val="1"/>
        </dgm:presLayoutVars>
      </dgm:prSet>
      <dgm:spPr/>
    </dgm:pt>
    <dgm:pt modelId="{3D6E8B33-3BCC-4D09-86FD-5099EEF63D83}" type="pres">
      <dgm:prSet presAssocID="{2F84C0E5-F176-461A-9925-37F9C5F7BF00}" presName="parentNode" presStyleLbl="revTx" presStyleIdx="0" presStyleCnt="4" custScaleX="179802" custScaleY="105444" custLinFactNeighborX="-90925" custLinFactNeighborY="-1894">
        <dgm:presLayoutVars>
          <dgm:chMax val="0"/>
          <dgm:bulletEnabled val="1"/>
        </dgm:presLayoutVars>
      </dgm:prSet>
      <dgm:spPr/>
    </dgm:pt>
    <dgm:pt modelId="{4D2882B7-01CC-4718-B7B9-30A6D372F406}" type="pres">
      <dgm:prSet presAssocID="{F18F5A6B-E13E-4295-AF19-71352646F123}" presName="sibTrans" presStyleCnt="0"/>
      <dgm:spPr/>
    </dgm:pt>
    <dgm:pt modelId="{FEB7C2FF-E767-4BB4-B67F-22BFE0B2AE14}" type="pres">
      <dgm:prSet presAssocID="{7D259B8E-AEDE-49C0-8D9F-366AD1EDBF6A}" presName="compositeNode" presStyleCnt="0">
        <dgm:presLayoutVars>
          <dgm:bulletEnabled val="1"/>
        </dgm:presLayoutVars>
      </dgm:prSet>
      <dgm:spPr/>
    </dgm:pt>
    <dgm:pt modelId="{63FE35F9-037C-4260-9055-1C70B08B40F8}" type="pres">
      <dgm:prSet presAssocID="{7D259B8E-AEDE-49C0-8D9F-366AD1EDBF6A}" presName="image" presStyleLbl="fgImgPlace1" presStyleIdx="1" presStyleCnt="4" custScaleX="240692" custScaleY="253960" custLinFactNeighborX="51408" custLinFactNeighborY="-10186"/>
      <dgm:spPr>
        <a:blipFill rotWithShape="1">
          <a:blip xmlns:r="http://schemas.openxmlformats.org/officeDocument/2006/relationships" r:embed="rId2"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C9C6C7DB-7BF4-4F94-87D0-5A6FE3E77871}" type="pres">
      <dgm:prSet presAssocID="{7D259B8E-AEDE-49C0-8D9F-366AD1EDBF6A}" presName="childNode" presStyleLbl="node1" presStyleIdx="1" presStyleCnt="4" custScaleX="137405" custScaleY="85682" custLinFactNeighborX="-1942" custLinFactNeighborY="9150">
        <dgm:presLayoutVars>
          <dgm:bulletEnabled val="1"/>
        </dgm:presLayoutVars>
      </dgm:prSet>
      <dgm:spPr/>
    </dgm:pt>
    <dgm:pt modelId="{87B5730C-5D66-416F-B4F8-E4708CDA0FEF}" type="pres">
      <dgm:prSet presAssocID="{7D259B8E-AEDE-49C0-8D9F-366AD1EDBF6A}" presName="parentNode" presStyleLbl="revTx" presStyleIdx="1" presStyleCnt="4" custScaleX="176155" custLinFactX="-22391" custLinFactNeighborX="-100000" custLinFactNeighborY="1721">
        <dgm:presLayoutVars>
          <dgm:chMax val="0"/>
          <dgm:bulletEnabled val="1"/>
        </dgm:presLayoutVars>
      </dgm:prSet>
      <dgm:spPr/>
    </dgm:pt>
    <dgm:pt modelId="{413035AB-4CB1-4F5A-B69E-4BE5E0510E26}" type="pres">
      <dgm:prSet presAssocID="{8D437D10-5A44-420D-AE2F-10788087DDDA}" presName="sibTrans" presStyleCnt="0"/>
      <dgm:spPr/>
    </dgm:pt>
    <dgm:pt modelId="{BB5454C8-3F55-44F8-B460-D46FFD60ABD8}" type="pres">
      <dgm:prSet presAssocID="{7A1541D9-F71D-41B0-A85B-9CBD48D86F73}" presName="compositeNode" presStyleCnt="0">
        <dgm:presLayoutVars>
          <dgm:bulletEnabled val="1"/>
        </dgm:presLayoutVars>
      </dgm:prSet>
      <dgm:spPr/>
    </dgm:pt>
    <dgm:pt modelId="{9D29528E-C378-46F9-BCFE-3AD2C31D2FE0}" type="pres">
      <dgm:prSet presAssocID="{7A1541D9-F71D-41B0-A85B-9CBD48D86F73}" presName="image" presStyleLbl="fgImgPlace1" presStyleIdx="2" presStyleCnt="4" custScaleX="266298" custScaleY="255719" custLinFactNeighborX="17284" custLinFactNeighborY="-10185"/>
      <dgm:spPr>
        <a:blipFill rotWithShape="1">
          <a:blip xmlns:r="http://schemas.openxmlformats.org/officeDocument/2006/relationships" r:embed="rId3"/>
          <a:srcRect/>
          <a:stretch>
            <a:fillRect t="-4000" b="-4000"/>
          </a:stretch>
        </a:blipFill>
      </dgm:spPr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697E38D9-03CE-4B98-9A1E-740E2A3EBBC1}" type="pres">
      <dgm:prSet presAssocID="{7A1541D9-F71D-41B0-A85B-9CBD48D86F73}" presName="childNode" presStyleLbl="node1" presStyleIdx="2" presStyleCnt="4" custScaleX="136841" custScaleY="89076" custLinFactNeighborX="-19900" custLinFactNeighborY="7661">
        <dgm:presLayoutVars>
          <dgm:bulletEnabled val="1"/>
        </dgm:presLayoutVars>
      </dgm:prSet>
      <dgm:spPr/>
    </dgm:pt>
    <dgm:pt modelId="{945D4810-895F-4C72-8433-79BFA81650A1}" type="pres">
      <dgm:prSet presAssocID="{7A1541D9-F71D-41B0-A85B-9CBD48D86F73}" presName="parentNode" presStyleLbl="revTx" presStyleIdx="2" presStyleCnt="4" custScaleX="169618" custScaleY="88728" custLinFactX="-100000" custLinFactNeighborX="-121574" custLinFactNeighborY="7771">
        <dgm:presLayoutVars>
          <dgm:chMax val="0"/>
          <dgm:bulletEnabled val="1"/>
        </dgm:presLayoutVars>
      </dgm:prSet>
      <dgm:spPr/>
    </dgm:pt>
    <dgm:pt modelId="{AC38D897-5927-49C9-A808-6467D9200E6C}" type="pres">
      <dgm:prSet presAssocID="{A0A84EAA-35C7-4BF8-8517-EEBC896F8028}" presName="sibTrans" presStyleCnt="0"/>
      <dgm:spPr/>
    </dgm:pt>
    <dgm:pt modelId="{D3B5F08C-0744-43AA-B3F2-ECE41652A001}" type="pres">
      <dgm:prSet presAssocID="{875098FF-5161-42AE-B053-53F006D212D7}" presName="compositeNode" presStyleCnt="0">
        <dgm:presLayoutVars>
          <dgm:bulletEnabled val="1"/>
        </dgm:presLayoutVars>
      </dgm:prSet>
      <dgm:spPr/>
    </dgm:pt>
    <dgm:pt modelId="{276AC0D4-1F15-4D50-ACE4-0F474F9A0575}" type="pres">
      <dgm:prSet presAssocID="{875098FF-5161-42AE-B053-53F006D212D7}" presName="image" presStyleLbl="fgImgPlace1" presStyleIdx="3" presStyleCnt="4" custScaleX="256222" custScaleY="272336" custLinFactNeighborX="-46521" custLinFactNeighborY="-11183"/>
      <dgm:spPr>
        <a:blipFill>
          <a:blip xmlns:r="http://schemas.openxmlformats.org/officeDocument/2006/relationships" r:embed="rId4"/>
          <a:srcRect/>
          <a:stretch>
            <a:fillRect t="-25000" b="-25000"/>
          </a:stretch>
        </a:blipFill>
      </dgm:spPr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D310173A-5D90-4BA9-8FA7-7B294F810E54}" type="pres">
      <dgm:prSet presAssocID="{875098FF-5161-42AE-B053-53F006D212D7}" presName="childNode" presStyleLbl="node1" presStyleIdx="3" presStyleCnt="4" custScaleX="128918" custScaleY="86953" custLinFactNeighborX="-42776" custLinFactNeighborY="7744">
        <dgm:presLayoutVars>
          <dgm:bulletEnabled val="1"/>
        </dgm:presLayoutVars>
      </dgm:prSet>
      <dgm:spPr/>
    </dgm:pt>
    <dgm:pt modelId="{C56335CC-F0AC-48F4-AFBB-10CE68931881}" type="pres">
      <dgm:prSet presAssocID="{875098FF-5161-42AE-B053-53F006D212D7}" presName="parentNode" presStyleLbl="revTx" presStyleIdx="3" presStyleCnt="4" custScaleX="155980" custLinFactX="-100000" custLinFactNeighborX="-187355" custLinFactNeighborY="-543">
        <dgm:presLayoutVars>
          <dgm:chMax val="0"/>
          <dgm:bulletEnabled val="1"/>
        </dgm:presLayoutVars>
      </dgm:prSet>
      <dgm:spPr/>
    </dgm:pt>
  </dgm:ptLst>
  <dgm:cxnLst>
    <dgm:cxn modelId="{32346400-9991-4848-827E-3F8F6934598A}" srcId="{2F84C0E5-F176-461A-9925-37F9C5F7BF00}" destId="{C67CE97C-38CC-4741-BECB-C0528CE0C7B7}" srcOrd="1" destOrd="0" parTransId="{280BEB80-14E0-4EB0-B9C1-DF5412189E36}" sibTransId="{8089EDF4-F0FA-4E38-B9DE-890A19AE651F}"/>
    <dgm:cxn modelId="{52B9A30D-AD12-4D1A-8FA6-E86F49C4C90A}" srcId="{2F84C0E5-F176-461A-9925-37F9C5F7BF00}" destId="{B3AEB85E-4C94-47E9-9488-34A02179774A}" srcOrd="0" destOrd="0" parTransId="{78C890B0-DFD4-498F-9930-2E39B72B6218}" sibTransId="{09A0087C-8D0A-4C93-82E7-A71A95E670A1}"/>
    <dgm:cxn modelId="{86A7660E-C9D3-47CD-937E-699DE4F371D7}" type="presOf" srcId="{DB54FB72-6685-4D9D-A4CA-66E5D703AC2D}" destId="{697E38D9-03CE-4B98-9A1E-740E2A3EBBC1}" srcOrd="0" destOrd="0" presId="urn:microsoft.com/office/officeart/2005/8/layout/hList2"/>
    <dgm:cxn modelId="{24E9AB0F-A3C4-4E97-A279-8DE045EC329C}" srcId="{2F84C0E5-F176-461A-9925-37F9C5F7BF00}" destId="{98047BB9-D9EA-4A14-8839-D1783795330D}" srcOrd="9" destOrd="0" parTransId="{25273E13-4569-4DDC-AA41-CF99AB497988}" sibTransId="{5DE0F999-F75C-4273-8088-5354E372431F}"/>
    <dgm:cxn modelId="{B3F5FF10-20CC-45DE-8BD0-14C48A89A01D}" srcId="{2F84C0E5-F176-461A-9925-37F9C5F7BF00}" destId="{91939253-3666-410F-87DD-7D45D3A848CD}" srcOrd="3" destOrd="0" parTransId="{65455280-289F-4568-A117-80E262EA901C}" sibTransId="{DBCF9544-13B9-4A64-ADBD-5E67E58C5EA7}"/>
    <dgm:cxn modelId="{A81E4F11-7A41-47EB-9535-8919E578D5A2}" type="presOf" srcId="{C5368D04-AF59-420D-8C1E-F10775BCA656}" destId="{4DB3F5C4-5F42-41C5-AF5B-4D2A2BE65308}" srcOrd="0" destOrd="5" presId="urn:microsoft.com/office/officeart/2005/8/layout/hList2"/>
    <dgm:cxn modelId="{3E5D0118-2132-4340-91C5-10EBD0B5C0CE}" srcId="{7A1541D9-F71D-41B0-A85B-9CBD48D86F73}" destId="{E4333923-9EA0-42A7-89CA-57DD3B5DDF58}" srcOrd="1" destOrd="0" parTransId="{C100EC2C-5642-4874-B8C2-21716F81F89A}" sibTransId="{1A8FE89A-DDB3-4F5E-8012-5ED6D7C7F716}"/>
    <dgm:cxn modelId="{18B7A61C-0049-40D4-A8B6-DEA160F79232}" srcId="{074EB3CB-D631-4CA3-9B08-7F7B80DF432D}" destId="{2F84C0E5-F176-461A-9925-37F9C5F7BF00}" srcOrd="0" destOrd="0" parTransId="{08D48D51-9418-4A15-AE34-9446DF8EF6FE}" sibTransId="{F18F5A6B-E13E-4295-AF19-71352646F123}"/>
    <dgm:cxn modelId="{DA08AA1F-D820-4A67-BE4D-C3F95BDB1E3C}" srcId="{875098FF-5161-42AE-B053-53F006D212D7}" destId="{9370F261-F3C4-45DC-B743-1A8D8DF0B541}" srcOrd="3" destOrd="0" parTransId="{A0DFA5BE-EC1D-42D9-BA48-648CE30A26E6}" sibTransId="{7F494088-3C2B-4439-833B-171E2F2DC82B}"/>
    <dgm:cxn modelId="{53B7D21F-F4AB-4B03-9224-CCDA1A9B78E3}" srcId="{875098FF-5161-42AE-B053-53F006D212D7}" destId="{949AF691-5003-4AE2-9FEF-0D15DF636CB4}" srcOrd="0" destOrd="0" parTransId="{56CA7DAC-630D-462B-A948-AAF3FC6D6EA3}" sibTransId="{DB813075-1547-4B89-9F82-F7003F8E08C1}"/>
    <dgm:cxn modelId="{10710322-65B5-40FB-AA12-173A85663F70}" type="presOf" srcId="{E6B625F0-80A3-4605-A7B2-F17C1BFE8756}" destId="{D310173A-5D90-4BA9-8FA7-7B294F810E54}" srcOrd="0" destOrd="2" presId="urn:microsoft.com/office/officeart/2005/8/layout/hList2"/>
    <dgm:cxn modelId="{064C3D24-B713-45FC-AE16-939238BF2E3A}" type="presOf" srcId="{98047BB9-D9EA-4A14-8839-D1783795330D}" destId="{4DB3F5C4-5F42-41C5-AF5B-4D2A2BE65308}" srcOrd="0" destOrd="9" presId="urn:microsoft.com/office/officeart/2005/8/layout/hList2"/>
    <dgm:cxn modelId="{25F7A52C-67F3-4301-88CD-151B126D26FB}" srcId="{875098FF-5161-42AE-B053-53F006D212D7}" destId="{DEE1D442-DE69-445C-A625-29FB5E5DFE18}" srcOrd="4" destOrd="0" parTransId="{DB5AE4A3-D914-42D3-91A4-9DC01EB80CFC}" sibTransId="{FA1B63A0-3133-43DD-A213-387705EF92A9}"/>
    <dgm:cxn modelId="{3F97462D-B8BD-4EB2-9A60-D3A79CF23E75}" type="presOf" srcId="{2F84C0E5-F176-461A-9925-37F9C5F7BF00}" destId="{3D6E8B33-3BCC-4D09-86FD-5099EEF63D83}" srcOrd="0" destOrd="0" presId="urn:microsoft.com/office/officeart/2005/8/layout/hList2"/>
    <dgm:cxn modelId="{D57D1D2F-809A-434B-881E-85038A3825F4}" type="presOf" srcId="{E4333923-9EA0-42A7-89CA-57DD3B5DDF58}" destId="{697E38D9-03CE-4B98-9A1E-740E2A3EBBC1}" srcOrd="0" destOrd="1" presId="urn:microsoft.com/office/officeart/2005/8/layout/hList2"/>
    <dgm:cxn modelId="{7C4DD930-13CA-4E6C-8D24-CF6BC54D4E3A}" type="presOf" srcId="{F5D062DA-CDE9-48EA-88F0-214B902806CA}" destId="{697E38D9-03CE-4B98-9A1E-740E2A3EBBC1}" srcOrd="0" destOrd="4" presId="urn:microsoft.com/office/officeart/2005/8/layout/hList2"/>
    <dgm:cxn modelId="{414C2837-169F-4F07-BB35-EBE23EE3A436}" srcId="{7D259B8E-AEDE-49C0-8D9F-366AD1EDBF6A}" destId="{A1F6CA35-97D2-48E3-9216-6733DA891CFB}" srcOrd="6" destOrd="0" parTransId="{CF5DB95A-B715-481E-8DFC-79AB08222F72}" sibTransId="{C32FC140-D86A-469F-A35F-CEBC38D07451}"/>
    <dgm:cxn modelId="{01F5D93F-644D-4010-8773-21F1DC224C04}" type="presOf" srcId="{F1BAFBE7-DD04-41A8-88B0-CF3F418C2D00}" destId="{C9C6C7DB-7BF4-4F94-87D0-5A6FE3E77871}" srcOrd="0" destOrd="2" presId="urn:microsoft.com/office/officeart/2005/8/layout/hList2"/>
    <dgm:cxn modelId="{5545865F-C0A2-4A5F-8503-3EB71D999E31}" srcId="{2F84C0E5-F176-461A-9925-37F9C5F7BF00}" destId="{580790D1-6B28-4146-8E09-3420EA3BF079}" srcOrd="6" destOrd="0" parTransId="{EAB8DE43-48B3-427A-8214-AA3093BCD14E}" sibTransId="{57D14DAB-AEDB-4D7A-91DD-05A1991064CD}"/>
    <dgm:cxn modelId="{7949A160-2FDB-449E-9651-536C4309877E}" type="presOf" srcId="{B3AEB85E-4C94-47E9-9488-34A02179774A}" destId="{4DB3F5C4-5F42-41C5-AF5B-4D2A2BE65308}" srcOrd="0" destOrd="0" presId="urn:microsoft.com/office/officeart/2005/8/layout/hList2"/>
    <dgm:cxn modelId="{41F81161-6593-4701-9A0A-7B4D05F98399}" srcId="{7D259B8E-AEDE-49C0-8D9F-366AD1EDBF6A}" destId="{F1BAFBE7-DD04-41A8-88B0-CF3F418C2D00}" srcOrd="2" destOrd="0" parTransId="{5FA87497-9473-477B-8ABD-6CBB9AFBCAC3}" sibTransId="{340FDDA2-E5B4-4333-B3A4-719AD70A56C1}"/>
    <dgm:cxn modelId="{70740463-6428-48C2-B896-6A2F3499DE48}" type="presOf" srcId="{29D623C0-F19C-45AA-B61D-AB76B6298D8F}" destId="{C9C6C7DB-7BF4-4F94-87D0-5A6FE3E77871}" srcOrd="0" destOrd="5" presId="urn:microsoft.com/office/officeart/2005/8/layout/hList2"/>
    <dgm:cxn modelId="{0DB8BB63-44D6-4B1F-94A9-46A55C306728}" type="presOf" srcId="{E13773DA-F514-41D8-A693-F4097FEDC703}" destId="{C9C6C7DB-7BF4-4F94-87D0-5A6FE3E77871}" srcOrd="0" destOrd="4" presId="urn:microsoft.com/office/officeart/2005/8/layout/hList2"/>
    <dgm:cxn modelId="{AC3B6D64-36F7-436E-AF29-0191BA2F2AC0}" srcId="{7D259B8E-AEDE-49C0-8D9F-366AD1EDBF6A}" destId="{06982560-7FED-4994-AEA3-959D5B355821}" srcOrd="3" destOrd="0" parTransId="{F5035214-8F57-4A75-932D-C0652021CDD2}" sibTransId="{B1537232-1C15-4611-93A4-D147BD1F4CCE}"/>
    <dgm:cxn modelId="{3D0B6F64-3F9C-48CB-9B88-8DD61E4DEDD4}" type="presOf" srcId="{7D259B8E-AEDE-49C0-8D9F-366AD1EDBF6A}" destId="{87B5730C-5D66-416F-B4F8-E4708CDA0FEF}" srcOrd="0" destOrd="0" presId="urn:microsoft.com/office/officeart/2005/8/layout/hList2"/>
    <dgm:cxn modelId="{A10AD945-709A-41FB-A8C4-43AE8FB40731}" type="presOf" srcId="{FC204C26-035E-4E86-B124-E225A092EA85}" destId="{4DB3F5C4-5F42-41C5-AF5B-4D2A2BE65308}" srcOrd="0" destOrd="2" presId="urn:microsoft.com/office/officeart/2005/8/layout/hList2"/>
    <dgm:cxn modelId="{6D333A46-34FE-4D07-91C6-DA4EBE4A7B94}" srcId="{7D259B8E-AEDE-49C0-8D9F-366AD1EDBF6A}" destId="{2C70E24C-C312-4E3D-8133-FCE0ACFE3773}" srcOrd="0" destOrd="0" parTransId="{7B3C76F5-8989-4D82-9F4B-18197B086040}" sibTransId="{B874E5B1-33D0-4AC5-8C1C-47B154444768}"/>
    <dgm:cxn modelId="{A98E4D46-4551-4088-B31F-3726BB607BAE}" srcId="{7A1541D9-F71D-41B0-A85B-9CBD48D86F73}" destId="{8EAB8A59-5FFF-44D6-9014-7F9D50D36C83}" srcOrd="3" destOrd="0" parTransId="{67E60A20-85B3-4236-90C2-968FA2A4BED7}" sibTransId="{6569F4B0-CE0E-4C6E-9CD3-20864F48B72F}"/>
    <dgm:cxn modelId="{4312AF46-2248-49CA-A46E-13FF43811960}" type="presOf" srcId="{074EB3CB-D631-4CA3-9B08-7F7B80DF432D}" destId="{8E0256A0-0E23-411B-9537-771A256D5C57}" srcOrd="0" destOrd="0" presId="urn:microsoft.com/office/officeart/2005/8/layout/hList2"/>
    <dgm:cxn modelId="{A120C16A-E94B-4F18-9889-BB5E89BBDD0E}" type="presOf" srcId="{E413CEAF-EDA8-436D-BA57-42505B53A5E1}" destId="{697E38D9-03CE-4B98-9A1E-740E2A3EBBC1}" srcOrd="0" destOrd="7" presId="urn:microsoft.com/office/officeart/2005/8/layout/hList2"/>
    <dgm:cxn modelId="{B615646B-0372-456C-BE4B-DB05C8C72C68}" srcId="{2F84C0E5-F176-461A-9925-37F9C5F7BF00}" destId="{D6506EF9-A267-4649-83D3-80934422672F}" srcOrd="7" destOrd="0" parTransId="{E99AA606-2631-4A6F-8647-BDF9B6F2770A}" sibTransId="{5C1FE1C7-ED82-438B-B0F1-3A73155940D9}"/>
    <dgm:cxn modelId="{BA4B204F-3D78-4B4C-B13F-DB08624A7255}" type="presOf" srcId="{12E74369-2328-4730-A71E-21D690F9A340}" destId="{4DB3F5C4-5F42-41C5-AF5B-4D2A2BE65308}" srcOrd="0" destOrd="4" presId="urn:microsoft.com/office/officeart/2005/8/layout/hList2"/>
    <dgm:cxn modelId="{BE295550-D0DB-452E-9770-1877701A7805}" type="presOf" srcId="{F16EA2EB-9365-4D87-BBEB-92286A595F27}" destId="{D310173A-5D90-4BA9-8FA7-7B294F810E54}" srcOrd="0" destOrd="6" presId="urn:microsoft.com/office/officeart/2005/8/layout/hList2"/>
    <dgm:cxn modelId="{47B4B070-3402-463C-B1FA-9782C03FA8A7}" srcId="{7A1541D9-F71D-41B0-A85B-9CBD48D86F73}" destId="{8028A7FF-4309-4672-840F-FACA51BD1CED}" srcOrd="5" destOrd="0" parTransId="{35FCA5BD-1294-40B8-9767-791FF508C058}" sibTransId="{9194A5F8-1D4F-40BA-A2D2-9822618F7B24}"/>
    <dgm:cxn modelId="{F1614352-A68E-4159-B40E-7715FF454696}" srcId="{7D259B8E-AEDE-49C0-8D9F-366AD1EDBF6A}" destId="{29D623C0-F19C-45AA-B61D-AB76B6298D8F}" srcOrd="5" destOrd="0" parTransId="{C9B5F5AD-F65F-4AD6-B6B2-5FCC79463B6D}" sibTransId="{66763827-937D-4687-871A-03F832327A25}"/>
    <dgm:cxn modelId="{7516B774-7D3C-444B-A099-51C4D5D3067F}" type="presOf" srcId="{C67CE97C-38CC-4741-BECB-C0528CE0C7B7}" destId="{4DB3F5C4-5F42-41C5-AF5B-4D2A2BE65308}" srcOrd="0" destOrd="1" presId="urn:microsoft.com/office/officeart/2005/8/layout/hList2"/>
    <dgm:cxn modelId="{E61C1A55-C1FD-4C97-B91D-1A7B5F9077AB}" srcId="{7A1541D9-F71D-41B0-A85B-9CBD48D86F73}" destId="{F1842613-B8B1-483D-944A-DB2D06A279D4}" srcOrd="6" destOrd="0" parTransId="{5016445E-3A2A-4AC9-B47C-203E5177BC13}" sibTransId="{CE64DA71-9186-4BDF-958B-41F95B755614}"/>
    <dgm:cxn modelId="{5CB08356-8F38-4763-9CE3-84E7F17D47F8}" type="presOf" srcId="{E3422ACF-8865-4656-9A09-AC39839739CF}" destId="{D310173A-5D90-4BA9-8FA7-7B294F810E54}" srcOrd="0" destOrd="1" presId="urn:microsoft.com/office/officeart/2005/8/layout/hList2"/>
    <dgm:cxn modelId="{F8358258-D31E-466B-88DD-EC858A223A61}" srcId="{7A1541D9-F71D-41B0-A85B-9CBD48D86F73}" destId="{DB54FB72-6685-4D9D-A4CA-66E5D703AC2D}" srcOrd="0" destOrd="0" parTransId="{56ACD5DE-FF10-4534-B464-F9985C59F7CB}" sibTransId="{82A3AB63-DEF4-4A39-88A6-13775927C000}"/>
    <dgm:cxn modelId="{71D7EC78-0567-4BC8-8CF3-62677C65173C}" type="presOf" srcId="{91939253-3666-410F-87DD-7D45D3A848CD}" destId="{4DB3F5C4-5F42-41C5-AF5B-4D2A2BE65308}" srcOrd="0" destOrd="3" presId="urn:microsoft.com/office/officeart/2005/8/layout/hList2"/>
    <dgm:cxn modelId="{B999AE7A-1D9B-4406-B054-E3784D341981}" srcId="{875098FF-5161-42AE-B053-53F006D212D7}" destId="{F16EA2EB-9365-4D87-BBEB-92286A595F27}" srcOrd="6" destOrd="0" parTransId="{B795BCBC-8ABF-4FD3-AB0D-28FCB6211A9A}" sibTransId="{D7C6B312-0137-4913-87CC-CF2668D1D12B}"/>
    <dgm:cxn modelId="{DDE18780-BD96-4464-B5D6-C25F9361F468}" type="presOf" srcId="{875098FF-5161-42AE-B053-53F006D212D7}" destId="{C56335CC-F0AC-48F4-AFBB-10CE68931881}" srcOrd="0" destOrd="0" presId="urn:microsoft.com/office/officeart/2005/8/layout/hList2"/>
    <dgm:cxn modelId="{4F47CC8A-D816-4288-8DCD-C7183B8DAFBD}" type="presOf" srcId="{06982560-7FED-4994-AEA3-959D5B355821}" destId="{C9C6C7DB-7BF4-4F94-87D0-5A6FE3E77871}" srcOrd="0" destOrd="3" presId="urn:microsoft.com/office/officeart/2005/8/layout/hList2"/>
    <dgm:cxn modelId="{94C7FF8F-BFBA-4C46-920A-CFEA6D2782F0}" srcId="{2F84C0E5-F176-461A-9925-37F9C5F7BF00}" destId="{12E74369-2328-4730-A71E-21D690F9A340}" srcOrd="4" destOrd="0" parTransId="{ADC22529-7092-4DFC-83BD-990887E5502B}" sibTransId="{1A30AFD7-5EFF-4497-905E-BE5312F1F62F}"/>
    <dgm:cxn modelId="{D7863393-BAD9-4D01-AD91-4D7C21654B90}" type="presOf" srcId="{90CE40DC-205F-4476-AC20-BEE219C78A4A}" destId="{D310173A-5D90-4BA9-8FA7-7B294F810E54}" srcOrd="0" destOrd="5" presId="urn:microsoft.com/office/officeart/2005/8/layout/hList2"/>
    <dgm:cxn modelId="{072E3A96-39B1-45A2-9AAA-ADA75335CF5D}" srcId="{7A1541D9-F71D-41B0-A85B-9CBD48D86F73}" destId="{F5D062DA-CDE9-48EA-88F0-214B902806CA}" srcOrd="4" destOrd="0" parTransId="{78C421AA-7D1C-4458-B04F-4697B20EEA32}" sibTransId="{7012FCF5-1E69-4558-916B-683A3FAA01E6}"/>
    <dgm:cxn modelId="{9DC5C49A-874E-4E29-B1C6-DE1819D5986A}" srcId="{7A1541D9-F71D-41B0-A85B-9CBD48D86F73}" destId="{E413CEAF-EDA8-436D-BA57-42505B53A5E1}" srcOrd="7" destOrd="0" parTransId="{70C7C106-4D70-4BEA-9561-064160F5856F}" sibTransId="{BC061A6D-C2AF-4234-8F65-770425B16341}"/>
    <dgm:cxn modelId="{E8A163A0-21D6-463B-A700-5146922B5C71}" srcId="{875098FF-5161-42AE-B053-53F006D212D7}" destId="{E3422ACF-8865-4656-9A09-AC39839739CF}" srcOrd="1" destOrd="0" parTransId="{93FE094B-FAC1-4F6A-9A70-85D7F02244C0}" sibTransId="{1FB2233A-9B17-4B8C-A00F-A7990A1EEE85}"/>
    <dgm:cxn modelId="{BB31BDA2-BF64-4BA6-95F2-D625D90ED704}" srcId="{7D259B8E-AEDE-49C0-8D9F-366AD1EDBF6A}" destId="{E13773DA-F514-41D8-A693-F4097FEDC703}" srcOrd="4" destOrd="0" parTransId="{B1758ABB-C871-4831-8B9F-89438C9924DF}" sibTransId="{F9B829F2-9A41-4648-8CF1-BCF49905A4C5}"/>
    <dgm:cxn modelId="{E053B1A3-8485-4A06-93CA-8BAB99D37A74}" srcId="{074EB3CB-D631-4CA3-9B08-7F7B80DF432D}" destId="{7A1541D9-F71D-41B0-A85B-9CBD48D86F73}" srcOrd="2" destOrd="0" parTransId="{B3C37F9E-1C02-47F7-8B89-51EEDAAFB1D0}" sibTransId="{A0A84EAA-35C7-4BF8-8517-EEBC896F8028}"/>
    <dgm:cxn modelId="{D2A422A7-9D97-4D12-88DB-DD96971397CB}" srcId="{2F84C0E5-F176-461A-9925-37F9C5F7BF00}" destId="{90683204-FFB7-41A0-B262-8779C5CFC852}" srcOrd="8" destOrd="0" parTransId="{76199E99-F68B-46D5-B672-4424AC8BCDA4}" sibTransId="{5F5B8FB8-BEA8-434A-9264-B5980A518F7B}"/>
    <dgm:cxn modelId="{41919FA9-5117-467D-8E44-CCEFA6B5D76B}" srcId="{875098FF-5161-42AE-B053-53F006D212D7}" destId="{E6B625F0-80A3-4605-A7B2-F17C1BFE8756}" srcOrd="2" destOrd="0" parTransId="{486E04DB-9456-420E-9127-F41F8446FA10}" sibTransId="{1486CD63-D72C-466D-BAC8-4A1A80623716}"/>
    <dgm:cxn modelId="{4CD391AE-E045-49B8-A258-4668569F23D4}" type="presOf" srcId="{DEE1D442-DE69-445C-A625-29FB5E5DFE18}" destId="{D310173A-5D90-4BA9-8FA7-7B294F810E54}" srcOrd="0" destOrd="4" presId="urn:microsoft.com/office/officeart/2005/8/layout/hList2"/>
    <dgm:cxn modelId="{E554F1AE-47B3-42D3-A48B-846431F7FFCD}" srcId="{7A1541D9-F71D-41B0-A85B-9CBD48D86F73}" destId="{A5EA7549-92B8-4B65-927E-76E38BBDA4C6}" srcOrd="2" destOrd="0" parTransId="{284D40C8-15DA-44BF-B7FA-62C05F1B7B93}" sibTransId="{38CE492B-4014-4CB0-8E7F-46E835AE68EC}"/>
    <dgm:cxn modelId="{2D59FBB9-D8B4-412F-86CF-49F46ADC3689}" type="presOf" srcId="{A1F6CA35-97D2-48E3-9216-6733DA891CFB}" destId="{C9C6C7DB-7BF4-4F94-87D0-5A6FE3E77871}" srcOrd="0" destOrd="6" presId="urn:microsoft.com/office/officeart/2005/8/layout/hList2"/>
    <dgm:cxn modelId="{765420C0-3BB3-429E-B231-DF2C53906A31}" srcId="{074EB3CB-D631-4CA3-9B08-7F7B80DF432D}" destId="{875098FF-5161-42AE-B053-53F006D212D7}" srcOrd="3" destOrd="0" parTransId="{8137064D-FE53-4281-884A-C25B20871E05}" sibTransId="{C467AE0D-F2A5-4C3D-AA44-29AC64D751AA}"/>
    <dgm:cxn modelId="{1F09B2C1-4255-44D3-BD70-3334A95C7AAC}" type="presOf" srcId="{2C70E24C-C312-4E3D-8133-FCE0ACFE3773}" destId="{C9C6C7DB-7BF4-4F94-87D0-5A6FE3E77871}" srcOrd="0" destOrd="0" presId="urn:microsoft.com/office/officeart/2005/8/layout/hList2"/>
    <dgm:cxn modelId="{F1841EC2-85ED-458B-9C5A-C3988BCBA534}" type="presOf" srcId="{FC13FD5D-F7D2-4AAE-A671-9EEB91EC3E48}" destId="{C9C6C7DB-7BF4-4F94-87D0-5A6FE3E77871}" srcOrd="0" destOrd="1" presId="urn:microsoft.com/office/officeart/2005/8/layout/hList2"/>
    <dgm:cxn modelId="{8FD23EC2-944F-4D34-B169-D4FDEDF83F89}" type="presOf" srcId="{949AF691-5003-4AE2-9FEF-0D15DF636CB4}" destId="{D310173A-5D90-4BA9-8FA7-7B294F810E54}" srcOrd="0" destOrd="0" presId="urn:microsoft.com/office/officeart/2005/8/layout/hList2"/>
    <dgm:cxn modelId="{4E7C7ACA-D7FA-4192-9A6C-FFE9EE2A039D}" srcId="{2F84C0E5-F176-461A-9925-37F9C5F7BF00}" destId="{FC204C26-035E-4E86-B124-E225A092EA85}" srcOrd="2" destOrd="0" parTransId="{C09FA5B6-48F2-48A7-B289-C9CCB1C5BD4D}" sibTransId="{CEBCB454-DAB2-4809-BCE0-CE34C81AFBC5}"/>
    <dgm:cxn modelId="{9251DCCC-0D54-486E-A46D-E7C63225AE92}" type="presOf" srcId="{580790D1-6B28-4146-8E09-3420EA3BF079}" destId="{4DB3F5C4-5F42-41C5-AF5B-4D2A2BE65308}" srcOrd="0" destOrd="6" presId="urn:microsoft.com/office/officeart/2005/8/layout/hList2"/>
    <dgm:cxn modelId="{9B57D6D0-2159-4C73-BF54-6826FC2A2638}" type="presOf" srcId="{8028A7FF-4309-4672-840F-FACA51BD1CED}" destId="{697E38D9-03CE-4B98-9A1E-740E2A3EBBC1}" srcOrd="0" destOrd="5" presId="urn:microsoft.com/office/officeart/2005/8/layout/hList2"/>
    <dgm:cxn modelId="{2121C5D2-59EF-4A19-A782-B3314327A24D}" type="presOf" srcId="{7A1541D9-F71D-41B0-A85B-9CBD48D86F73}" destId="{945D4810-895F-4C72-8433-79BFA81650A1}" srcOrd="0" destOrd="0" presId="urn:microsoft.com/office/officeart/2005/8/layout/hList2"/>
    <dgm:cxn modelId="{5F4856D6-2B14-4FFF-AC5C-E9D84DBDBAEE}" srcId="{875098FF-5161-42AE-B053-53F006D212D7}" destId="{90CE40DC-205F-4476-AC20-BEE219C78A4A}" srcOrd="5" destOrd="0" parTransId="{D9F9F0CF-F2AD-4BF1-B438-4FB3334F8131}" sibTransId="{EE01BDFA-8478-4C32-93F8-316E824B395F}"/>
    <dgm:cxn modelId="{C72186DA-C103-442F-BFC2-3344CDA30B74}" type="presOf" srcId="{9370F261-F3C4-45DC-B743-1A8D8DF0B541}" destId="{D310173A-5D90-4BA9-8FA7-7B294F810E54}" srcOrd="0" destOrd="3" presId="urn:microsoft.com/office/officeart/2005/8/layout/hList2"/>
    <dgm:cxn modelId="{A480C8DF-1AEE-46A8-AE8C-6E7AB7208DDF}" srcId="{074EB3CB-D631-4CA3-9B08-7F7B80DF432D}" destId="{7D259B8E-AEDE-49C0-8D9F-366AD1EDBF6A}" srcOrd="1" destOrd="0" parTransId="{408E2314-FDEF-429D-9450-DC021AF2D53E}" sibTransId="{8D437D10-5A44-420D-AE2F-10788087DDDA}"/>
    <dgm:cxn modelId="{8D5CCEDF-9851-4408-87E3-2BBB8C821368}" type="presOf" srcId="{D6506EF9-A267-4649-83D3-80934422672F}" destId="{4DB3F5C4-5F42-41C5-AF5B-4D2A2BE65308}" srcOrd="0" destOrd="7" presId="urn:microsoft.com/office/officeart/2005/8/layout/hList2"/>
    <dgm:cxn modelId="{81E85BE6-0DF7-4FFB-B445-60F4991B8139}" srcId="{2F84C0E5-F176-461A-9925-37F9C5F7BF00}" destId="{C5368D04-AF59-420D-8C1E-F10775BCA656}" srcOrd="5" destOrd="0" parTransId="{B565C581-DAE2-4BE2-A424-7AFFA5B4FA1C}" sibTransId="{F996E708-BA3E-449C-944F-B8471537B525}"/>
    <dgm:cxn modelId="{66470FE8-E34C-4970-A5A3-8BEF0DB30880}" type="presOf" srcId="{F1842613-B8B1-483D-944A-DB2D06A279D4}" destId="{697E38D9-03CE-4B98-9A1E-740E2A3EBBC1}" srcOrd="0" destOrd="6" presId="urn:microsoft.com/office/officeart/2005/8/layout/hList2"/>
    <dgm:cxn modelId="{4A21E2E8-A5A2-49B9-BB33-86910B1AC35E}" type="presOf" srcId="{90683204-FFB7-41A0-B262-8779C5CFC852}" destId="{4DB3F5C4-5F42-41C5-AF5B-4D2A2BE65308}" srcOrd="0" destOrd="8" presId="urn:microsoft.com/office/officeart/2005/8/layout/hList2"/>
    <dgm:cxn modelId="{53C83CEB-977E-4539-88A4-B1E68FF33542}" type="presOf" srcId="{8EAB8A59-5FFF-44D6-9014-7F9D50D36C83}" destId="{697E38D9-03CE-4B98-9A1E-740E2A3EBBC1}" srcOrd="0" destOrd="3" presId="urn:microsoft.com/office/officeart/2005/8/layout/hList2"/>
    <dgm:cxn modelId="{43785AEB-538D-42CD-BF13-0F4201F50255}" type="presOf" srcId="{A5EA7549-92B8-4B65-927E-76E38BBDA4C6}" destId="{697E38D9-03CE-4B98-9A1E-740E2A3EBBC1}" srcOrd="0" destOrd="2" presId="urn:microsoft.com/office/officeart/2005/8/layout/hList2"/>
    <dgm:cxn modelId="{4224BDFC-73B6-4005-A7CD-BD067015F1DA}" srcId="{7D259B8E-AEDE-49C0-8D9F-366AD1EDBF6A}" destId="{FC13FD5D-F7D2-4AAE-A671-9EEB91EC3E48}" srcOrd="1" destOrd="0" parTransId="{9E4E0A43-9A8B-4974-BD2A-A9CB443901BB}" sibTransId="{48CAC3CD-016D-4E52-B652-9BEAF835A044}"/>
    <dgm:cxn modelId="{891DCB20-5E16-4AED-8FC3-E2EC228C544F}" type="presParOf" srcId="{8E0256A0-0E23-411B-9537-771A256D5C57}" destId="{D4085A4B-6FF4-4864-A724-407722877E39}" srcOrd="0" destOrd="0" presId="urn:microsoft.com/office/officeart/2005/8/layout/hList2"/>
    <dgm:cxn modelId="{9023AB52-C357-4CB0-871A-4BFEA8023BDE}" type="presParOf" srcId="{D4085A4B-6FF4-4864-A724-407722877E39}" destId="{04358B9A-EF17-49CF-AD75-9A84E6FD93F5}" srcOrd="0" destOrd="0" presId="urn:microsoft.com/office/officeart/2005/8/layout/hList2"/>
    <dgm:cxn modelId="{C05E4A1D-B467-49A8-90CB-C9E335926BA2}" type="presParOf" srcId="{D4085A4B-6FF4-4864-A724-407722877E39}" destId="{4DB3F5C4-5F42-41C5-AF5B-4D2A2BE65308}" srcOrd="1" destOrd="0" presId="urn:microsoft.com/office/officeart/2005/8/layout/hList2"/>
    <dgm:cxn modelId="{CDD125D9-629A-4E91-A6E1-B4C69ABEE8A2}" type="presParOf" srcId="{D4085A4B-6FF4-4864-A724-407722877E39}" destId="{3D6E8B33-3BCC-4D09-86FD-5099EEF63D83}" srcOrd="2" destOrd="0" presId="urn:microsoft.com/office/officeart/2005/8/layout/hList2"/>
    <dgm:cxn modelId="{997AAECA-6321-4919-AD22-A65ECF92145B}" type="presParOf" srcId="{8E0256A0-0E23-411B-9537-771A256D5C57}" destId="{4D2882B7-01CC-4718-B7B9-30A6D372F406}" srcOrd="1" destOrd="0" presId="urn:microsoft.com/office/officeart/2005/8/layout/hList2"/>
    <dgm:cxn modelId="{BACB2546-029B-40F1-BA09-ECDE8491D3CD}" type="presParOf" srcId="{8E0256A0-0E23-411B-9537-771A256D5C57}" destId="{FEB7C2FF-E767-4BB4-B67F-22BFE0B2AE14}" srcOrd="2" destOrd="0" presId="urn:microsoft.com/office/officeart/2005/8/layout/hList2"/>
    <dgm:cxn modelId="{10C0CA57-9778-4CB4-B06A-3D2E5A3372F1}" type="presParOf" srcId="{FEB7C2FF-E767-4BB4-B67F-22BFE0B2AE14}" destId="{63FE35F9-037C-4260-9055-1C70B08B40F8}" srcOrd="0" destOrd="0" presId="urn:microsoft.com/office/officeart/2005/8/layout/hList2"/>
    <dgm:cxn modelId="{CDD2856E-1D64-4A97-9D0E-4CE2347B4601}" type="presParOf" srcId="{FEB7C2FF-E767-4BB4-B67F-22BFE0B2AE14}" destId="{C9C6C7DB-7BF4-4F94-87D0-5A6FE3E77871}" srcOrd="1" destOrd="0" presId="urn:microsoft.com/office/officeart/2005/8/layout/hList2"/>
    <dgm:cxn modelId="{CA9D6292-0FFB-440A-B8FF-23D6EEC73C6E}" type="presParOf" srcId="{FEB7C2FF-E767-4BB4-B67F-22BFE0B2AE14}" destId="{87B5730C-5D66-416F-B4F8-E4708CDA0FEF}" srcOrd="2" destOrd="0" presId="urn:microsoft.com/office/officeart/2005/8/layout/hList2"/>
    <dgm:cxn modelId="{F32B6029-B5E3-4E5C-9A26-8207D70B9E2D}" type="presParOf" srcId="{8E0256A0-0E23-411B-9537-771A256D5C57}" destId="{413035AB-4CB1-4F5A-B69E-4BE5E0510E26}" srcOrd="3" destOrd="0" presId="urn:microsoft.com/office/officeart/2005/8/layout/hList2"/>
    <dgm:cxn modelId="{5AE88FC9-DE80-4F55-BD74-DBF6F94946F6}" type="presParOf" srcId="{8E0256A0-0E23-411B-9537-771A256D5C57}" destId="{BB5454C8-3F55-44F8-B460-D46FFD60ABD8}" srcOrd="4" destOrd="0" presId="urn:microsoft.com/office/officeart/2005/8/layout/hList2"/>
    <dgm:cxn modelId="{C71C1555-87EA-48B0-89C6-E84EC1C3C696}" type="presParOf" srcId="{BB5454C8-3F55-44F8-B460-D46FFD60ABD8}" destId="{9D29528E-C378-46F9-BCFE-3AD2C31D2FE0}" srcOrd="0" destOrd="0" presId="urn:microsoft.com/office/officeart/2005/8/layout/hList2"/>
    <dgm:cxn modelId="{2C6A41CC-FD97-48FA-84FB-3EB7BA947BF5}" type="presParOf" srcId="{BB5454C8-3F55-44F8-B460-D46FFD60ABD8}" destId="{697E38D9-03CE-4B98-9A1E-740E2A3EBBC1}" srcOrd="1" destOrd="0" presId="urn:microsoft.com/office/officeart/2005/8/layout/hList2"/>
    <dgm:cxn modelId="{EE04CC02-F963-4BB9-B56C-95FEF452956B}" type="presParOf" srcId="{BB5454C8-3F55-44F8-B460-D46FFD60ABD8}" destId="{945D4810-895F-4C72-8433-79BFA81650A1}" srcOrd="2" destOrd="0" presId="urn:microsoft.com/office/officeart/2005/8/layout/hList2"/>
    <dgm:cxn modelId="{202CE1C6-E7FA-45C5-B1C3-2B2CDA869C99}" type="presParOf" srcId="{8E0256A0-0E23-411B-9537-771A256D5C57}" destId="{AC38D897-5927-49C9-A808-6467D9200E6C}" srcOrd="5" destOrd="0" presId="urn:microsoft.com/office/officeart/2005/8/layout/hList2"/>
    <dgm:cxn modelId="{9A72166E-D03B-4DB0-B145-71222EB8C47D}" type="presParOf" srcId="{8E0256A0-0E23-411B-9537-771A256D5C57}" destId="{D3B5F08C-0744-43AA-B3F2-ECE41652A001}" srcOrd="6" destOrd="0" presId="urn:microsoft.com/office/officeart/2005/8/layout/hList2"/>
    <dgm:cxn modelId="{14E062C4-EE68-41A2-8BED-B4A210C55E63}" type="presParOf" srcId="{D3B5F08C-0744-43AA-B3F2-ECE41652A001}" destId="{276AC0D4-1F15-4D50-ACE4-0F474F9A0575}" srcOrd="0" destOrd="0" presId="urn:microsoft.com/office/officeart/2005/8/layout/hList2"/>
    <dgm:cxn modelId="{D6F1AD7A-93E9-414F-877F-531E320A7614}" type="presParOf" srcId="{D3B5F08C-0744-43AA-B3F2-ECE41652A001}" destId="{D310173A-5D90-4BA9-8FA7-7B294F810E54}" srcOrd="1" destOrd="0" presId="urn:microsoft.com/office/officeart/2005/8/layout/hList2"/>
    <dgm:cxn modelId="{971B34D3-D5BF-4F1C-858E-B1EB4A043EB4}" type="presParOf" srcId="{D3B5F08C-0744-43AA-B3F2-ECE41652A001}" destId="{C56335CC-F0AC-48F4-AFBB-10CE68931881}" srcOrd="2" destOrd="0" presId="urn:microsoft.com/office/officeart/2005/8/layout/h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BAC44C18-3C88-4C83-8CCF-9154D5220C51}" type="doc">
      <dgm:prSet loTypeId="urn:microsoft.com/office/officeart/2008/layout/VerticalCurvedList" loCatId="list" qsTypeId="urn:microsoft.com/office/officeart/2005/8/quickstyle/simple3" qsCatId="simple" csTypeId="urn:microsoft.com/office/officeart/2005/8/colors/accent1_3" csCatId="accent1" phldr="1"/>
      <dgm:spPr/>
      <dgm:t>
        <a:bodyPr/>
        <a:lstStyle/>
        <a:p>
          <a:endParaRPr lang="en-US"/>
        </a:p>
      </dgm:t>
    </dgm:pt>
    <dgm:pt modelId="{88AB5465-D419-4301-9145-6AAE448E1BF1}">
      <dgm:prSet phldrT="[Text]" custT="1"/>
      <dgm:spPr/>
      <dgm:t>
        <a:bodyPr/>
        <a:lstStyle/>
        <a:p>
          <a:r>
            <a:rPr lang="en-US" sz="2400" dirty="0">
              <a:solidFill>
                <a:schemeClr val="bg1"/>
              </a:solidFill>
              <a:latin typeface="Source Sans Pro" panose="020B0503030403020204" pitchFamily="34" charset="0"/>
              <a:ea typeface="Source Sans Pro" panose="020B0503030403020204" pitchFamily="34" charset="0"/>
            </a:rPr>
            <a:t>Candidates review questions prior to the interview</a:t>
          </a:r>
        </a:p>
      </dgm:t>
    </dgm:pt>
    <dgm:pt modelId="{BB42B507-FA30-4E18-9DA4-53981CB0A980}" type="parTrans" cxnId="{40BBAAB0-1D1F-4022-A190-5D89A2658578}">
      <dgm:prSet/>
      <dgm:spPr/>
      <dgm:t>
        <a:bodyPr/>
        <a:lstStyle/>
        <a:p>
          <a:endParaRPr lang="en-US"/>
        </a:p>
      </dgm:t>
    </dgm:pt>
    <dgm:pt modelId="{CC361AB9-8A1D-49D3-AF22-18B80800C889}" type="sibTrans" cxnId="{40BBAAB0-1D1F-4022-A190-5D89A2658578}">
      <dgm:prSet/>
      <dgm:spPr/>
      <dgm:t>
        <a:bodyPr/>
        <a:lstStyle/>
        <a:p>
          <a:endParaRPr lang="en-US"/>
        </a:p>
      </dgm:t>
    </dgm:pt>
    <dgm:pt modelId="{8A8554EE-6E47-4273-8BC6-9A1F189C42E2}">
      <dgm:prSet custT="1"/>
      <dgm:spPr/>
      <dgm:t>
        <a:bodyPr/>
        <a:lstStyle/>
        <a:p>
          <a:r>
            <a:rPr lang="en-US" sz="2400">
              <a:latin typeface="Source Sans Pro" panose="020B0503030403020204" pitchFamily="34" charset="0"/>
              <a:ea typeface="Source Sans Pro" panose="020B0503030403020204" pitchFamily="34" charset="0"/>
            </a:rPr>
            <a:t>Be friendly &amp; introduce the panel</a:t>
          </a:r>
          <a:endParaRPr lang="en-US" sz="2400" dirty="0">
            <a:latin typeface="Source Sans Pro" panose="020B0503030403020204" pitchFamily="34" charset="0"/>
            <a:ea typeface="Source Sans Pro" panose="020B0503030403020204" pitchFamily="34" charset="0"/>
          </a:endParaRPr>
        </a:p>
      </dgm:t>
    </dgm:pt>
    <dgm:pt modelId="{19C7C0AA-FF55-4CBF-A742-739D7AC04D6F}" type="parTrans" cxnId="{E1AF100C-23CE-4CC6-ADAA-EC25279F40A2}">
      <dgm:prSet/>
      <dgm:spPr/>
      <dgm:t>
        <a:bodyPr/>
        <a:lstStyle/>
        <a:p>
          <a:endParaRPr lang="en-US"/>
        </a:p>
      </dgm:t>
    </dgm:pt>
    <dgm:pt modelId="{DA50B6D2-1863-4770-ABD5-FFDB71F4B0E6}" type="sibTrans" cxnId="{E1AF100C-23CE-4CC6-ADAA-EC25279F40A2}">
      <dgm:prSet/>
      <dgm:spPr/>
      <dgm:t>
        <a:bodyPr/>
        <a:lstStyle/>
        <a:p>
          <a:endParaRPr lang="en-US"/>
        </a:p>
      </dgm:t>
    </dgm:pt>
    <dgm:pt modelId="{344B8576-87C5-4B9C-9E17-CA6E6AAA36DD}">
      <dgm:prSet custT="1"/>
      <dgm:spPr/>
      <dgm:t>
        <a:bodyPr/>
        <a:lstStyle/>
        <a:p>
          <a:r>
            <a:rPr lang="en-US" sz="2400">
              <a:latin typeface="Source Sans Pro" panose="020B0503030403020204" pitchFamily="34" charset="0"/>
              <a:ea typeface="Source Sans Pro" panose="020B0503030403020204" pitchFamily="34" charset="0"/>
            </a:rPr>
            <a:t>Review the position</a:t>
          </a:r>
          <a:endParaRPr lang="en-US" sz="2400" dirty="0">
            <a:latin typeface="Source Sans Pro" panose="020B0503030403020204" pitchFamily="34" charset="0"/>
            <a:ea typeface="Source Sans Pro" panose="020B0503030403020204" pitchFamily="34" charset="0"/>
          </a:endParaRPr>
        </a:p>
      </dgm:t>
    </dgm:pt>
    <dgm:pt modelId="{98D9C307-8752-4FD5-8298-257341988833}" type="parTrans" cxnId="{288661A6-5812-4FF2-BD2B-88F9F918C062}">
      <dgm:prSet/>
      <dgm:spPr/>
      <dgm:t>
        <a:bodyPr/>
        <a:lstStyle/>
        <a:p>
          <a:endParaRPr lang="en-US"/>
        </a:p>
      </dgm:t>
    </dgm:pt>
    <dgm:pt modelId="{F6A4C7C4-11E3-4C4C-ABE1-029D538427AD}" type="sibTrans" cxnId="{288661A6-5812-4FF2-BD2B-88F9F918C062}">
      <dgm:prSet/>
      <dgm:spPr/>
      <dgm:t>
        <a:bodyPr/>
        <a:lstStyle/>
        <a:p>
          <a:endParaRPr lang="en-US"/>
        </a:p>
      </dgm:t>
    </dgm:pt>
    <dgm:pt modelId="{F215B3BA-E6E2-4B8C-A869-0991608A4415}">
      <dgm:prSet custT="1"/>
      <dgm:spPr/>
      <dgm:t>
        <a:bodyPr/>
        <a:lstStyle/>
        <a:p>
          <a:r>
            <a:rPr lang="en-US" sz="2400">
              <a:latin typeface="Source Sans Pro" panose="020B0503030403020204" pitchFamily="34" charset="0"/>
              <a:ea typeface="Source Sans Pro" panose="020B0503030403020204" pitchFamily="34" charset="0"/>
            </a:rPr>
            <a:t>Department/organization highlights</a:t>
          </a:r>
          <a:endParaRPr lang="en-US" sz="2400" dirty="0">
            <a:latin typeface="Source Sans Pro" panose="020B0503030403020204" pitchFamily="34" charset="0"/>
            <a:ea typeface="Source Sans Pro" panose="020B0503030403020204" pitchFamily="34" charset="0"/>
          </a:endParaRPr>
        </a:p>
      </dgm:t>
    </dgm:pt>
    <dgm:pt modelId="{5DA8D470-449A-4E28-9D00-0F908E3DFC6E}" type="parTrans" cxnId="{7BD59F0E-B4A2-447A-9649-22FDF009D60D}">
      <dgm:prSet/>
      <dgm:spPr/>
      <dgm:t>
        <a:bodyPr/>
        <a:lstStyle/>
        <a:p>
          <a:endParaRPr lang="en-US"/>
        </a:p>
      </dgm:t>
    </dgm:pt>
    <dgm:pt modelId="{D54E6429-84CD-49D4-821E-53CF841B3B35}" type="sibTrans" cxnId="{7BD59F0E-B4A2-447A-9649-22FDF009D60D}">
      <dgm:prSet/>
      <dgm:spPr/>
      <dgm:t>
        <a:bodyPr/>
        <a:lstStyle/>
        <a:p>
          <a:endParaRPr lang="en-US"/>
        </a:p>
      </dgm:t>
    </dgm:pt>
    <dgm:pt modelId="{A86E28E8-113A-40C6-92FE-576370FB6D67}" type="pres">
      <dgm:prSet presAssocID="{BAC44C18-3C88-4C83-8CCF-9154D5220C51}" presName="Name0" presStyleCnt="0">
        <dgm:presLayoutVars>
          <dgm:chMax val="7"/>
          <dgm:chPref val="7"/>
          <dgm:dir/>
        </dgm:presLayoutVars>
      </dgm:prSet>
      <dgm:spPr/>
    </dgm:pt>
    <dgm:pt modelId="{20A9B33E-924F-41BE-AAD6-C3DBCD98C3FE}" type="pres">
      <dgm:prSet presAssocID="{BAC44C18-3C88-4C83-8CCF-9154D5220C51}" presName="Name1" presStyleCnt="0"/>
      <dgm:spPr/>
    </dgm:pt>
    <dgm:pt modelId="{A0D4D1F5-AA9D-4297-8B45-B21B4E2D252C}" type="pres">
      <dgm:prSet presAssocID="{BAC44C18-3C88-4C83-8CCF-9154D5220C51}" presName="cycle" presStyleCnt="0"/>
      <dgm:spPr/>
    </dgm:pt>
    <dgm:pt modelId="{1DC8A359-7D07-4F08-A249-6099DEAC4B5E}" type="pres">
      <dgm:prSet presAssocID="{BAC44C18-3C88-4C83-8CCF-9154D5220C51}" presName="srcNode" presStyleLbl="node1" presStyleIdx="0" presStyleCnt="4"/>
      <dgm:spPr/>
    </dgm:pt>
    <dgm:pt modelId="{923AF94B-B3FC-4F11-B404-7036419B815B}" type="pres">
      <dgm:prSet presAssocID="{BAC44C18-3C88-4C83-8CCF-9154D5220C51}" presName="conn" presStyleLbl="parChTrans1D2" presStyleIdx="0" presStyleCnt="1" custLinFactNeighborX="-25674" custLinFactNeighborY="-3126"/>
      <dgm:spPr/>
    </dgm:pt>
    <dgm:pt modelId="{426F14CD-9214-45B4-AFFA-41EAFDE4DD76}" type="pres">
      <dgm:prSet presAssocID="{BAC44C18-3C88-4C83-8CCF-9154D5220C51}" presName="extraNode" presStyleLbl="node1" presStyleIdx="0" presStyleCnt="4"/>
      <dgm:spPr/>
    </dgm:pt>
    <dgm:pt modelId="{A7D053D1-356A-497E-977D-6C5976481B8D}" type="pres">
      <dgm:prSet presAssocID="{BAC44C18-3C88-4C83-8CCF-9154D5220C51}" presName="dstNode" presStyleLbl="node1" presStyleIdx="0" presStyleCnt="4"/>
      <dgm:spPr/>
    </dgm:pt>
    <dgm:pt modelId="{3773321F-8D7A-490C-8E8F-132995ECAA1C}" type="pres">
      <dgm:prSet presAssocID="{88AB5465-D419-4301-9145-6AAE448E1BF1}" presName="text_1" presStyleLbl="node1" presStyleIdx="0" presStyleCnt="4">
        <dgm:presLayoutVars>
          <dgm:bulletEnabled val="1"/>
        </dgm:presLayoutVars>
      </dgm:prSet>
      <dgm:spPr/>
    </dgm:pt>
    <dgm:pt modelId="{B8C097D8-2CA9-4DAA-858D-3276244F6131}" type="pres">
      <dgm:prSet presAssocID="{88AB5465-D419-4301-9145-6AAE448E1BF1}" presName="accent_1" presStyleCnt="0"/>
      <dgm:spPr/>
    </dgm:pt>
    <dgm:pt modelId="{248669BD-DF75-4E04-8A62-AE73088406D5}" type="pres">
      <dgm:prSet presAssocID="{88AB5465-D419-4301-9145-6AAE448E1BF1}" presName="accentRepeatNode" presStyleLbl="solidFgAcc1" presStyleIdx="0" presStyleCnt="4"/>
      <dgm:spPr/>
    </dgm:pt>
    <dgm:pt modelId="{0C3ABEB4-F8ED-4E9A-A3DA-B82E566E3E2E}" type="pres">
      <dgm:prSet presAssocID="{8A8554EE-6E47-4273-8BC6-9A1F189C42E2}" presName="text_2" presStyleLbl="node1" presStyleIdx="1" presStyleCnt="4">
        <dgm:presLayoutVars>
          <dgm:bulletEnabled val="1"/>
        </dgm:presLayoutVars>
      </dgm:prSet>
      <dgm:spPr/>
    </dgm:pt>
    <dgm:pt modelId="{671FB630-213E-4FC0-BADB-108D6FAE5E44}" type="pres">
      <dgm:prSet presAssocID="{8A8554EE-6E47-4273-8BC6-9A1F189C42E2}" presName="accent_2" presStyleCnt="0"/>
      <dgm:spPr/>
    </dgm:pt>
    <dgm:pt modelId="{77B13E09-F375-488F-A634-F8C51064D97B}" type="pres">
      <dgm:prSet presAssocID="{8A8554EE-6E47-4273-8BC6-9A1F189C42E2}" presName="accentRepeatNode" presStyleLbl="solidFgAcc1" presStyleIdx="1" presStyleCnt="4"/>
      <dgm:spPr/>
    </dgm:pt>
    <dgm:pt modelId="{7321DE12-CB07-4631-B31D-3CCF6A90C229}" type="pres">
      <dgm:prSet presAssocID="{344B8576-87C5-4B9C-9E17-CA6E6AAA36DD}" presName="text_3" presStyleLbl="node1" presStyleIdx="2" presStyleCnt="4">
        <dgm:presLayoutVars>
          <dgm:bulletEnabled val="1"/>
        </dgm:presLayoutVars>
      </dgm:prSet>
      <dgm:spPr/>
    </dgm:pt>
    <dgm:pt modelId="{9DB41882-0377-49FB-A88B-8EC74F162BF8}" type="pres">
      <dgm:prSet presAssocID="{344B8576-87C5-4B9C-9E17-CA6E6AAA36DD}" presName="accent_3" presStyleCnt="0"/>
      <dgm:spPr/>
    </dgm:pt>
    <dgm:pt modelId="{89C93EC5-4F81-4D27-8E16-4CD00DC0CFA0}" type="pres">
      <dgm:prSet presAssocID="{344B8576-87C5-4B9C-9E17-CA6E6AAA36DD}" presName="accentRepeatNode" presStyleLbl="solidFgAcc1" presStyleIdx="2" presStyleCnt="4"/>
      <dgm:spPr/>
    </dgm:pt>
    <dgm:pt modelId="{AFE13847-5A5C-4B88-95AF-A85A59994E6E}" type="pres">
      <dgm:prSet presAssocID="{F215B3BA-E6E2-4B8C-A869-0991608A4415}" presName="text_4" presStyleLbl="node1" presStyleIdx="3" presStyleCnt="4">
        <dgm:presLayoutVars>
          <dgm:bulletEnabled val="1"/>
        </dgm:presLayoutVars>
      </dgm:prSet>
      <dgm:spPr/>
    </dgm:pt>
    <dgm:pt modelId="{CF56769A-2F06-4280-B1E3-81D5317F825A}" type="pres">
      <dgm:prSet presAssocID="{F215B3BA-E6E2-4B8C-A869-0991608A4415}" presName="accent_4" presStyleCnt="0"/>
      <dgm:spPr/>
    </dgm:pt>
    <dgm:pt modelId="{28986BD8-F9EE-416E-95F3-FA8918897F0A}" type="pres">
      <dgm:prSet presAssocID="{F215B3BA-E6E2-4B8C-A869-0991608A4415}" presName="accentRepeatNode" presStyleLbl="solidFgAcc1" presStyleIdx="3" presStyleCnt="4"/>
      <dgm:spPr/>
    </dgm:pt>
  </dgm:ptLst>
  <dgm:cxnLst>
    <dgm:cxn modelId="{E1AF100C-23CE-4CC6-ADAA-EC25279F40A2}" srcId="{BAC44C18-3C88-4C83-8CCF-9154D5220C51}" destId="{8A8554EE-6E47-4273-8BC6-9A1F189C42E2}" srcOrd="1" destOrd="0" parTransId="{19C7C0AA-FF55-4CBF-A742-739D7AC04D6F}" sibTransId="{DA50B6D2-1863-4770-ABD5-FFDB71F4B0E6}"/>
    <dgm:cxn modelId="{7BD59F0E-B4A2-447A-9649-22FDF009D60D}" srcId="{BAC44C18-3C88-4C83-8CCF-9154D5220C51}" destId="{F215B3BA-E6E2-4B8C-A869-0991608A4415}" srcOrd="3" destOrd="0" parTransId="{5DA8D470-449A-4E28-9D00-0F908E3DFC6E}" sibTransId="{D54E6429-84CD-49D4-821E-53CF841B3B35}"/>
    <dgm:cxn modelId="{3510641B-946F-4DD9-96AD-16BFF43D0C13}" type="presOf" srcId="{344B8576-87C5-4B9C-9E17-CA6E6AAA36DD}" destId="{7321DE12-CB07-4631-B31D-3CCF6A90C229}" srcOrd="0" destOrd="0" presId="urn:microsoft.com/office/officeart/2008/layout/VerticalCurvedList"/>
    <dgm:cxn modelId="{FDBB8E2A-BB04-4EFD-B610-3E5A72D5FD2E}" type="presOf" srcId="{8A8554EE-6E47-4273-8BC6-9A1F189C42E2}" destId="{0C3ABEB4-F8ED-4E9A-A3DA-B82E566E3E2E}" srcOrd="0" destOrd="0" presId="urn:microsoft.com/office/officeart/2008/layout/VerticalCurvedList"/>
    <dgm:cxn modelId="{AC0AB972-2E75-466B-8C94-6FE7F084B76C}" type="presOf" srcId="{F215B3BA-E6E2-4B8C-A869-0991608A4415}" destId="{AFE13847-5A5C-4B88-95AF-A85A59994E6E}" srcOrd="0" destOrd="0" presId="urn:microsoft.com/office/officeart/2008/layout/VerticalCurvedList"/>
    <dgm:cxn modelId="{B0495F94-BA73-4DED-B459-DE8173C02BC0}" type="presOf" srcId="{CC361AB9-8A1D-49D3-AF22-18B80800C889}" destId="{923AF94B-B3FC-4F11-B404-7036419B815B}" srcOrd="0" destOrd="0" presId="urn:microsoft.com/office/officeart/2008/layout/VerticalCurvedList"/>
    <dgm:cxn modelId="{288661A6-5812-4FF2-BD2B-88F9F918C062}" srcId="{BAC44C18-3C88-4C83-8CCF-9154D5220C51}" destId="{344B8576-87C5-4B9C-9E17-CA6E6AAA36DD}" srcOrd="2" destOrd="0" parTransId="{98D9C307-8752-4FD5-8298-257341988833}" sibTransId="{F6A4C7C4-11E3-4C4C-ABE1-029D538427AD}"/>
    <dgm:cxn modelId="{40BBAAB0-1D1F-4022-A190-5D89A2658578}" srcId="{BAC44C18-3C88-4C83-8CCF-9154D5220C51}" destId="{88AB5465-D419-4301-9145-6AAE448E1BF1}" srcOrd="0" destOrd="0" parTransId="{BB42B507-FA30-4E18-9DA4-53981CB0A980}" sibTransId="{CC361AB9-8A1D-49D3-AF22-18B80800C889}"/>
    <dgm:cxn modelId="{8FC037D2-35A9-4195-B37C-94D1AD75833B}" type="presOf" srcId="{88AB5465-D419-4301-9145-6AAE448E1BF1}" destId="{3773321F-8D7A-490C-8E8F-132995ECAA1C}" srcOrd="0" destOrd="0" presId="urn:microsoft.com/office/officeart/2008/layout/VerticalCurvedList"/>
    <dgm:cxn modelId="{6AC820F7-2DB3-4E58-930D-2A770BDC45A2}" type="presOf" srcId="{BAC44C18-3C88-4C83-8CCF-9154D5220C51}" destId="{A86E28E8-113A-40C6-92FE-576370FB6D67}" srcOrd="0" destOrd="0" presId="urn:microsoft.com/office/officeart/2008/layout/VerticalCurvedList"/>
    <dgm:cxn modelId="{B0473A47-6CD0-4188-8D7A-2C4F5DA13D1B}" type="presParOf" srcId="{A86E28E8-113A-40C6-92FE-576370FB6D67}" destId="{20A9B33E-924F-41BE-AAD6-C3DBCD98C3FE}" srcOrd="0" destOrd="0" presId="urn:microsoft.com/office/officeart/2008/layout/VerticalCurvedList"/>
    <dgm:cxn modelId="{EBB0C1B6-C9EF-424E-A7AE-E5DF3B3A5303}" type="presParOf" srcId="{20A9B33E-924F-41BE-AAD6-C3DBCD98C3FE}" destId="{A0D4D1F5-AA9D-4297-8B45-B21B4E2D252C}" srcOrd="0" destOrd="0" presId="urn:microsoft.com/office/officeart/2008/layout/VerticalCurvedList"/>
    <dgm:cxn modelId="{14BF8BA4-75DA-475A-92F3-9D714650E4A8}" type="presParOf" srcId="{A0D4D1F5-AA9D-4297-8B45-B21B4E2D252C}" destId="{1DC8A359-7D07-4F08-A249-6099DEAC4B5E}" srcOrd="0" destOrd="0" presId="urn:microsoft.com/office/officeart/2008/layout/VerticalCurvedList"/>
    <dgm:cxn modelId="{9C9BA0E6-348B-4F28-B75B-AC8115984216}" type="presParOf" srcId="{A0D4D1F5-AA9D-4297-8B45-B21B4E2D252C}" destId="{923AF94B-B3FC-4F11-B404-7036419B815B}" srcOrd="1" destOrd="0" presId="urn:microsoft.com/office/officeart/2008/layout/VerticalCurvedList"/>
    <dgm:cxn modelId="{74414760-FCD0-4335-B045-4DCF2CB257A1}" type="presParOf" srcId="{A0D4D1F5-AA9D-4297-8B45-B21B4E2D252C}" destId="{426F14CD-9214-45B4-AFFA-41EAFDE4DD76}" srcOrd="2" destOrd="0" presId="urn:microsoft.com/office/officeart/2008/layout/VerticalCurvedList"/>
    <dgm:cxn modelId="{D60441BF-58FA-4C8B-8400-CC5E98389758}" type="presParOf" srcId="{A0D4D1F5-AA9D-4297-8B45-B21B4E2D252C}" destId="{A7D053D1-356A-497E-977D-6C5976481B8D}" srcOrd="3" destOrd="0" presId="urn:microsoft.com/office/officeart/2008/layout/VerticalCurvedList"/>
    <dgm:cxn modelId="{F24A8F4A-F600-45B8-8A4F-02A23192D71B}" type="presParOf" srcId="{20A9B33E-924F-41BE-AAD6-C3DBCD98C3FE}" destId="{3773321F-8D7A-490C-8E8F-132995ECAA1C}" srcOrd="1" destOrd="0" presId="urn:microsoft.com/office/officeart/2008/layout/VerticalCurvedList"/>
    <dgm:cxn modelId="{B97E8A09-D282-4847-8A7B-FF456891D6CC}" type="presParOf" srcId="{20A9B33E-924F-41BE-AAD6-C3DBCD98C3FE}" destId="{B8C097D8-2CA9-4DAA-858D-3276244F6131}" srcOrd="2" destOrd="0" presId="urn:microsoft.com/office/officeart/2008/layout/VerticalCurvedList"/>
    <dgm:cxn modelId="{DF57DBB1-3F17-4B89-99BD-860D7353EF41}" type="presParOf" srcId="{B8C097D8-2CA9-4DAA-858D-3276244F6131}" destId="{248669BD-DF75-4E04-8A62-AE73088406D5}" srcOrd="0" destOrd="0" presId="urn:microsoft.com/office/officeart/2008/layout/VerticalCurvedList"/>
    <dgm:cxn modelId="{CD8D07B1-387A-416B-8181-E01D147D5AAE}" type="presParOf" srcId="{20A9B33E-924F-41BE-AAD6-C3DBCD98C3FE}" destId="{0C3ABEB4-F8ED-4E9A-A3DA-B82E566E3E2E}" srcOrd="3" destOrd="0" presId="urn:microsoft.com/office/officeart/2008/layout/VerticalCurvedList"/>
    <dgm:cxn modelId="{BF9F8AC8-1E82-4685-AFAB-E7CD9D1E1BC3}" type="presParOf" srcId="{20A9B33E-924F-41BE-AAD6-C3DBCD98C3FE}" destId="{671FB630-213E-4FC0-BADB-108D6FAE5E44}" srcOrd="4" destOrd="0" presId="urn:microsoft.com/office/officeart/2008/layout/VerticalCurvedList"/>
    <dgm:cxn modelId="{BC41BB38-5A85-4901-AF87-785934CDE68F}" type="presParOf" srcId="{671FB630-213E-4FC0-BADB-108D6FAE5E44}" destId="{77B13E09-F375-488F-A634-F8C51064D97B}" srcOrd="0" destOrd="0" presId="urn:microsoft.com/office/officeart/2008/layout/VerticalCurvedList"/>
    <dgm:cxn modelId="{E49BC6BB-CA76-40DC-A74E-37671B3E74A0}" type="presParOf" srcId="{20A9B33E-924F-41BE-AAD6-C3DBCD98C3FE}" destId="{7321DE12-CB07-4631-B31D-3CCF6A90C229}" srcOrd="5" destOrd="0" presId="urn:microsoft.com/office/officeart/2008/layout/VerticalCurvedList"/>
    <dgm:cxn modelId="{944F7180-0DE7-4A2C-871E-99225F01421E}" type="presParOf" srcId="{20A9B33E-924F-41BE-AAD6-C3DBCD98C3FE}" destId="{9DB41882-0377-49FB-A88B-8EC74F162BF8}" srcOrd="6" destOrd="0" presId="urn:microsoft.com/office/officeart/2008/layout/VerticalCurvedList"/>
    <dgm:cxn modelId="{3C113179-7701-4B8D-9F75-2CA81207E728}" type="presParOf" srcId="{9DB41882-0377-49FB-A88B-8EC74F162BF8}" destId="{89C93EC5-4F81-4D27-8E16-4CD00DC0CFA0}" srcOrd="0" destOrd="0" presId="urn:microsoft.com/office/officeart/2008/layout/VerticalCurvedList"/>
    <dgm:cxn modelId="{CB5F571E-2F7F-4A4B-8B08-85AABD54BA17}" type="presParOf" srcId="{20A9B33E-924F-41BE-AAD6-C3DBCD98C3FE}" destId="{AFE13847-5A5C-4B88-95AF-A85A59994E6E}" srcOrd="7" destOrd="0" presId="urn:microsoft.com/office/officeart/2008/layout/VerticalCurvedList"/>
    <dgm:cxn modelId="{66D6AA59-5DBE-4076-88B6-B5573CCCB2E9}" type="presParOf" srcId="{20A9B33E-924F-41BE-AAD6-C3DBCD98C3FE}" destId="{CF56769A-2F06-4280-B1E3-81D5317F825A}" srcOrd="8" destOrd="0" presId="urn:microsoft.com/office/officeart/2008/layout/VerticalCurvedList"/>
    <dgm:cxn modelId="{FF55A19D-1522-47F5-A982-EBEDD8A8D907}" type="presParOf" srcId="{CF56769A-2F06-4280-B1E3-81D5317F825A}" destId="{28986BD8-F9EE-416E-95F3-FA8918897F0A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BAC44C18-3C88-4C83-8CCF-9154D5220C51}" type="doc">
      <dgm:prSet loTypeId="urn:microsoft.com/office/officeart/2008/layout/VerticalCurvedList" loCatId="list" qsTypeId="urn:microsoft.com/office/officeart/2005/8/quickstyle/simple3" qsCatId="simple" csTypeId="urn:microsoft.com/office/officeart/2005/8/colors/accent1_3" csCatId="accent1" phldr="1"/>
      <dgm:spPr/>
      <dgm:t>
        <a:bodyPr/>
        <a:lstStyle/>
        <a:p>
          <a:endParaRPr lang="en-US"/>
        </a:p>
      </dgm:t>
    </dgm:pt>
    <dgm:pt modelId="{88AB5465-D419-4301-9145-6AAE448E1BF1}">
      <dgm:prSet phldrT="[Text]" custT="1"/>
      <dgm:spPr/>
      <dgm:t>
        <a:bodyPr/>
        <a:lstStyle/>
        <a:p>
          <a:r>
            <a:rPr lang="en-US" sz="2400" dirty="0">
              <a:solidFill>
                <a:schemeClr val="bg1"/>
              </a:solidFill>
              <a:latin typeface="Source Sans Pro" panose="020B0503030403020204" pitchFamily="34" charset="0"/>
              <a:ea typeface="Source Sans Pro" panose="020B0503030403020204" pitchFamily="34" charset="0"/>
            </a:rPr>
            <a:t>Active Listening</a:t>
          </a:r>
        </a:p>
      </dgm:t>
    </dgm:pt>
    <dgm:pt modelId="{BB42B507-FA30-4E18-9DA4-53981CB0A980}" type="parTrans" cxnId="{40BBAAB0-1D1F-4022-A190-5D89A2658578}">
      <dgm:prSet/>
      <dgm:spPr/>
      <dgm:t>
        <a:bodyPr/>
        <a:lstStyle/>
        <a:p>
          <a:endParaRPr lang="en-US"/>
        </a:p>
      </dgm:t>
    </dgm:pt>
    <dgm:pt modelId="{CC361AB9-8A1D-49D3-AF22-18B80800C889}" type="sibTrans" cxnId="{40BBAAB0-1D1F-4022-A190-5D89A2658578}">
      <dgm:prSet/>
      <dgm:spPr/>
      <dgm:t>
        <a:bodyPr/>
        <a:lstStyle/>
        <a:p>
          <a:endParaRPr lang="en-US"/>
        </a:p>
      </dgm:t>
    </dgm:pt>
    <dgm:pt modelId="{8A8554EE-6E47-4273-8BC6-9A1F189C42E2}">
      <dgm:prSet custT="1"/>
      <dgm:spPr/>
      <dgm:t>
        <a:bodyPr/>
        <a:lstStyle/>
        <a:p>
          <a:r>
            <a:rPr lang="en-US" sz="2400">
              <a:latin typeface="Source Sans Pro" panose="020B0503030403020204" pitchFamily="34" charset="0"/>
              <a:ea typeface="Source Sans Pro" panose="020B0503030403020204" pitchFamily="34" charset="0"/>
            </a:rPr>
            <a:t>Good Note taking</a:t>
          </a:r>
          <a:endParaRPr lang="en-US" sz="2400" dirty="0">
            <a:latin typeface="Source Sans Pro" panose="020B0503030403020204" pitchFamily="34" charset="0"/>
            <a:ea typeface="Source Sans Pro" panose="020B0503030403020204" pitchFamily="34" charset="0"/>
          </a:endParaRPr>
        </a:p>
      </dgm:t>
    </dgm:pt>
    <dgm:pt modelId="{19C7C0AA-FF55-4CBF-A742-739D7AC04D6F}" type="parTrans" cxnId="{E1AF100C-23CE-4CC6-ADAA-EC25279F40A2}">
      <dgm:prSet/>
      <dgm:spPr/>
      <dgm:t>
        <a:bodyPr/>
        <a:lstStyle/>
        <a:p>
          <a:endParaRPr lang="en-US"/>
        </a:p>
      </dgm:t>
    </dgm:pt>
    <dgm:pt modelId="{DA50B6D2-1863-4770-ABD5-FFDB71F4B0E6}" type="sibTrans" cxnId="{E1AF100C-23CE-4CC6-ADAA-EC25279F40A2}">
      <dgm:prSet/>
      <dgm:spPr/>
      <dgm:t>
        <a:bodyPr/>
        <a:lstStyle/>
        <a:p>
          <a:endParaRPr lang="en-US"/>
        </a:p>
      </dgm:t>
    </dgm:pt>
    <dgm:pt modelId="{344B8576-87C5-4B9C-9E17-CA6E6AAA36DD}">
      <dgm:prSet custT="1"/>
      <dgm:spPr/>
      <dgm:t>
        <a:bodyPr/>
        <a:lstStyle/>
        <a:p>
          <a:r>
            <a:rPr lang="en-US" sz="2400">
              <a:latin typeface="Source Sans Pro" panose="020B0503030403020204" pitchFamily="34" charset="0"/>
              <a:ea typeface="Source Sans Pro" panose="020B0503030403020204" pitchFamily="34" charset="0"/>
            </a:rPr>
            <a:t>Clarifying</a:t>
          </a:r>
          <a:endParaRPr lang="en-US" sz="2400" dirty="0">
            <a:latin typeface="Source Sans Pro" panose="020B0503030403020204" pitchFamily="34" charset="0"/>
            <a:ea typeface="Source Sans Pro" panose="020B0503030403020204" pitchFamily="34" charset="0"/>
          </a:endParaRPr>
        </a:p>
      </dgm:t>
    </dgm:pt>
    <dgm:pt modelId="{98D9C307-8752-4FD5-8298-257341988833}" type="parTrans" cxnId="{288661A6-5812-4FF2-BD2B-88F9F918C062}">
      <dgm:prSet/>
      <dgm:spPr/>
      <dgm:t>
        <a:bodyPr/>
        <a:lstStyle/>
        <a:p>
          <a:endParaRPr lang="en-US"/>
        </a:p>
      </dgm:t>
    </dgm:pt>
    <dgm:pt modelId="{F6A4C7C4-11E3-4C4C-ABE1-029D538427AD}" type="sibTrans" cxnId="{288661A6-5812-4FF2-BD2B-88F9F918C062}">
      <dgm:prSet/>
      <dgm:spPr/>
      <dgm:t>
        <a:bodyPr/>
        <a:lstStyle/>
        <a:p>
          <a:endParaRPr lang="en-US"/>
        </a:p>
      </dgm:t>
    </dgm:pt>
    <dgm:pt modelId="{F215B3BA-E6E2-4B8C-A869-0991608A4415}">
      <dgm:prSet custT="1"/>
      <dgm:spPr/>
      <dgm:t>
        <a:bodyPr/>
        <a:lstStyle/>
        <a:p>
          <a:r>
            <a:rPr lang="en-US" sz="2400">
              <a:latin typeface="Source Sans Pro" panose="020B0503030403020204" pitchFamily="34" charset="0"/>
              <a:ea typeface="Source Sans Pro" panose="020B0503030403020204" pitchFamily="34" charset="0"/>
            </a:rPr>
            <a:t>Watch the clock</a:t>
          </a:r>
          <a:endParaRPr lang="en-US" sz="2400" dirty="0">
            <a:latin typeface="Source Sans Pro" panose="020B0503030403020204" pitchFamily="34" charset="0"/>
            <a:ea typeface="Source Sans Pro" panose="020B0503030403020204" pitchFamily="34" charset="0"/>
          </a:endParaRPr>
        </a:p>
      </dgm:t>
    </dgm:pt>
    <dgm:pt modelId="{5DA8D470-449A-4E28-9D00-0F908E3DFC6E}" type="parTrans" cxnId="{7BD59F0E-B4A2-447A-9649-22FDF009D60D}">
      <dgm:prSet/>
      <dgm:spPr/>
      <dgm:t>
        <a:bodyPr/>
        <a:lstStyle/>
        <a:p>
          <a:endParaRPr lang="en-US"/>
        </a:p>
      </dgm:t>
    </dgm:pt>
    <dgm:pt modelId="{D54E6429-84CD-49D4-821E-53CF841B3B35}" type="sibTrans" cxnId="{7BD59F0E-B4A2-447A-9649-22FDF009D60D}">
      <dgm:prSet/>
      <dgm:spPr/>
      <dgm:t>
        <a:bodyPr/>
        <a:lstStyle/>
        <a:p>
          <a:endParaRPr lang="en-US"/>
        </a:p>
      </dgm:t>
    </dgm:pt>
    <dgm:pt modelId="{A86E28E8-113A-40C6-92FE-576370FB6D67}" type="pres">
      <dgm:prSet presAssocID="{BAC44C18-3C88-4C83-8CCF-9154D5220C51}" presName="Name0" presStyleCnt="0">
        <dgm:presLayoutVars>
          <dgm:chMax val="7"/>
          <dgm:chPref val="7"/>
          <dgm:dir/>
        </dgm:presLayoutVars>
      </dgm:prSet>
      <dgm:spPr/>
    </dgm:pt>
    <dgm:pt modelId="{20A9B33E-924F-41BE-AAD6-C3DBCD98C3FE}" type="pres">
      <dgm:prSet presAssocID="{BAC44C18-3C88-4C83-8CCF-9154D5220C51}" presName="Name1" presStyleCnt="0"/>
      <dgm:spPr/>
    </dgm:pt>
    <dgm:pt modelId="{A0D4D1F5-AA9D-4297-8B45-B21B4E2D252C}" type="pres">
      <dgm:prSet presAssocID="{BAC44C18-3C88-4C83-8CCF-9154D5220C51}" presName="cycle" presStyleCnt="0"/>
      <dgm:spPr/>
    </dgm:pt>
    <dgm:pt modelId="{1DC8A359-7D07-4F08-A249-6099DEAC4B5E}" type="pres">
      <dgm:prSet presAssocID="{BAC44C18-3C88-4C83-8CCF-9154D5220C51}" presName="srcNode" presStyleLbl="node1" presStyleIdx="0" presStyleCnt="4"/>
      <dgm:spPr/>
    </dgm:pt>
    <dgm:pt modelId="{923AF94B-B3FC-4F11-B404-7036419B815B}" type="pres">
      <dgm:prSet presAssocID="{BAC44C18-3C88-4C83-8CCF-9154D5220C51}" presName="conn" presStyleLbl="parChTrans1D2" presStyleIdx="0" presStyleCnt="1" custScaleX="99376" custLinFactNeighborX="1713" custLinFactNeighborY="1610"/>
      <dgm:spPr/>
    </dgm:pt>
    <dgm:pt modelId="{426F14CD-9214-45B4-AFFA-41EAFDE4DD76}" type="pres">
      <dgm:prSet presAssocID="{BAC44C18-3C88-4C83-8CCF-9154D5220C51}" presName="extraNode" presStyleLbl="node1" presStyleIdx="0" presStyleCnt="4"/>
      <dgm:spPr/>
    </dgm:pt>
    <dgm:pt modelId="{A7D053D1-356A-497E-977D-6C5976481B8D}" type="pres">
      <dgm:prSet presAssocID="{BAC44C18-3C88-4C83-8CCF-9154D5220C51}" presName="dstNode" presStyleLbl="node1" presStyleIdx="0" presStyleCnt="4"/>
      <dgm:spPr/>
    </dgm:pt>
    <dgm:pt modelId="{3773321F-8D7A-490C-8E8F-132995ECAA1C}" type="pres">
      <dgm:prSet presAssocID="{88AB5465-D419-4301-9145-6AAE448E1BF1}" presName="text_1" presStyleLbl="node1" presStyleIdx="0" presStyleCnt="4">
        <dgm:presLayoutVars>
          <dgm:bulletEnabled val="1"/>
        </dgm:presLayoutVars>
      </dgm:prSet>
      <dgm:spPr/>
    </dgm:pt>
    <dgm:pt modelId="{B8C097D8-2CA9-4DAA-858D-3276244F6131}" type="pres">
      <dgm:prSet presAssocID="{88AB5465-D419-4301-9145-6AAE448E1BF1}" presName="accent_1" presStyleCnt="0"/>
      <dgm:spPr/>
    </dgm:pt>
    <dgm:pt modelId="{248669BD-DF75-4E04-8A62-AE73088406D5}" type="pres">
      <dgm:prSet presAssocID="{88AB5465-D419-4301-9145-6AAE448E1BF1}" presName="accentRepeatNode" presStyleLbl="solidFgAcc1" presStyleIdx="0" presStyleCnt="4"/>
      <dgm:spPr/>
    </dgm:pt>
    <dgm:pt modelId="{0C3ABEB4-F8ED-4E9A-A3DA-B82E566E3E2E}" type="pres">
      <dgm:prSet presAssocID="{8A8554EE-6E47-4273-8BC6-9A1F189C42E2}" presName="text_2" presStyleLbl="node1" presStyleIdx="1" presStyleCnt="4">
        <dgm:presLayoutVars>
          <dgm:bulletEnabled val="1"/>
        </dgm:presLayoutVars>
      </dgm:prSet>
      <dgm:spPr/>
    </dgm:pt>
    <dgm:pt modelId="{671FB630-213E-4FC0-BADB-108D6FAE5E44}" type="pres">
      <dgm:prSet presAssocID="{8A8554EE-6E47-4273-8BC6-9A1F189C42E2}" presName="accent_2" presStyleCnt="0"/>
      <dgm:spPr/>
    </dgm:pt>
    <dgm:pt modelId="{77B13E09-F375-488F-A634-F8C51064D97B}" type="pres">
      <dgm:prSet presAssocID="{8A8554EE-6E47-4273-8BC6-9A1F189C42E2}" presName="accentRepeatNode" presStyleLbl="solidFgAcc1" presStyleIdx="1" presStyleCnt="4"/>
      <dgm:spPr/>
    </dgm:pt>
    <dgm:pt modelId="{7321DE12-CB07-4631-B31D-3CCF6A90C229}" type="pres">
      <dgm:prSet presAssocID="{344B8576-87C5-4B9C-9E17-CA6E6AAA36DD}" presName="text_3" presStyleLbl="node1" presStyleIdx="2" presStyleCnt="4">
        <dgm:presLayoutVars>
          <dgm:bulletEnabled val="1"/>
        </dgm:presLayoutVars>
      </dgm:prSet>
      <dgm:spPr/>
    </dgm:pt>
    <dgm:pt modelId="{9DB41882-0377-49FB-A88B-8EC74F162BF8}" type="pres">
      <dgm:prSet presAssocID="{344B8576-87C5-4B9C-9E17-CA6E6AAA36DD}" presName="accent_3" presStyleCnt="0"/>
      <dgm:spPr/>
    </dgm:pt>
    <dgm:pt modelId="{89C93EC5-4F81-4D27-8E16-4CD00DC0CFA0}" type="pres">
      <dgm:prSet presAssocID="{344B8576-87C5-4B9C-9E17-CA6E6AAA36DD}" presName="accentRepeatNode" presStyleLbl="solidFgAcc1" presStyleIdx="2" presStyleCnt="4"/>
      <dgm:spPr/>
    </dgm:pt>
    <dgm:pt modelId="{AFE13847-5A5C-4B88-95AF-A85A59994E6E}" type="pres">
      <dgm:prSet presAssocID="{F215B3BA-E6E2-4B8C-A869-0991608A4415}" presName="text_4" presStyleLbl="node1" presStyleIdx="3" presStyleCnt="4">
        <dgm:presLayoutVars>
          <dgm:bulletEnabled val="1"/>
        </dgm:presLayoutVars>
      </dgm:prSet>
      <dgm:spPr/>
    </dgm:pt>
    <dgm:pt modelId="{CF56769A-2F06-4280-B1E3-81D5317F825A}" type="pres">
      <dgm:prSet presAssocID="{F215B3BA-E6E2-4B8C-A869-0991608A4415}" presName="accent_4" presStyleCnt="0"/>
      <dgm:spPr/>
    </dgm:pt>
    <dgm:pt modelId="{28986BD8-F9EE-416E-95F3-FA8918897F0A}" type="pres">
      <dgm:prSet presAssocID="{F215B3BA-E6E2-4B8C-A869-0991608A4415}" presName="accentRepeatNode" presStyleLbl="solidFgAcc1" presStyleIdx="3" presStyleCnt="4"/>
      <dgm:spPr/>
    </dgm:pt>
  </dgm:ptLst>
  <dgm:cxnLst>
    <dgm:cxn modelId="{E1AF100C-23CE-4CC6-ADAA-EC25279F40A2}" srcId="{BAC44C18-3C88-4C83-8CCF-9154D5220C51}" destId="{8A8554EE-6E47-4273-8BC6-9A1F189C42E2}" srcOrd="1" destOrd="0" parTransId="{19C7C0AA-FF55-4CBF-A742-739D7AC04D6F}" sibTransId="{DA50B6D2-1863-4770-ABD5-FFDB71F4B0E6}"/>
    <dgm:cxn modelId="{7BD59F0E-B4A2-447A-9649-22FDF009D60D}" srcId="{BAC44C18-3C88-4C83-8CCF-9154D5220C51}" destId="{F215B3BA-E6E2-4B8C-A869-0991608A4415}" srcOrd="3" destOrd="0" parTransId="{5DA8D470-449A-4E28-9D00-0F908E3DFC6E}" sibTransId="{D54E6429-84CD-49D4-821E-53CF841B3B35}"/>
    <dgm:cxn modelId="{3510641B-946F-4DD9-96AD-16BFF43D0C13}" type="presOf" srcId="{344B8576-87C5-4B9C-9E17-CA6E6AAA36DD}" destId="{7321DE12-CB07-4631-B31D-3CCF6A90C229}" srcOrd="0" destOrd="0" presId="urn:microsoft.com/office/officeart/2008/layout/VerticalCurvedList"/>
    <dgm:cxn modelId="{FDBB8E2A-BB04-4EFD-B610-3E5A72D5FD2E}" type="presOf" srcId="{8A8554EE-6E47-4273-8BC6-9A1F189C42E2}" destId="{0C3ABEB4-F8ED-4E9A-A3DA-B82E566E3E2E}" srcOrd="0" destOrd="0" presId="urn:microsoft.com/office/officeart/2008/layout/VerticalCurvedList"/>
    <dgm:cxn modelId="{AC0AB972-2E75-466B-8C94-6FE7F084B76C}" type="presOf" srcId="{F215B3BA-E6E2-4B8C-A869-0991608A4415}" destId="{AFE13847-5A5C-4B88-95AF-A85A59994E6E}" srcOrd="0" destOrd="0" presId="urn:microsoft.com/office/officeart/2008/layout/VerticalCurvedList"/>
    <dgm:cxn modelId="{B0495F94-BA73-4DED-B459-DE8173C02BC0}" type="presOf" srcId="{CC361AB9-8A1D-49D3-AF22-18B80800C889}" destId="{923AF94B-B3FC-4F11-B404-7036419B815B}" srcOrd="0" destOrd="0" presId="urn:microsoft.com/office/officeart/2008/layout/VerticalCurvedList"/>
    <dgm:cxn modelId="{288661A6-5812-4FF2-BD2B-88F9F918C062}" srcId="{BAC44C18-3C88-4C83-8CCF-9154D5220C51}" destId="{344B8576-87C5-4B9C-9E17-CA6E6AAA36DD}" srcOrd="2" destOrd="0" parTransId="{98D9C307-8752-4FD5-8298-257341988833}" sibTransId="{F6A4C7C4-11E3-4C4C-ABE1-029D538427AD}"/>
    <dgm:cxn modelId="{40BBAAB0-1D1F-4022-A190-5D89A2658578}" srcId="{BAC44C18-3C88-4C83-8CCF-9154D5220C51}" destId="{88AB5465-D419-4301-9145-6AAE448E1BF1}" srcOrd="0" destOrd="0" parTransId="{BB42B507-FA30-4E18-9DA4-53981CB0A980}" sibTransId="{CC361AB9-8A1D-49D3-AF22-18B80800C889}"/>
    <dgm:cxn modelId="{8FC037D2-35A9-4195-B37C-94D1AD75833B}" type="presOf" srcId="{88AB5465-D419-4301-9145-6AAE448E1BF1}" destId="{3773321F-8D7A-490C-8E8F-132995ECAA1C}" srcOrd="0" destOrd="0" presId="urn:microsoft.com/office/officeart/2008/layout/VerticalCurvedList"/>
    <dgm:cxn modelId="{6AC820F7-2DB3-4E58-930D-2A770BDC45A2}" type="presOf" srcId="{BAC44C18-3C88-4C83-8CCF-9154D5220C51}" destId="{A86E28E8-113A-40C6-92FE-576370FB6D67}" srcOrd="0" destOrd="0" presId="urn:microsoft.com/office/officeart/2008/layout/VerticalCurvedList"/>
    <dgm:cxn modelId="{B0473A47-6CD0-4188-8D7A-2C4F5DA13D1B}" type="presParOf" srcId="{A86E28E8-113A-40C6-92FE-576370FB6D67}" destId="{20A9B33E-924F-41BE-AAD6-C3DBCD98C3FE}" srcOrd="0" destOrd="0" presId="urn:microsoft.com/office/officeart/2008/layout/VerticalCurvedList"/>
    <dgm:cxn modelId="{EBB0C1B6-C9EF-424E-A7AE-E5DF3B3A5303}" type="presParOf" srcId="{20A9B33E-924F-41BE-AAD6-C3DBCD98C3FE}" destId="{A0D4D1F5-AA9D-4297-8B45-B21B4E2D252C}" srcOrd="0" destOrd="0" presId="urn:microsoft.com/office/officeart/2008/layout/VerticalCurvedList"/>
    <dgm:cxn modelId="{14BF8BA4-75DA-475A-92F3-9D714650E4A8}" type="presParOf" srcId="{A0D4D1F5-AA9D-4297-8B45-B21B4E2D252C}" destId="{1DC8A359-7D07-4F08-A249-6099DEAC4B5E}" srcOrd="0" destOrd="0" presId="urn:microsoft.com/office/officeart/2008/layout/VerticalCurvedList"/>
    <dgm:cxn modelId="{9C9BA0E6-348B-4F28-B75B-AC8115984216}" type="presParOf" srcId="{A0D4D1F5-AA9D-4297-8B45-B21B4E2D252C}" destId="{923AF94B-B3FC-4F11-B404-7036419B815B}" srcOrd="1" destOrd="0" presId="urn:microsoft.com/office/officeart/2008/layout/VerticalCurvedList"/>
    <dgm:cxn modelId="{74414760-FCD0-4335-B045-4DCF2CB257A1}" type="presParOf" srcId="{A0D4D1F5-AA9D-4297-8B45-B21B4E2D252C}" destId="{426F14CD-9214-45B4-AFFA-41EAFDE4DD76}" srcOrd="2" destOrd="0" presId="urn:microsoft.com/office/officeart/2008/layout/VerticalCurvedList"/>
    <dgm:cxn modelId="{D60441BF-58FA-4C8B-8400-CC5E98389758}" type="presParOf" srcId="{A0D4D1F5-AA9D-4297-8B45-B21B4E2D252C}" destId="{A7D053D1-356A-497E-977D-6C5976481B8D}" srcOrd="3" destOrd="0" presId="urn:microsoft.com/office/officeart/2008/layout/VerticalCurvedList"/>
    <dgm:cxn modelId="{F24A8F4A-F600-45B8-8A4F-02A23192D71B}" type="presParOf" srcId="{20A9B33E-924F-41BE-AAD6-C3DBCD98C3FE}" destId="{3773321F-8D7A-490C-8E8F-132995ECAA1C}" srcOrd="1" destOrd="0" presId="urn:microsoft.com/office/officeart/2008/layout/VerticalCurvedList"/>
    <dgm:cxn modelId="{B97E8A09-D282-4847-8A7B-FF456891D6CC}" type="presParOf" srcId="{20A9B33E-924F-41BE-AAD6-C3DBCD98C3FE}" destId="{B8C097D8-2CA9-4DAA-858D-3276244F6131}" srcOrd="2" destOrd="0" presId="urn:microsoft.com/office/officeart/2008/layout/VerticalCurvedList"/>
    <dgm:cxn modelId="{DF57DBB1-3F17-4B89-99BD-860D7353EF41}" type="presParOf" srcId="{B8C097D8-2CA9-4DAA-858D-3276244F6131}" destId="{248669BD-DF75-4E04-8A62-AE73088406D5}" srcOrd="0" destOrd="0" presId="urn:microsoft.com/office/officeart/2008/layout/VerticalCurvedList"/>
    <dgm:cxn modelId="{CD8D07B1-387A-416B-8181-E01D147D5AAE}" type="presParOf" srcId="{20A9B33E-924F-41BE-AAD6-C3DBCD98C3FE}" destId="{0C3ABEB4-F8ED-4E9A-A3DA-B82E566E3E2E}" srcOrd="3" destOrd="0" presId="urn:microsoft.com/office/officeart/2008/layout/VerticalCurvedList"/>
    <dgm:cxn modelId="{BF9F8AC8-1E82-4685-AFAB-E7CD9D1E1BC3}" type="presParOf" srcId="{20A9B33E-924F-41BE-AAD6-C3DBCD98C3FE}" destId="{671FB630-213E-4FC0-BADB-108D6FAE5E44}" srcOrd="4" destOrd="0" presId="urn:microsoft.com/office/officeart/2008/layout/VerticalCurvedList"/>
    <dgm:cxn modelId="{BC41BB38-5A85-4901-AF87-785934CDE68F}" type="presParOf" srcId="{671FB630-213E-4FC0-BADB-108D6FAE5E44}" destId="{77B13E09-F375-488F-A634-F8C51064D97B}" srcOrd="0" destOrd="0" presId="urn:microsoft.com/office/officeart/2008/layout/VerticalCurvedList"/>
    <dgm:cxn modelId="{E49BC6BB-CA76-40DC-A74E-37671B3E74A0}" type="presParOf" srcId="{20A9B33E-924F-41BE-AAD6-C3DBCD98C3FE}" destId="{7321DE12-CB07-4631-B31D-3CCF6A90C229}" srcOrd="5" destOrd="0" presId="urn:microsoft.com/office/officeart/2008/layout/VerticalCurvedList"/>
    <dgm:cxn modelId="{944F7180-0DE7-4A2C-871E-99225F01421E}" type="presParOf" srcId="{20A9B33E-924F-41BE-AAD6-C3DBCD98C3FE}" destId="{9DB41882-0377-49FB-A88B-8EC74F162BF8}" srcOrd="6" destOrd="0" presId="urn:microsoft.com/office/officeart/2008/layout/VerticalCurvedList"/>
    <dgm:cxn modelId="{3C113179-7701-4B8D-9F75-2CA81207E728}" type="presParOf" srcId="{9DB41882-0377-49FB-A88B-8EC74F162BF8}" destId="{89C93EC5-4F81-4D27-8E16-4CD00DC0CFA0}" srcOrd="0" destOrd="0" presId="urn:microsoft.com/office/officeart/2008/layout/VerticalCurvedList"/>
    <dgm:cxn modelId="{CB5F571E-2F7F-4A4B-8B08-85AABD54BA17}" type="presParOf" srcId="{20A9B33E-924F-41BE-AAD6-C3DBCD98C3FE}" destId="{AFE13847-5A5C-4B88-95AF-A85A59994E6E}" srcOrd="7" destOrd="0" presId="urn:microsoft.com/office/officeart/2008/layout/VerticalCurvedList"/>
    <dgm:cxn modelId="{66D6AA59-5DBE-4076-88B6-B5573CCCB2E9}" type="presParOf" srcId="{20A9B33E-924F-41BE-AAD6-C3DBCD98C3FE}" destId="{CF56769A-2F06-4280-B1E3-81D5317F825A}" srcOrd="8" destOrd="0" presId="urn:microsoft.com/office/officeart/2008/layout/VerticalCurvedList"/>
    <dgm:cxn modelId="{FF55A19D-1522-47F5-A982-EBEDD8A8D907}" type="presParOf" srcId="{CF56769A-2F06-4280-B1E3-81D5317F825A}" destId="{28986BD8-F9EE-416E-95F3-FA8918897F0A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BAC44C18-3C88-4C83-8CCF-9154D5220C51}" type="doc">
      <dgm:prSet loTypeId="urn:microsoft.com/office/officeart/2008/layout/VerticalCurvedList" loCatId="list" qsTypeId="urn:microsoft.com/office/officeart/2005/8/quickstyle/simple3" qsCatId="simple" csTypeId="urn:microsoft.com/office/officeart/2005/8/colors/accent1_3" csCatId="accent1" phldr="1"/>
      <dgm:spPr/>
      <dgm:t>
        <a:bodyPr/>
        <a:lstStyle/>
        <a:p>
          <a:endParaRPr lang="en-US"/>
        </a:p>
      </dgm:t>
    </dgm:pt>
    <dgm:pt modelId="{88AB5465-D419-4301-9145-6AAE448E1BF1}">
      <dgm:prSet phldrT="[Text]" custT="1"/>
      <dgm:spPr/>
      <dgm:t>
        <a:bodyPr/>
        <a:lstStyle/>
        <a:p>
          <a:r>
            <a:rPr lang="en-US" sz="2400" dirty="0">
              <a:solidFill>
                <a:schemeClr val="bg1"/>
              </a:solidFill>
              <a:latin typeface="Source Sans Pro" panose="020B0503030403020204" pitchFamily="34" charset="0"/>
              <a:ea typeface="Source Sans Pro" panose="020B0503030403020204" pitchFamily="34" charset="0"/>
            </a:rPr>
            <a:t>Questions may be related to work function</a:t>
          </a:r>
        </a:p>
      </dgm:t>
    </dgm:pt>
    <dgm:pt modelId="{BB42B507-FA30-4E18-9DA4-53981CB0A980}" type="parTrans" cxnId="{40BBAAB0-1D1F-4022-A190-5D89A2658578}">
      <dgm:prSet/>
      <dgm:spPr/>
      <dgm:t>
        <a:bodyPr/>
        <a:lstStyle/>
        <a:p>
          <a:endParaRPr lang="en-US"/>
        </a:p>
      </dgm:t>
    </dgm:pt>
    <dgm:pt modelId="{CC361AB9-8A1D-49D3-AF22-18B80800C889}" type="sibTrans" cxnId="{40BBAAB0-1D1F-4022-A190-5D89A2658578}">
      <dgm:prSet/>
      <dgm:spPr/>
      <dgm:t>
        <a:bodyPr/>
        <a:lstStyle/>
        <a:p>
          <a:endParaRPr lang="en-US"/>
        </a:p>
      </dgm:t>
    </dgm:pt>
    <dgm:pt modelId="{8A8554EE-6E47-4273-8BC6-9A1F189C42E2}">
      <dgm:prSet custT="1"/>
      <dgm:spPr/>
      <dgm:t>
        <a:bodyPr/>
        <a:lstStyle/>
        <a:p>
          <a:r>
            <a:rPr lang="en-US" sz="2400" dirty="0">
              <a:latin typeface="Source Sans Pro" panose="020B0503030403020204" pitchFamily="34" charset="0"/>
              <a:ea typeface="Source Sans Pro" panose="020B0503030403020204" pitchFamily="34" charset="0"/>
            </a:rPr>
            <a:t>Questions may be related to work culture</a:t>
          </a:r>
        </a:p>
      </dgm:t>
    </dgm:pt>
    <dgm:pt modelId="{19C7C0AA-FF55-4CBF-A742-739D7AC04D6F}" type="parTrans" cxnId="{E1AF100C-23CE-4CC6-ADAA-EC25279F40A2}">
      <dgm:prSet/>
      <dgm:spPr/>
      <dgm:t>
        <a:bodyPr/>
        <a:lstStyle/>
        <a:p>
          <a:endParaRPr lang="en-US"/>
        </a:p>
      </dgm:t>
    </dgm:pt>
    <dgm:pt modelId="{DA50B6D2-1863-4770-ABD5-FFDB71F4B0E6}" type="sibTrans" cxnId="{E1AF100C-23CE-4CC6-ADAA-EC25279F40A2}">
      <dgm:prSet/>
      <dgm:spPr/>
      <dgm:t>
        <a:bodyPr/>
        <a:lstStyle/>
        <a:p>
          <a:endParaRPr lang="en-US"/>
        </a:p>
      </dgm:t>
    </dgm:pt>
    <dgm:pt modelId="{344B8576-87C5-4B9C-9E17-CA6E6AAA36DD}">
      <dgm:prSet custT="1"/>
      <dgm:spPr/>
      <dgm:t>
        <a:bodyPr/>
        <a:lstStyle/>
        <a:p>
          <a:r>
            <a:rPr lang="en-US" sz="2400" dirty="0">
              <a:latin typeface="Source Sans Pro" panose="020B0503030403020204" pitchFamily="34" charset="0"/>
              <a:ea typeface="Source Sans Pro" panose="020B0503030403020204" pitchFamily="34" charset="0"/>
            </a:rPr>
            <a:t>It is ok to get back to the candidate later if you don’t know the answer</a:t>
          </a:r>
        </a:p>
      </dgm:t>
    </dgm:pt>
    <dgm:pt modelId="{98D9C307-8752-4FD5-8298-257341988833}" type="parTrans" cxnId="{288661A6-5812-4FF2-BD2B-88F9F918C062}">
      <dgm:prSet/>
      <dgm:spPr/>
      <dgm:t>
        <a:bodyPr/>
        <a:lstStyle/>
        <a:p>
          <a:endParaRPr lang="en-US"/>
        </a:p>
      </dgm:t>
    </dgm:pt>
    <dgm:pt modelId="{F6A4C7C4-11E3-4C4C-ABE1-029D538427AD}" type="sibTrans" cxnId="{288661A6-5812-4FF2-BD2B-88F9F918C062}">
      <dgm:prSet/>
      <dgm:spPr/>
      <dgm:t>
        <a:bodyPr/>
        <a:lstStyle/>
        <a:p>
          <a:endParaRPr lang="en-US"/>
        </a:p>
      </dgm:t>
    </dgm:pt>
    <dgm:pt modelId="{A86E28E8-113A-40C6-92FE-576370FB6D67}" type="pres">
      <dgm:prSet presAssocID="{BAC44C18-3C88-4C83-8CCF-9154D5220C51}" presName="Name0" presStyleCnt="0">
        <dgm:presLayoutVars>
          <dgm:chMax val="7"/>
          <dgm:chPref val="7"/>
          <dgm:dir/>
        </dgm:presLayoutVars>
      </dgm:prSet>
      <dgm:spPr/>
    </dgm:pt>
    <dgm:pt modelId="{20A9B33E-924F-41BE-AAD6-C3DBCD98C3FE}" type="pres">
      <dgm:prSet presAssocID="{BAC44C18-3C88-4C83-8CCF-9154D5220C51}" presName="Name1" presStyleCnt="0"/>
      <dgm:spPr/>
    </dgm:pt>
    <dgm:pt modelId="{A0D4D1F5-AA9D-4297-8B45-B21B4E2D252C}" type="pres">
      <dgm:prSet presAssocID="{BAC44C18-3C88-4C83-8CCF-9154D5220C51}" presName="cycle" presStyleCnt="0"/>
      <dgm:spPr/>
    </dgm:pt>
    <dgm:pt modelId="{1DC8A359-7D07-4F08-A249-6099DEAC4B5E}" type="pres">
      <dgm:prSet presAssocID="{BAC44C18-3C88-4C83-8CCF-9154D5220C51}" presName="srcNode" presStyleLbl="node1" presStyleIdx="0" presStyleCnt="3"/>
      <dgm:spPr/>
    </dgm:pt>
    <dgm:pt modelId="{923AF94B-B3FC-4F11-B404-7036419B815B}" type="pres">
      <dgm:prSet presAssocID="{BAC44C18-3C88-4C83-8CCF-9154D5220C51}" presName="conn" presStyleLbl="parChTrans1D2" presStyleIdx="0" presStyleCnt="1" custLinFactNeighborX="-140" custLinFactNeighborY="-655"/>
      <dgm:spPr/>
    </dgm:pt>
    <dgm:pt modelId="{426F14CD-9214-45B4-AFFA-41EAFDE4DD76}" type="pres">
      <dgm:prSet presAssocID="{BAC44C18-3C88-4C83-8CCF-9154D5220C51}" presName="extraNode" presStyleLbl="node1" presStyleIdx="0" presStyleCnt="3"/>
      <dgm:spPr/>
    </dgm:pt>
    <dgm:pt modelId="{A7D053D1-356A-497E-977D-6C5976481B8D}" type="pres">
      <dgm:prSet presAssocID="{BAC44C18-3C88-4C83-8CCF-9154D5220C51}" presName="dstNode" presStyleLbl="node1" presStyleIdx="0" presStyleCnt="3"/>
      <dgm:spPr/>
    </dgm:pt>
    <dgm:pt modelId="{3773321F-8D7A-490C-8E8F-132995ECAA1C}" type="pres">
      <dgm:prSet presAssocID="{88AB5465-D419-4301-9145-6AAE448E1BF1}" presName="text_1" presStyleLbl="node1" presStyleIdx="0" presStyleCnt="3">
        <dgm:presLayoutVars>
          <dgm:bulletEnabled val="1"/>
        </dgm:presLayoutVars>
      </dgm:prSet>
      <dgm:spPr/>
    </dgm:pt>
    <dgm:pt modelId="{B8C097D8-2CA9-4DAA-858D-3276244F6131}" type="pres">
      <dgm:prSet presAssocID="{88AB5465-D419-4301-9145-6AAE448E1BF1}" presName="accent_1" presStyleCnt="0"/>
      <dgm:spPr/>
    </dgm:pt>
    <dgm:pt modelId="{248669BD-DF75-4E04-8A62-AE73088406D5}" type="pres">
      <dgm:prSet presAssocID="{88AB5465-D419-4301-9145-6AAE448E1BF1}" presName="accentRepeatNode" presStyleLbl="solidFgAcc1" presStyleIdx="0" presStyleCnt="3"/>
      <dgm:spPr/>
    </dgm:pt>
    <dgm:pt modelId="{0C3ABEB4-F8ED-4E9A-A3DA-B82E566E3E2E}" type="pres">
      <dgm:prSet presAssocID="{8A8554EE-6E47-4273-8BC6-9A1F189C42E2}" presName="text_2" presStyleLbl="node1" presStyleIdx="1" presStyleCnt="3">
        <dgm:presLayoutVars>
          <dgm:bulletEnabled val="1"/>
        </dgm:presLayoutVars>
      </dgm:prSet>
      <dgm:spPr/>
    </dgm:pt>
    <dgm:pt modelId="{671FB630-213E-4FC0-BADB-108D6FAE5E44}" type="pres">
      <dgm:prSet presAssocID="{8A8554EE-6E47-4273-8BC6-9A1F189C42E2}" presName="accent_2" presStyleCnt="0"/>
      <dgm:spPr/>
    </dgm:pt>
    <dgm:pt modelId="{77B13E09-F375-488F-A634-F8C51064D97B}" type="pres">
      <dgm:prSet presAssocID="{8A8554EE-6E47-4273-8BC6-9A1F189C42E2}" presName="accentRepeatNode" presStyleLbl="solidFgAcc1" presStyleIdx="1" presStyleCnt="3"/>
      <dgm:spPr/>
    </dgm:pt>
    <dgm:pt modelId="{7321DE12-CB07-4631-B31D-3CCF6A90C229}" type="pres">
      <dgm:prSet presAssocID="{344B8576-87C5-4B9C-9E17-CA6E6AAA36DD}" presName="text_3" presStyleLbl="node1" presStyleIdx="2" presStyleCnt="3">
        <dgm:presLayoutVars>
          <dgm:bulletEnabled val="1"/>
        </dgm:presLayoutVars>
      </dgm:prSet>
      <dgm:spPr/>
    </dgm:pt>
    <dgm:pt modelId="{9DB41882-0377-49FB-A88B-8EC74F162BF8}" type="pres">
      <dgm:prSet presAssocID="{344B8576-87C5-4B9C-9E17-CA6E6AAA36DD}" presName="accent_3" presStyleCnt="0"/>
      <dgm:spPr/>
    </dgm:pt>
    <dgm:pt modelId="{89C93EC5-4F81-4D27-8E16-4CD00DC0CFA0}" type="pres">
      <dgm:prSet presAssocID="{344B8576-87C5-4B9C-9E17-CA6E6AAA36DD}" presName="accentRepeatNode" presStyleLbl="solidFgAcc1" presStyleIdx="2" presStyleCnt="3"/>
      <dgm:spPr/>
    </dgm:pt>
  </dgm:ptLst>
  <dgm:cxnLst>
    <dgm:cxn modelId="{E1AF100C-23CE-4CC6-ADAA-EC25279F40A2}" srcId="{BAC44C18-3C88-4C83-8CCF-9154D5220C51}" destId="{8A8554EE-6E47-4273-8BC6-9A1F189C42E2}" srcOrd="1" destOrd="0" parTransId="{19C7C0AA-FF55-4CBF-A742-739D7AC04D6F}" sibTransId="{DA50B6D2-1863-4770-ABD5-FFDB71F4B0E6}"/>
    <dgm:cxn modelId="{3510641B-946F-4DD9-96AD-16BFF43D0C13}" type="presOf" srcId="{344B8576-87C5-4B9C-9E17-CA6E6AAA36DD}" destId="{7321DE12-CB07-4631-B31D-3CCF6A90C229}" srcOrd="0" destOrd="0" presId="urn:microsoft.com/office/officeart/2008/layout/VerticalCurvedList"/>
    <dgm:cxn modelId="{FDBB8E2A-BB04-4EFD-B610-3E5A72D5FD2E}" type="presOf" srcId="{8A8554EE-6E47-4273-8BC6-9A1F189C42E2}" destId="{0C3ABEB4-F8ED-4E9A-A3DA-B82E566E3E2E}" srcOrd="0" destOrd="0" presId="urn:microsoft.com/office/officeart/2008/layout/VerticalCurvedList"/>
    <dgm:cxn modelId="{B0495F94-BA73-4DED-B459-DE8173C02BC0}" type="presOf" srcId="{CC361AB9-8A1D-49D3-AF22-18B80800C889}" destId="{923AF94B-B3FC-4F11-B404-7036419B815B}" srcOrd="0" destOrd="0" presId="urn:microsoft.com/office/officeart/2008/layout/VerticalCurvedList"/>
    <dgm:cxn modelId="{288661A6-5812-4FF2-BD2B-88F9F918C062}" srcId="{BAC44C18-3C88-4C83-8CCF-9154D5220C51}" destId="{344B8576-87C5-4B9C-9E17-CA6E6AAA36DD}" srcOrd="2" destOrd="0" parTransId="{98D9C307-8752-4FD5-8298-257341988833}" sibTransId="{F6A4C7C4-11E3-4C4C-ABE1-029D538427AD}"/>
    <dgm:cxn modelId="{40BBAAB0-1D1F-4022-A190-5D89A2658578}" srcId="{BAC44C18-3C88-4C83-8CCF-9154D5220C51}" destId="{88AB5465-D419-4301-9145-6AAE448E1BF1}" srcOrd="0" destOrd="0" parTransId="{BB42B507-FA30-4E18-9DA4-53981CB0A980}" sibTransId="{CC361AB9-8A1D-49D3-AF22-18B80800C889}"/>
    <dgm:cxn modelId="{8FC037D2-35A9-4195-B37C-94D1AD75833B}" type="presOf" srcId="{88AB5465-D419-4301-9145-6AAE448E1BF1}" destId="{3773321F-8D7A-490C-8E8F-132995ECAA1C}" srcOrd="0" destOrd="0" presId="urn:microsoft.com/office/officeart/2008/layout/VerticalCurvedList"/>
    <dgm:cxn modelId="{6AC820F7-2DB3-4E58-930D-2A770BDC45A2}" type="presOf" srcId="{BAC44C18-3C88-4C83-8CCF-9154D5220C51}" destId="{A86E28E8-113A-40C6-92FE-576370FB6D67}" srcOrd="0" destOrd="0" presId="urn:microsoft.com/office/officeart/2008/layout/VerticalCurvedList"/>
    <dgm:cxn modelId="{B0473A47-6CD0-4188-8D7A-2C4F5DA13D1B}" type="presParOf" srcId="{A86E28E8-113A-40C6-92FE-576370FB6D67}" destId="{20A9B33E-924F-41BE-AAD6-C3DBCD98C3FE}" srcOrd="0" destOrd="0" presId="urn:microsoft.com/office/officeart/2008/layout/VerticalCurvedList"/>
    <dgm:cxn modelId="{EBB0C1B6-C9EF-424E-A7AE-E5DF3B3A5303}" type="presParOf" srcId="{20A9B33E-924F-41BE-AAD6-C3DBCD98C3FE}" destId="{A0D4D1F5-AA9D-4297-8B45-B21B4E2D252C}" srcOrd="0" destOrd="0" presId="urn:microsoft.com/office/officeart/2008/layout/VerticalCurvedList"/>
    <dgm:cxn modelId="{14BF8BA4-75DA-475A-92F3-9D714650E4A8}" type="presParOf" srcId="{A0D4D1F5-AA9D-4297-8B45-B21B4E2D252C}" destId="{1DC8A359-7D07-4F08-A249-6099DEAC4B5E}" srcOrd="0" destOrd="0" presId="urn:microsoft.com/office/officeart/2008/layout/VerticalCurvedList"/>
    <dgm:cxn modelId="{9C9BA0E6-348B-4F28-B75B-AC8115984216}" type="presParOf" srcId="{A0D4D1F5-AA9D-4297-8B45-B21B4E2D252C}" destId="{923AF94B-B3FC-4F11-B404-7036419B815B}" srcOrd="1" destOrd="0" presId="urn:microsoft.com/office/officeart/2008/layout/VerticalCurvedList"/>
    <dgm:cxn modelId="{74414760-FCD0-4335-B045-4DCF2CB257A1}" type="presParOf" srcId="{A0D4D1F5-AA9D-4297-8B45-B21B4E2D252C}" destId="{426F14CD-9214-45B4-AFFA-41EAFDE4DD76}" srcOrd="2" destOrd="0" presId="urn:microsoft.com/office/officeart/2008/layout/VerticalCurvedList"/>
    <dgm:cxn modelId="{D60441BF-58FA-4C8B-8400-CC5E98389758}" type="presParOf" srcId="{A0D4D1F5-AA9D-4297-8B45-B21B4E2D252C}" destId="{A7D053D1-356A-497E-977D-6C5976481B8D}" srcOrd="3" destOrd="0" presId="urn:microsoft.com/office/officeart/2008/layout/VerticalCurvedList"/>
    <dgm:cxn modelId="{F24A8F4A-F600-45B8-8A4F-02A23192D71B}" type="presParOf" srcId="{20A9B33E-924F-41BE-AAD6-C3DBCD98C3FE}" destId="{3773321F-8D7A-490C-8E8F-132995ECAA1C}" srcOrd="1" destOrd="0" presId="urn:microsoft.com/office/officeart/2008/layout/VerticalCurvedList"/>
    <dgm:cxn modelId="{B97E8A09-D282-4847-8A7B-FF456891D6CC}" type="presParOf" srcId="{20A9B33E-924F-41BE-AAD6-C3DBCD98C3FE}" destId="{B8C097D8-2CA9-4DAA-858D-3276244F6131}" srcOrd="2" destOrd="0" presId="urn:microsoft.com/office/officeart/2008/layout/VerticalCurvedList"/>
    <dgm:cxn modelId="{DF57DBB1-3F17-4B89-99BD-860D7353EF41}" type="presParOf" srcId="{B8C097D8-2CA9-4DAA-858D-3276244F6131}" destId="{248669BD-DF75-4E04-8A62-AE73088406D5}" srcOrd="0" destOrd="0" presId="urn:microsoft.com/office/officeart/2008/layout/VerticalCurvedList"/>
    <dgm:cxn modelId="{CD8D07B1-387A-416B-8181-E01D147D5AAE}" type="presParOf" srcId="{20A9B33E-924F-41BE-AAD6-C3DBCD98C3FE}" destId="{0C3ABEB4-F8ED-4E9A-A3DA-B82E566E3E2E}" srcOrd="3" destOrd="0" presId="urn:microsoft.com/office/officeart/2008/layout/VerticalCurvedList"/>
    <dgm:cxn modelId="{BF9F8AC8-1E82-4685-AFAB-E7CD9D1E1BC3}" type="presParOf" srcId="{20A9B33E-924F-41BE-AAD6-C3DBCD98C3FE}" destId="{671FB630-213E-4FC0-BADB-108D6FAE5E44}" srcOrd="4" destOrd="0" presId="urn:microsoft.com/office/officeart/2008/layout/VerticalCurvedList"/>
    <dgm:cxn modelId="{BC41BB38-5A85-4901-AF87-785934CDE68F}" type="presParOf" srcId="{671FB630-213E-4FC0-BADB-108D6FAE5E44}" destId="{77B13E09-F375-488F-A634-F8C51064D97B}" srcOrd="0" destOrd="0" presId="urn:microsoft.com/office/officeart/2008/layout/VerticalCurvedList"/>
    <dgm:cxn modelId="{E49BC6BB-CA76-40DC-A74E-37671B3E74A0}" type="presParOf" srcId="{20A9B33E-924F-41BE-AAD6-C3DBCD98C3FE}" destId="{7321DE12-CB07-4631-B31D-3CCF6A90C229}" srcOrd="5" destOrd="0" presId="urn:microsoft.com/office/officeart/2008/layout/VerticalCurvedList"/>
    <dgm:cxn modelId="{944F7180-0DE7-4A2C-871E-99225F01421E}" type="presParOf" srcId="{20A9B33E-924F-41BE-AAD6-C3DBCD98C3FE}" destId="{9DB41882-0377-49FB-A88B-8EC74F162BF8}" srcOrd="6" destOrd="0" presId="urn:microsoft.com/office/officeart/2008/layout/VerticalCurvedList"/>
    <dgm:cxn modelId="{3C113179-7701-4B8D-9F75-2CA81207E728}" type="presParOf" srcId="{9DB41882-0377-49FB-A88B-8EC74F162BF8}" destId="{89C93EC5-4F81-4D27-8E16-4CD00DC0CFA0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BAC44C18-3C88-4C83-8CCF-9154D5220C51}" type="doc">
      <dgm:prSet loTypeId="urn:microsoft.com/office/officeart/2008/layout/VerticalCurvedList" loCatId="list" qsTypeId="urn:microsoft.com/office/officeart/2005/8/quickstyle/simple3" qsCatId="simple" csTypeId="urn:microsoft.com/office/officeart/2005/8/colors/accent1_3" csCatId="accent1" phldr="1"/>
      <dgm:spPr/>
      <dgm:t>
        <a:bodyPr/>
        <a:lstStyle/>
        <a:p>
          <a:endParaRPr lang="en-US"/>
        </a:p>
      </dgm:t>
    </dgm:pt>
    <dgm:pt modelId="{88AB5465-D419-4301-9145-6AAE448E1BF1}">
      <dgm:prSet phldrT="[Text]" custT="1"/>
      <dgm:spPr/>
      <dgm:t>
        <a:bodyPr/>
        <a:lstStyle/>
        <a:p>
          <a:r>
            <a:rPr lang="en-US" sz="2400" dirty="0">
              <a:solidFill>
                <a:schemeClr val="bg1"/>
              </a:solidFill>
              <a:latin typeface="Source Sans Pro" panose="020B0503030403020204" pitchFamily="34" charset="0"/>
              <a:ea typeface="Source Sans Pro" panose="020B0503030403020204" pitchFamily="34" charset="0"/>
            </a:rPr>
            <a:t>Explain the next steps</a:t>
          </a:r>
        </a:p>
      </dgm:t>
    </dgm:pt>
    <dgm:pt modelId="{BB42B507-FA30-4E18-9DA4-53981CB0A980}" type="parTrans" cxnId="{40BBAAB0-1D1F-4022-A190-5D89A2658578}">
      <dgm:prSet/>
      <dgm:spPr/>
      <dgm:t>
        <a:bodyPr/>
        <a:lstStyle/>
        <a:p>
          <a:endParaRPr lang="en-US"/>
        </a:p>
      </dgm:t>
    </dgm:pt>
    <dgm:pt modelId="{CC361AB9-8A1D-49D3-AF22-18B80800C889}" type="sibTrans" cxnId="{40BBAAB0-1D1F-4022-A190-5D89A2658578}">
      <dgm:prSet/>
      <dgm:spPr/>
      <dgm:t>
        <a:bodyPr/>
        <a:lstStyle/>
        <a:p>
          <a:endParaRPr lang="en-US"/>
        </a:p>
      </dgm:t>
    </dgm:pt>
    <dgm:pt modelId="{8A8554EE-6E47-4273-8BC6-9A1F189C42E2}">
      <dgm:prSet custT="1"/>
      <dgm:spPr/>
      <dgm:t>
        <a:bodyPr/>
        <a:lstStyle/>
        <a:p>
          <a:r>
            <a:rPr lang="en-US" sz="2400" dirty="0">
              <a:latin typeface="Source Sans Pro" panose="020B0503030403020204" pitchFamily="34" charset="0"/>
              <a:ea typeface="Source Sans Pro" panose="020B0503030403020204" pitchFamily="34" charset="0"/>
            </a:rPr>
            <a:t>Keep the enthusiasm going</a:t>
          </a:r>
        </a:p>
      </dgm:t>
    </dgm:pt>
    <dgm:pt modelId="{19C7C0AA-FF55-4CBF-A742-739D7AC04D6F}" type="parTrans" cxnId="{E1AF100C-23CE-4CC6-ADAA-EC25279F40A2}">
      <dgm:prSet/>
      <dgm:spPr/>
      <dgm:t>
        <a:bodyPr/>
        <a:lstStyle/>
        <a:p>
          <a:endParaRPr lang="en-US"/>
        </a:p>
      </dgm:t>
    </dgm:pt>
    <dgm:pt modelId="{DA50B6D2-1863-4770-ABD5-FFDB71F4B0E6}" type="sibTrans" cxnId="{E1AF100C-23CE-4CC6-ADAA-EC25279F40A2}">
      <dgm:prSet/>
      <dgm:spPr/>
      <dgm:t>
        <a:bodyPr/>
        <a:lstStyle/>
        <a:p>
          <a:endParaRPr lang="en-US"/>
        </a:p>
      </dgm:t>
    </dgm:pt>
    <dgm:pt modelId="{344B8576-87C5-4B9C-9E17-CA6E6AAA36DD}">
      <dgm:prSet custT="1"/>
      <dgm:spPr/>
      <dgm:t>
        <a:bodyPr/>
        <a:lstStyle/>
        <a:p>
          <a:r>
            <a:rPr lang="en-US" sz="2400" dirty="0">
              <a:latin typeface="Source Sans Pro" panose="020B0503030403020204" pitchFamily="34" charset="0"/>
              <a:ea typeface="Source Sans Pro" panose="020B0503030403020204" pitchFamily="34" charset="0"/>
            </a:rPr>
            <a:t>Gather any needed materials from the candidate</a:t>
          </a:r>
        </a:p>
      </dgm:t>
    </dgm:pt>
    <dgm:pt modelId="{98D9C307-8752-4FD5-8298-257341988833}" type="parTrans" cxnId="{288661A6-5812-4FF2-BD2B-88F9F918C062}">
      <dgm:prSet/>
      <dgm:spPr/>
      <dgm:t>
        <a:bodyPr/>
        <a:lstStyle/>
        <a:p>
          <a:endParaRPr lang="en-US"/>
        </a:p>
      </dgm:t>
    </dgm:pt>
    <dgm:pt modelId="{F6A4C7C4-11E3-4C4C-ABE1-029D538427AD}" type="sibTrans" cxnId="{288661A6-5812-4FF2-BD2B-88F9F918C062}">
      <dgm:prSet/>
      <dgm:spPr/>
      <dgm:t>
        <a:bodyPr/>
        <a:lstStyle/>
        <a:p>
          <a:endParaRPr lang="en-US"/>
        </a:p>
      </dgm:t>
    </dgm:pt>
    <dgm:pt modelId="{A86E28E8-113A-40C6-92FE-576370FB6D67}" type="pres">
      <dgm:prSet presAssocID="{BAC44C18-3C88-4C83-8CCF-9154D5220C51}" presName="Name0" presStyleCnt="0">
        <dgm:presLayoutVars>
          <dgm:chMax val="7"/>
          <dgm:chPref val="7"/>
          <dgm:dir/>
        </dgm:presLayoutVars>
      </dgm:prSet>
      <dgm:spPr/>
    </dgm:pt>
    <dgm:pt modelId="{20A9B33E-924F-41BE-AAD6-C3DBCD98C3FE}" type="pres">
      <dgm:prSet presAssocID="{BAC44C18-3C88-4C83-8CCF-9154D5220C51}" presName="Name1" presStyleCnt="0"/>
      <dgm:spPr/>
    </dgm:pt>
    <dgm:pt modelId="{A0D4D1F5-AA9D-4297-8B45-B21B4E2D252C}" type="pres">
      <dgm:prSet presAssocID="{BAC44C18-3C88-4C83-8CCF-9154D5220C51}" presName="cycle" presStyleCnt="0"/>
      <dgm:spPr/>
    </dgm:pt>
    <dgm:pt modelId="{1DC8A359-7D07-4F08-A249-6099DEAC4B5E}" type="pres">
      <dgm:prSet presAssocID="{BAC44C18-3C88-4C83-8CCF-9154D5220C51}" presName="srcNode" presStyleLbl="node1" presStyleIdx="0" presStyleCnt="3"/>
      <dgm:spPr/>
    </dgm:pt>
    <dgm:pt modelId="{923AF94B-B3FC-4F11-B404-7036419B815B}" type="pres">
      <dgm:prSet presAssocID="{BAC44C18-3C88-4C83-8CCF-9154D5220C51}" presName="conn" presStyleLbl="parChTrans1D2" presStyleIdx="0" presStyleCnt="1" custLinFactNeighborX="2742" custLinFactNeighborY="374"/>
      <dgm:spPr/>
    </dgm:pt>
    <dgm:pt modelId="{426F14CD-9214-45B4-AFFA-41EAFDE4DD76}" type="pres">
      <dgm:prSet presAssocID="{BAC44C18-3C88-4C83-8CCF-9154D5220C51}" presName="extraNode" presStyleLbl="node1" presStyleIdx="0" presStyleCnt="3"/>
      <dgm:spPr/>
    </dgm:pt>
    <dgm:pt modelId="{A7D053D1-356A-497E-977D-6C5976481B8D}" type="pres">
      <dgm:prSet presAssocID="{BAC44C18-3C88-4C83-8CCF-9154D5220C51}" presName="dstNode" presStyleLbl="node1" presStyleIdx="0" presStyleCnt="3"/>
      <dgm:spPr/>
    </dgm:pt>
    <dgm:pt modelId="{3773321F-8D7A-490C-8E8F-132995ECAA1C}" type="pres">
      <dgm:prSet presAssocID="{88AB5465-D419-4301-9145-6AAE448E1BF1}" presName="text_1" presStyleLbl="node1" presStyleIdx="0" presStyleCnt="3">
        <dgm:presLayoutVars>
          <dgm:bulletEnabled val="1"/>
        </dgm:presLayoutVars>
      </dgm:prSet>
      <dgm:spPr/>
    </dgm:pt>
    <dgm:pt modelId="{B8C097D8-2CA9-4DAA-858D-3276244F6131}" type="pres">
      <dgm:prSet presAssocID="{88AB5465-D419-4301-9145-6AAE448E1BF1}" presName="accent_1" presStyleCnt="0"/>
      <dgm:spPr/>
    </dgm:pt>
    <dgm:pt modelId="{248669BD-DF75-4E04-8A62-AE73088406D5}" type="pres">
      <dgm:prSet presAssocID="{88AB5465-D419-4301-9145-6AAE448E1BF1}" presName="accentRepeatNode" presStyleLbl="solidFgAcc1" presStyleIdx="0" presStyleCnt="3"/>
      <dgm:spPr/>
    </dgm:pt>
    <dgm:pt modelId="{0C3ABEB4-F8ED-4E9A-A3DA-B82E566E3E2E}" type="pres">
      <dgm:prSet presAssocID="{8A8554EE-6E47-4273-8BC6-9A1F189C42E2}" presName="text_2" presStyleLbl="node1" presStyleIdx="1" presStyleCnt="3">
        <dgm:presLayoutVars>
          <dgm:bulletEnabled val="1"/>
        </dgm:presLayoutVars>
      </dgm:prSet>
      <dgm:spPr/>
    </dgm:pt>
    <dgm:pt modelId="{671FB630-213E-4FC0-BADB-108D6FAE5E44}" type="pres">
      <dgm:prSet presAssocID="{8A8554EE-6E47-4273-8BC6-9A1F189C42E2}" presName="accent_2" presStyleCnt="0"/>
      <dgm:spPr/>
    </dgm:pt>
    <dgm:pt modelId="{77B13E09-F375-488F-A634-F8C51064D97B}" type="pres">
      <dgm:prSet presAssocID="{8A8554EE-6E47-4273-8BC6-9A1F189C42E2}" presName="accentRepeatNode" presStyleLbl="solidFgAcc1" presStyleIdx="1" presStyleCnt="3"/>
      <dgm:spPr/>
    </dgm:pt>
    <dgm:pt modelId="{7321DE12-CB07-4631-B31D-3CCF6A90C229}" type="pres">
      <dgm:prSet presAssocID="{344B8576-87C5-4B9C-9E17-CA6E6AAA36DD}" presName="text_3" presStyleLbl="node1" presStyleIdx="2" presStyleCnt="3">
        <dgm:presLayoutVars>
          <dgm:bulletEnabled val="1"/>
        </dgm:presLayoutVars>
      </dgm:prSet>
      <dgm:spPr/>
    </dgm:pt>
    <dgm:pt modelId="{9DB41882-0377-49FB-A88B-8EC74F162BF8}" type="pres">
      <dgm:prSet presAssocID="{344B8576-87C5-4B9C-9E17-CA6E6AAA36DD}" presName="accent_3" presStyleCnt="0"/>
      <dgm:spPr/>
    </dgm:pt>
    <dgm:pt modelId="{89C93EC5-4F81-4D27-8E16-4CD00DC0CFA0}" type="pres">
      <dgm:prSet presAssocID="{344B8576-87C5-4B9C-9E17-CA6E6AAA36DD}" presName="accentRepeatNode" presStyleLbl="solidFgAcc1" presStyleIdx="2" presStyleCnt="3"/>
      <dgm:spPr/>
    </dgm:pt>
  </dgm:ptLst>
  <dgm:cxnLst>
    <dgm:cxn modelId="{E1AF100C-23CE-4CC6-ADAA-EC25279F40A2}" srcId="{BAC44C18-3C88-4C83-8CCF-9154D5220C51}" destId="{8A8554EE-6E47-4273-8BC6-9A1F189C42E2}" srcOrd="1" destOrd="0" parTransId="{19C7C0AA-FF55-4CBF-A742-739D7AC04D6F}" sibTransId="{DA50B6D2-1863-4770-ABD5-FFDB71F4B0E6}"/>
    <dgm:cxn modelId="{3510641B-946F-4DD9-96AD-16BFF43D0C13}" type="presOf" srcId="{344B8576-87C5-4B9C-9E17-CA6E6AAA36DD}" destId="{7321DE12-CB07-4631-B31D-3CCF6A90C229}" srcOrd="0" destOrd="0" presId="urn:microsoft.com/office/officeart/2008/layout/VerticalCurvedList"/>
    <dgm:cxn modelId="{FDBB8E2A-BB04-4EFD-B610-3E5A72D5FD2E}" type="presOf" srcId="{8A8554EE-6E47-4273-8BC6-9A1F189C42E2}" destId="{0C3ABEB4-F8ED-4E9A-A3DA-B82E566E3E2E}" srcOrd="0" destOrd="0" presId="urn:microsoft.com/office/officeart/2008/layout/VerticalCurvedList"/>
    <dgm:cxn modelId="{B0495F94-BA73-4DED-B459-DE8173C02BC0}" type="presOf" srcId="{CC361AB9-8A1D-49D3-AF22-18B80800C889}" destId="{923AF94B-B3FC-4F11-B404-7036419B815B}" srcOrd="0" destOrd="0" presId="urn:microsoft.com/office/officeart/2008/layout/VerticalCurvedList"/>
    <dgm:cxn modelId="{288661A6-5812-4FF2-BD2B-88F9F918C062}" srcId="{BAC44C18-3C88-4C83-8CCF-9154D5220C51}" destId="{344B8576-87C5-4B9C-9E17-CA6E6AAA36DD}" srcOrd="2" destOrd="0" parTransId="{98D9C307-8752-4FD5-8298-257341988833}" sibTransId="{F6A4C7C4-11E3-4C4C-ABE1-029D538427AD}"/>
    <dgm:cxn modelId="{40BBAAB0-1D1F-4022-A190-5D89A2658578}" srcId="{BAC44C18-3C88-4C83-8CCF-9154D5220C51}" destId="{88AB5465-D419-4301-9145-6AAE448E1BF1}" srcOrd="0" destOrd="0" parTransId="{BB42B507-FA30-4E18-9DA4-53981CB0A980}" sibTransId="{CC361AB9-8A1D-49D3-AF22-18B80800C889}"/>
    <dgm:cxn modelId="{8FC037D2-35A9-4195-B37C-94D1AD75833B}" type="presOf" srcId="{88AB5465-D419-4301-9145-6AAE448E1BF1}" destId="{3773321F-8D7A-490C-8E8F-132995ECAA1C}" srcOrd="0" destOrd="0" presId="urn:microsoft.com/office/officeart/2008/layout/VerticalCurvedList"/>
    <dgm:cxn modelId="{6AC820F7-2DB3-4E58-930D-2A770BDC45A2}" type="presOf" srcId="{BAC44C18-3C88-4C83-8CCF-9154D5220C51}" destId="{A86E28E8-113A-40C6-92FE-576370FB6D67}" srcOrd="0" destOrd="0" presId="urn:microsoft.com/office/officeart/2008/layout/VerticalCurvedList"/>
    <dgm:cxn modelId="{B0473A47-6CD0-4188-8D7A-2C4F5DA13D1B}" type="presParOf" srcId="{A86E28E8-113A-40C6-92FE-576370FB6D67}" destId="{20A9B33E-924F-41BE-AAD6-C3DBCD98C3FE}" srcOrd="0" destOrd="0" presId="urn:microsoft.com/office/officeart/2008/layout/VerticalCurvedList"/>
    <dgm:cxn modelId="{EBB0C1B6-C9EF-424E-A7AE-E5DF3B3A5303}" type="presParOf" srcId="{20A9B33E-924F-41BE-AAD6-C3DBCD98C3FE}" destId="{A0D4D1F5-AA9D-4297-8B45-B21B4E2D252C}" srcOrd="0" destOrd="0" presId="urn:microsoft.com/office/officeart/2008/layout/VerticalCurvedList"/>
    <dgm:cxn modelId="{14BF8BA4-75DA-475A-92F3-9D714650E4A8}" type="presParOf" srcId="{A0D4D1F5-AA9D-4297-8B45-B21B4E2D252C}" destId="{1DC8A359-7D07-4F08-A249-6099DEAC4B5E}" srcOrd="0" destOrd="0" presId="urn:microsoft.com/office/officeart/2008/layout/VerticalCurvedList"/>
    <dgm:cxn modelId="{9C9BA0E6-348B-4F28-B75B-AC8115984216}" type="presParOf" srcId="{A0D4D1F5-AA9D-4297-8B45-B21B4E2D252C}" destId="{923AF94B-B3FC-4F11-B404-7036419B815B}" srcOrd="1" destOrd="0" presId="urn:microsoft.com/office/officeart/2008/layout/VerticalCurvedList"/>
    <dgm:cxn modelId="{74414760-FCD0-4335-B045-4DCF2CB257A1}" type="presParOf" srcId="{A0D4D1F5-AA9D-4297-8B45-B21B4E2D252C}" destId="{426F14CD-9214-45B4-AFFA-41EAFDE4DD76}" srcOrd="2" destOrd="0" presId="urn:microsoft.com/office/officeart/2008/layout/VerticalCurvedList"/>
    <dgm:cxn modelId="{D60441BF-58FA-4C8B-8400-CC5E98389758}" type="presParOf" srcId="{A0D4D1F5-AA9D-4297-8B45-B21B4E2D252C}" destId="{A7D053D1-356A-497E-977D-6C5976481B8D}" srcOrd="3" destOrd="0" presId="urn:microsoft.com/office/officeart/2008/layout/VerticalCurvedList"/>
    <dgm:cxn modelId="{F24A8F4A-F600-45B8-8A4F-02A23192D71B}" type="presParOf" srcId="{20A9B33E-924F-41BE-AAD6-C3DBCD98C3FE}" destId="{3773321F-8D7A-490C-8E8F-132995ECAA1C}" srcOrd="1" destOrd="0" presId="urn:microsoft.com/office/officeart/2008/layout/VerticalCurvedList"/>
    <dgm:cxn modelId="{B97E8A09-D282-4847-8A7B-FF456891D6CC}" type="presParOf" srcId="{20A9B33E-924F-41BE-AAD6-C3DBCD98C3FE}" destId="{B8C097D8-2CA9-4DAA-858D-3276244F6131}" srcOrd="2" destOrd="0" presId="urn:microsoft.com/office/officeart/2008/layout/VerticalCurvedList"/>
    <dgm:cxn modelId="{DF57DBB1-3F17-4B89-99BD-860D7353EF41}" type="presParOf" srcId="{B8C097D8-2CA9-4DAA-858D-3276244F6131}" destId="{248669BD-DF75-4E04-8A62-AE73088406D5}" srcOrd="0" destOrd="0" presId="urn:microsoft.com/office/officeart/2008/layout/VerticalCurvedList"/>
    <dgm:cxn modelId="{CD8D07B1-387A-416B-8181-E01D147D5AAE}" type="presParOf" srcId="{20A9B33E-924F-41BE-AAD6-C3DBCD98C3FE}" destId="{0C3ABEB4-F8ED-4E9A-A3DA-B82E566E3E2E}" srcOrd="3" destOrd="0" presId="urn:microsoft.com/office/officeart/2008/layout/VerticalCurvedList"/>
    <dgm:cxn modelId="{BF9F8AC8-1E82-4685-AFAB-E7CD9D1E1BC3}" type="presParOf" srcId="{20A9B33E-924F-41BE-AAD6-C3DBCD98C3FE}" destId="{671FB630-213E-4FC0-BADB-108D6FAE5E44}" srcOrd="4" destOrd="0" presId="urn:microsoft.com/office/officeart/2008/layout/VerticalCurvedList"/>
    <dgm:cxn modelId="{BC41BB38-5A85-4901-AF87-785934CDE68F}" type="presParOf" srcId="{671FB630-213E-4FC0-BADB-108D6FAE5E44}" destId="{77B13E09-F375-488F-A634-F8C51064D97B}" srcOrd="0" destOrd="0" presId="urn:microsoft.com/office/officeart/2008/layout/VerticalCurvedList"/>
    <dgm:cxn modelId="{E49BC6BB-CA76-40DC-A74E-37671B3E74A0}" type="presParOf" srcId="{20A9B33E-924F-41BE-AAD6-C3DBCD98C3FE}" destId="{7321DE12-CB07-4631-B31D-3CCF6A90C229}" srcOrd="5" destOrd="0" presId="urn:microsoft.com/office/officeart/2008/layout/VerticalCurvedList"/>
    <dgm:cxn modelId="{944F7180-0DE7-4A2C-871E-99225F01421E}" type="presParOf" srcId="{20A9B33E-924F-41BE-AAD6-C3DBCD98C3FE}" destId="{9DB41882-0377-49FB-A88B-8EC74F162BF8}" srcOrd="6" destOrd="0" presId="urn:microsoft.com/office/officeart/2008/layout/VerticalCurvedList"/>
    <dgm:cxn modelId="{3C113179-7701-4B8D-9F75-2CA81207E728}" type="presParOf" srcId="{9DB41882-0377-49FB-A88B-8EC74F162BF8}" destId="{89C93EC5-4F81-4D27-8E16-4CD00DC0CFA0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9CD95C1C-E345-4AD0-A828-C8F4345A90DA}" type="doc">
      <dgm:prSet loTypeId="urn:microsoft.com/office/officeart/2005/8/layout/process1" loCatId="process" qsTypeId="urn:microsoft.com/office/officeart/2005/8/quickstyle/simple3" qsCatId="simple" csTypeId="urn:microsoft.com/office/officeart/2005/8/colors/accent1_3" csCatId="accent1" phldr="1"/>
      <dgm:spPr/>
    </dgm:pt>
    <dgm:pt modelId="{D1F5EBEF-77C3-485A-BAAE-8EF86950F362}">
      <dgm:prSet phldrT="[Text]"/>
      <dgm:spPr/>
      <dgm:t>
        <a:bodyPr/>
        <a:lstStyle/>
        <a:p>
          <a:r>
            <a:rPr lang="en-US" b="0" dirty="0">
              <a:solidFill>
                <a:schemeClr val="bg1"/>
              </a:solidFill>
              <a:latin typeface="Source Sans Pro" panose="020B0503030403020204" pitchFamily="34" charset="0"/>
              <a:ea typeface="Source Sans Pro" panose="020B0503030403020204" pitchFamily="34" charset="0"/>
            </a:rPr>
            <a:t>Bias awareness</a:t>
          </a:r>
        </a:p>
      </dgm:t>
    </dgm:pt>
    <dgm:pt modelId="{4E3C1F9A-900D-4C0F-AC25-BC2AA3DFD04C}" type="parTrans" cxnId="{C87F637E-3F6F-4AA0-A597-F74887A9A804}">
      <dgm:prSet/>
      <dgm:spPr/>
      <dgm:t>
        <a:bodyPr/>
        <a:lstStyle/>
        <a:p>
          <a:endParaRPr lang="en-US"/>
        </a:p>
      </dgm:t>
    </dgm:pt>
    <dgm:pt modelId="{2712925F-F45E-4A66-9280-A0FEB4BE4BD3}" type="sibTrans" cxnId="{C87F637E-3F6F-4AA0-A597-F74887A9A804}">
      <dgm:prSet/>
      <dgm:spPr/>
      <dgm:t>
        <a:bodyPr/>
        <a:lstStyle/>
        <a:p>
          <a:endParaRPr lang="en-US" dirty="0"/>
        </a:p>
      </dgm:t>
    </dgm:pt>
    <dgm:pt modelId="{80B8CF1C-7B65-4795-98AC-047677E35AD0}">
      <dgm:prSet phldrT="[Text]"/>
      <dgm:spPr/>
      <dgm:t>
        <a:bodyPr/>
        <a:lstStyle/>
        <a:p>
          <a:r>
            <a:rPr lang="en-US" b="0" dirty="0">
              <a:latin typeface="Source Sans Pro" panose="020B0503030403020204" pitchFamily="34" charset="0"/>
              <a:ea typeface="Source Sans Pro" panose="020B0503030403020204" pitchFamily="34" charset="0"/>
            </a:rPr>
            <a:t>Consistency through benchmarks</a:t>
          </a:r>
        </a:p>
      </dgm:t>
    </dgm:pt>
    <dgm:pt modelId="{00063EB2-F53F-42E2-87E2-9AC479472D21}" type="parTrans" cxnId="{B3982B73-35A0-439D-A2CE-531FBEFDDD0B}">
      <dgm:prSet/>
      <dgm:spPr/>
      <dgm:t>
        <a:bodyPr/>
        <a:lstStyle/>
        <a:p>
          <a:endParaRPr lang="en-US"/>
        </a:p>
      </dgm:t>
    </dgm:pt>
    <dgm:pt modelId="{FEAAB746-9EF1-4FC4-9853-6F90DE4FAE13}" type="sibTrans" cxnId="{B3982B73-35A0-439D-A2CE-531FBEFDDD0B}">
      <dgm:prSet/>
      <dgm:spPr/>
      <dgm:t>
        <a:bodyPr/>
        <a:lstStyle/>
        <a:p>
          <a:endParaRPr lang="en-US" dirty="0"/>
        </a:p>
      </dgm:t>
    </dgm:pt>
    <dgm:pt modelId="{A39982B5-9E84-4779-9CC5-8362E067F514}">
      <dgm:prSet phldrT="[Text]"/>
      <dgm:spPr/>
      <dgm:t>
        <a:bodyPr/>
        <a:lstStyle/>
        <a:p>
          <a:r>
            <a:rPr lang="en-US" b="0" dirty="0">
              <a:latin typeface="Source Sans Pro" panose="020B0503030403020204" pitchFamily="34" charset="0"/>
              <a:ea typeface="Source Sans Pro" panose="020B0503030403020204" pitchFamily="34" charset="0"/>
            </a:rPr>
            <a:t>Review notes</a:t>
          </a:r>
        </a:p>
      </dgm:t>
    </dgm:pt>
    <dgm:pt modelId="{76974123-7EBA-4AD3-B2A0-D3A0D6C50AD3}" type="parTrans" cxnId="{71374C9E-B5E0-4B43-8013-0016F0B37478}">
      <dgm:prSet/>
      <dgm:spPr/>
      <dgm:t>
        <a:bodyPr/>
        <a:lstStyle/>
        <a:p>
          <a:endParaRPr lang="en-US"/>
        </a:p>
      </dgm:t>
    </dgm:pt>
    <dgm:pt modelId="{6F6C9A51-5D7C-4D2D-B0AA-931FAD58D06F}" type="sibTrans" cxnId="{71374C9E-B5E0-4B43-8013-0016F0B37478}">
      <dgm:prSet/>
      <dgm:spPr/>
      <dgm:t>
        <a:bodyPr/>
        <a:lstStyle/>
        <a:p>
          <a:endParaRPr lang="en-US" dirty="0"/>
        </a:p>
      </dgm:t>
    </dgm:pt>
    <dgm:pt modelId="{7F370831-6A25-470B-8F1B-C0A3784AE75E}">
      <dgm:prSet/>
      <dgm:spPr/>
      <dgm:t>
        <a:bodyPr/>
        <a:lstStyle/>
        <a:p>
          <a:r>
            <a:rPr lang="en-US" b="0" dirty="0">
              <a:latin typeface="Source Sans Pro" panose="020B0503030403020204" pitchFamily="34" charset="0"/>
              <a:ea typeface="Source Sans Pro" panose="020B0503030403020204" pitchFamily="34" charset="0"/>
            </a:rPr>
            <a:t>Post interview discussion</a:t>
          </a:r>
        </a:p>
      </dgm:t>
    </dgm:pt>
    <dgm:pt modelId="{690BE77E-45E2-4682-84EB-3A202824D4A6}" type="parTrans" cxnId="{FDD4C730-E66E-4951-81F7-809326865F1A}">
      <dgm:prSet/>
      <dgm:spPr/>
      <dgm:t>
        <a:bodyPr/>
        <a:lstStyle/>
        <a:p>
          <a:endParaRPr lang="en-US"/>
        </a:p>
      </dgm:t>
    </dgm:pt>
    <dgm:pt modelId="{AB6AD365-72F2-4179-A096-9D42B972B58B}" type="sibTrans" cxnId="{FDD4C730-E66E-4951-81F7-809326865F1A}">
      <dgm:prSet/>
      <dgm:spPr/>
      <dgm:t>
        <a:bodyPr/>
        <a:lstStyle/>
        <a:p>
          <a:endParaRPr lang="en-US"/>
        </a:p>
      </dgm:t>
    </dgm:pt>
    <dgm:pt modelId="{6F856317-53B2-4F02-B2EB-9512042024C8}">
      <dgm:prSet/>
      <dgm:spPr/>
      <dgm:t>
        <a:bodyPr/>
        <a:lstStyle/>
        <a:p>
          <a:r>
            <a:rPr lang="en-US" b="0" dirty="0">
              <a:latin typeface="Source Sans Pro" panose="020B0503030403020204" pitchFamily="34" charset="0"/>
              <a:ea typeface="Source Sans Pro" panose="020B0503030403020204" pitchFamily="34" charset="0"/>
            </a:rPr>
            <a:t>Second Interviews</a:t>
          </a:r>
        </a:p>
      </dgm:t>
    </dgm:pt>
    <dgm:pt modelId="{0356CAA5-EB2B-4251-ABA8-8FE8676C8DF5}" type="parTrans" cxnId="{0109CE2F-3F31-49E2-9491-08DC09B000B6}">
      <dgm:prSet/>
      <dgm:spPr/>
      <dgm:t>
        <a:bodyPr/>
        <a:lstStyle/>
        <a:p>
          <a:endParaRPr lang="en-US"/>
        </a:p>
      </dgm:t>
    </dgm:pt>
    <dgm:pt modelId="{CBAE27C0-B03D-49C4-8F43-5655EE0AB464}" type="sibTrans" cxnId="{0109CE2F-3F31-49E2-9491-08DC09B000B6}">
      <dgm:prSet/>
      <dgm:spPr/>
      <dgm:t>
        <a:bodyPr/>
        <a:lstStyle/>
        <a:p>
          <a:endParaRPr lang="en-US"/>
        </a:p>
      </dgm:t>
    </dgm:pt>
    <dgm:pt modelId="{CEA68A6D-0EC0-413B-B20B-D5B1BA5D9C91}" type="pres">
      <dgm:prSet presAssocID="{9CD95C1C-E345-4AD0-A828-C8F4345A90DA}" presName="Name0" presStyleCnt="0">
        <dgm:presLayoutVars>
          <dgm:dir/>
          <dgm:resizeHandles val="exact"/>
        </dgm:presLayoutVars>
      </dgm:prSet>
      <dgm:spPr/>
    </dgm:pt>
    <dgm:pt modelId="{1E66B09D-C129-4E20-9A12-A553DD997504}" type="pres">
      <dgm:prSet presAssocID="{D1F5EBEF-77C3-485A-BAAE-8EF86950F362}" presName="node" presStyleLbl="node1" presStyleIdx="0" presStyleCnt="5" custScaleX="108471" custScaleY="187208">
        <dgm:presLayoutVars>
          <dgm:bulletEnabled val="1"/>
        </dgm:presLayoutVars>
      </dgm:prSet>
      <dgm:spPr/>
    </dgm:pt>
    <dgm:pt modelId="{3CD2FEB8-92A5-4D41-9E7C-98BA57D34074}" type="pres">
      <dgm:prSet presAssocID="{2712925F-F45E-4A66-9280-A0FEB4BE4BD3}" presName="sibTrans" presStyleLbl="sibTrans2D1" presStyleIdx="0" presStyleCnt="4"/>
      <dgm:spPr/>
    </dgm:pt>
    <dgm:pt modelId="{F1DE315C-863B-41B6-B649-83FF6D5B512B}" type="pres">
      <dgm:prSet presAssocID="{2712925F-F45E-4A66-9280-A0FEB4BE4BD3}" presName="connectorText" presStyleLbl="sibTrans2D1" presStyleIdx="0" presStyleCnt="4"/>
      <dgm:spPr/>
    </dgm:pt>
    <dgm:pt modelId="{94D24A35-B305-462C-98DD-39505C1982EB}" type="pres">
      <dgm:prSet presAssocID="{80B8CF1C-7B65-4795-98AC-047677E35AD0}" presName="node" presStyleLbl="node1" presStyleIdx="1" presStyleCnt="5" custScaleX="108471" custScaleY="187208">
        <dgm:presLayoutVars>
          <dgm:bulletEnabled val="1"/>
        </dgm:presLayoutVars>
      </dgm:prSet>
      <dgm:spPr/>
    </dgm:pt>
    <dgm:pt modelId="{D0964A7D-C3B7-4C24-8864-A9353F95CE0D}" type="pres">
      <dgm:prSet presAssocID="{FEAAB746-9EF1-4FC4-9853-6F90DE4FAE13}" presName="sibTrans" presStyleLbl="sibTrans2D1" presStyleIdx="1" presStyleCnt="4"/>
      <dgm:spPr/>
    </dgm:pt>
    <dgm:pt modelId="{270E1CDF-AE33-47E1-A346-44136225EF53}" type="pres">
      <dgm:prSet presAssocID="{FEAAB746-9EF1-4FC4-9853-6F90DE4FAE13}" presName="connectorText" presStyleLbl="sibTrans2D1" presStyleIdx="1" presStyleCnt="4"/>
      <dgm:spPr/>
    </dgm:pt>
    <dgm:pt modelId="{1F97A648-EAD1-4C5E-B9A4-524D3D2AECCB}" type="pres">
      <dgm:prSet presAssocID="{A39982B5-9E84-4779-9CC5-8362E067F514}" presName="node" presStyleLbl="node1" presStyleIdx="2" presStyleCnt="5" custScaleX="108471" custScaleY="187208">
        <dgm:presLayoutVars>
          <dgm:bulletEnabled val="1"/>
        </dgm:presLayoutVars>
      </dgm:prSet>
      <dgm:spPr/>
    </dgm:pt>
    <dgm:pt modelId="{AB34AA64-04C3-486A-ADC3-4A89D4877878}" type="pres">
      <dgm:prSet presAssocID="{6F6C9A51-5D7C-4D2D-B0AA-931FAD58D06F}" presName="sibTrans" presStyleLbl="sibTrans2D1" presStyleIdx="2" presStyleCnt="4"/>
      <dgm:spPr/>
    </dgm:pt>
    <dgm:pt modelId="{68CF350A-5558-42D5-A48E-B5159AFE0532}" type="pres">
      <dgm:prSet presAssocID="{6F6C9A51-5D7C-4D2D-B0AA-931FAD58D06F}" presName="connectorText" presStyleLbl="sibTrans2D1" presStyleIdx="2" presStyleCnt="4"/>
      <dgm:spPr/>
    </dgm:pt>
    <dgm:pt modelId="{D1556FED-9F4B-4C41-8776-F163D0EBA275}" type="pres">
      <dgm:prSet presAssocID="{7F370831-6A25-470B-8F1B-C0A3784AE75E}" presName="node" presStyleLbl="node1" presStyleIdx="3" presStyleCnt="5" custScaleX="108471" custScaleY="187208">
        <dgm:presLayoutVars>
          <dgm:bulletEnabled val="1"/>
        </dgm:presLayoutVars>
      </dgm:prSet>
      <dgm:spPr/>
    </dgm:pt>
    <dgm:pt modelId="{56C1610F-A883-4177-8770-BF7C54419BD4}" type="pres">
      <dgm:prSet presAssocID="{AB6AD365-72F2-4179-A096-9D42B972B58B}" presName="sibTrans" presStyleLbl="sibTrans2D1" presStyleIdx="3" presStyleCnt="4"/>
      <dgm:spPr/>
    </dgm:pt>
    <dgm:pt modelId="{BFAF74CF-5B67-4CC6-B00A-23568EBA89BD}" type="pres">
      <dgm:prSet presAssocID="{AB6AD365-72F2-4179-A096-9D42B972B58B}" presName="connectorText" presStyleLbl="sibTrans2D1" presStyleIdx="3" presStyleCnt="4"/>
      <dgm:spPr/>
    </dgm:pt>
    <dgm:pt modelId="{C8F27561-2C7B-46B3-96BC-E1891F56123C}" type="pres">
      <dgm:prSet presAssocID="{6F856317-53B2-4F02-B2EB-9512042024C8}" presName="node" presStyleLbl="node1" presStyleIdx="4" presStyleCnt="5" custScaleX="108471" custScaleY="187208">
        <dgm:presLayoutVars>
          <dgm:bulletEnabled val="1"/>
        </dgm:presLayoutVars>
      </dgm:prSet>
      <dgm:spPr/>
    </dgm:pt>
  </dgm:ptLst>
  <dgm:cxnLst>
    <dgm:cxn modelId="{9C97BB14-91AC-475C-807E-411CDE0C7F6A}" type="presOf" srcId="{6F856317-53B2-4F02-B2EB-9512042024C8}" destId="{C8F27561-2C7B-46B3-96BC-E1891F56123C}" srcOrd="0" destOrd="0" presId="urn:microsoft.com/office/officeart/2005/8/layout/process1"/>
    <dgm:cxn modelId="{0109CE2F-3F31-49E2-9491-08DC09B000B6}" srcId="{9CD95C1C-E345-4AD0-A828-C8F4345A90DA}" destId="{6F856317-53B2-4F02-B2EB-9512042024C8}" srcOrd="4" destOrd="0" parTransId="{0356CAA5-EB2B-4251-ABA8-8FE8676C8DF5}" sibTransId="{CBAE27C0-B03D-49C4-8F43-5655EE0AB464}"/>
    <dgm:cxn modelId="{FDD4C730-E66E-4951-81F7-809326865F1A}" srcId="{9CD95C1C-E345-4AD0-A828-C8F4345A90DA}" destId="{7F370831-6A25-470B-8F1B-C0A3784AE75E}" srcOrd="3" destOrd="0" parTransId="{690BE77E-45E2-4682-84EB-3A202824D4A6}" sibTransId="{AB6AD365-72F2-4179-A096-9D42B972B58B}"/>
    <dgm:cxn modelId="{CA613E32-E720-47E5-BB26-5368F648604C}" type="presOf" srcId="{80B8CF1C-7B65-4795-98AC-047677E35AD0}" destId="{94D24A35-B305-462C-98DD-39505C1982EB}" srcOrd="0" destOrd="0" presId="urn:microsoft.com/office/officeart/2005/8/layout/process1"/>
    <dgm:cxn modelId="{9FB8EC3E-0E05-4F50-B286-8733CC149C8C}" type="presOf" srcId="{FEAAB746-9EF1-4FC4-9853-6F90DE4FAE13}" destId="{270E1CDF-AE33-47E1-A346-44136225EF53}" srcOrd="1" destOrd="0" presId="urn:microsoft.com/office/officeart/2005/8/layout/process1"/>
    <dgm:cxn modelId="{C177FC65-9555-4BA4-8FB0-55841BA482B0}" type="presOf" srcId="{7F370831-6A25-470B-8F1B-C0A3784AE75E}" destId="{D1556FED-9F4B-4C41-8776-F163D0EBA275}" srcOrd="0" destOrd="0" presId="urn:microsoft.com/office/officeart/2005/8/layout/process1"/>
    <dgm:cxn modelId="{0A7CFA49-9920-492A-BACE-4846D5D1BA06}" type="presOf" srcId="{2712925F-F45E-4A66-9280-A0FEB4BE4BD3}" destId="{3CD2FEB8-92A5-4D41-9E7C-98BA57D34074}" srcOrd="0" destOrd="0" presId="urn:microsoft.com/office/officeart/2005/8/layout/process1"/>
    <dgm:cxn modelId="{B3982B73-35A0-439D-A2CE-531FBEFDDD0B}" srcId="{9CD95C1C-E345-4AD0-A828-C8F4345A90DA}" destId="{80B8CF1C-7B65-4795-98AC-047677E35AD0}" srcOrd="1" destOrd="0" parTransId="{00063EB2-F53F-42E2-87E2-9AC479472D21}" sibTransId="{FEAAB746-9EF1-4FC4-9853-6F90DE4FAE13}"/>
    <dgm:cxn modelId="{4963B474-FF9C-4AAD-95FA-0D02E0D75749}" type="presOf" srcId="{6F6C9A51-5D7C-4D2D-B0AA-931FAD58D06F}" destId="{AB34AA64-04C3-486A-ADC3-4A89D4877878}" srcOrd="0" destOrd="0" presId="urn:microsoft.com/office/officeart/2005/8/layout/process1"/>
    <dgm:cxn modelId="{C87F637E-3F6F-4AA0-A597-F74887A9A804}" srcId="{9CD95C1C-E345-4AD0-A828-C8F4345A90DA}" destId="{D1F5EBEF-77C3-485A-BAAE-8EF86950F362}" srcOrd="0" destOrd="0" parTransId="{4E3C1F9A-900D-4C0F-AC25-BC2AA3DFD04C}" sibTransId="{2712925F-F45E-4A66-9280-A0FEB4BE4BD3}"/>
    <dgm:cxn modelId="{2E423381-2715-4304-97DE-A1D244A7030D}" type="presOf" srcId="{9CD95C1C-E345-4AD0-A828-C8F4345A90DA}" destId="{CEA68A6D-0EC0-413B-B20B-D5B1BA5D9C91}" srcOrd="0" destOrd="0" presId="urn:microsoft.com/office/officeart/2005/8/layout/process1"/>
    <dgm:cxn modelId="{1D2DC984-DD4D-45F3-AFDB-FF10569D0ADB}" type="presOf" srcId="{6F6C9A51-5D7C-4D2D-B0AA-931FAD58D06F}" destId="{68CF350A-5558-42D5-A48E-B5159AFE0532}" srcOrd="1" destOrd="0" presId="urn:microsoft.com/office/officeart/2005/8/layout/process1"/>
    <dgm:cxn modelId="{E6264C92-609A-4FA1-BA94-1191C1808276}" type="presOf" srcId="{FEAAB746-9EF1-4FC4-9853-6F90DE4FAE13}" destId="{D0964A7D-C3B7-4C24-8864-A9353F95CE0D}" srcOrd="0" destOrd="0" presId="urn:microsoft.com/office/officeart/2005/8/layout/process1"/>
    <dgm:cxn modelId="{71374C9E-B5E0-4B43-8013-0016F0B37478}" srcId="{9CD95C1C-E345-4AD0-A828-C8F4345A90DA}" destId="{A39982B5-9E84-4779-9CC5-8362E067F514}" srcOrd="2" destOrd="0" parTransId="{76974123-7EBA-4AD3-B2A0-D3A0D6C50AD3}" sibTransId="{6F6C9A51-5D7C-4D2D-B0AA-931FAD58D06F}"/>
    <dgm:cxn modelId="{363B3FA1-CA09-4019-916E-DC393A7EFBC6}" type="presOf" srcId="{A39982B5-9E84-4779-9CC5-8362E067F514}" destId="{1F97A648-EAD1-4C5E-B9A4-524D3D2AECCB}" srcOrd="0" destOrd="0" presId="urn:microsoft.com/office/officeart/2005/8/layout/process1"/>
    <dgm:cxn modelId="{4F5A89A2-FC20-4C32-9963-B3CC8802C1CA}" type="presOf" srcId="{AB6AD365-72F2-4179-A096-9D42B972B58B}" destId="{BFAF74CF-5B67-4CC6-B00A-23568EBA89BD}" srcOrd="1" destOrd="0" presId="urn:microsoft.com/office/officeart/2005/8/layout/process1"/>
    <dgm:cxn modelId="{8E89EFCA-7D49-499F-83EB-55AFDE0EA04F}" type="presOf" srcId="{2712925F-F45E-4A66-9280-A0FEB4BE4BD3}" destId="{F1DE315C-863B-41B6-B649-83FF6D5B512B}" srcOrd="1" destOrd="0" presId="urn:microsoft.com/office/officeart/2005/8/layout/process1"/>
    <dgm:cxn modelId="{3AA636D3-A671-4C6F-BAAE-BC113D76E7DA}" type="presOf" srcId="{AB6AD365-72F2-4179-A096-9D42B972B58B}" destId="{56C1610F-A883-4177-8770-BF7C54419BD4}" srcOrd="0" destOrd="0" presId="urn:microsoft.com/office/officeart/2005/8/layout/process1"/>
    <dgm:cxn modelId="{F102E5FB-7082-4204-8118-B03532740468}" type="presOf" srcId="{D1F5EBEF-77C3-485A-BAAE-8EF86950F362}" destId="{1E66B09D-C129-4E20-9A12-A553DD997504}" srcOrd="0" destOrd="0" presId="urn:microsoft.com/office/officeart/2005/8/layout/process1"/>
    <dgm:cxn modelId="{A0CD7E9F-3F0C-40C5-83E8-8F970A9141F2}" type="presParOf" srcId="{CEA68A6D-0EC0-413B-B20B-D5B1BA5D9C91}" destId="{1E66B09D-C129-4E20-9A12-A553DD997504}" srcOrd="0" destOrd="0" presId="urn:microsoft.com/office/officeart/2005/8/layout/process1"/>
    <dgm:cxn modelId="{35078D73-DBC5-4EB3-99F4-0E069648BC6A}" type="presParOf" srcId="{CEA68A6D-0EC0-413B-B20B-D5B1BA5D9C91}" destId="{3CD2FEB8-92A5-4D41-9E7C-98BA57D34074}" srcOrd="1" destOrd="0" presId="urn:microsoft.com/office/officeart/2005/8/layout/process1"/>
    <dgm:cxn modelId="{885C076B-36E1-4982-AB22-104639593E31}" type="presParOf" srcId="{3CD2FEB8-92A5-4D41-9E7C-98BA57D34074}" destId="{F1DE315C-863B-41B6-B649-83FF6D5B512B}" srcOrd="0" destOrd="0" presId="urn:microsoft.com/office/officeart/2005/8/layout/process1"/>
    <dgm:cxn modelId="{80452A3D-661B-4C95-B828-D2EDD992300A}" type="presParOf" srcId="{CEA68A6D-0EC0-413B-B20B-D5B1BA5D9C91}" destId="{94D24A35-B305-462C-98DD-39505C1982EB}" srcOrd="2" destOrd="0" presId="urn:microsoft.com/office/officeart/2005/8/layout/process1"/>
    <dgm:cxn modelId="{70D65D05-EAEB-4256-8E34-2E7C76CE85E3}" type="presParOf" srcId="{CEA68A6D-0EC0-413B-B20B-D5B1BA5D9C91}" destId="{D0964A7D-C3B7-4C24-8864-A9353F95CE0D}" srcOrd="3" destOrd="0" presId="urn:microsoft.com/office/officeart/2005/8/layout/process1"/>
    <dgm:cxn modelId="{CB4BAEE6-E80E-496E-991D-42AB697D2D9E}" type="presParOf" srcId="{D0964A7D-C3B7-4C24-8864-A9353F95CE0D}" destId="{270E1CDF-AE33-47E1-A346-44136225EF53}" srcOrd="0" destOrd="0" presId="urn:microsoft.com/office/officeart/2005/8/layout/process1"/>
    <dgm:cxn modelId="{80C4C222-1484-467C-88A3-5F40106C92E4}" type="presParOf" srcId="{CEA68A6D-0EC0-413B-B20B-D5B1BA5D9C91}" destId="{1F97A648-EAD1-4C5E-B9A4-524D3D2AECCB}" srcOrd="4" destOrd="0" presId="urn:microsoft.com/office/officeart/2005/8/layout/process1"/>
    <dgm:cxn modelId="{96A0B926-0E28-4065-8DEA-BD9187667BA1}" type="presParOf" srcId="{CEA68A6D-0EC0-413B-B20B-D5B1BA5D9C91}" destId="{AB34AA64-04C3-486A-ADC3-4A89D4877878}" srcOrd="5" destOrd="0" presId="urn:microsoft.com/office/officeart/2005/8/layout/process1"/>
    <dgm:cxn modelId="{72DD65C6-A886-4EBE-8D17-247A34AA63B3}" type="presParOf" srcId="{AB34AA64-04C3-486A-ADC3-4A89D4877878}" destId="{68CF350A-5558-42D5-A48E-B5159AFE0532}" srcOrd="0" destOrd="0" presId="urn:microsoft.com/office/officeart/2005/8/layout/process1"/>
    <dgm:cxn modelId="{541EE16B-8BD7-4882-B821-D6960FE693D9}" type="presParOf" srcId="{CEA68A6D-0EC0-413B-B20B-D5B1BA5D9C91}" destId="{D1556FED-9F4B-4C41-8776-F163D0EBA275}" srcOrd="6" destOrd="0" presId="urn:microsoft.com/office/officeart/2005/8/layout/process1"/>
    <dgm:cxn modelId="{FA6F7335-0F22-40D6-A240-F3B7E07856AA}" type="presParOf" srcId="{CEA68A6D-0EC0-413B-B20B-D5B1BA5D9C91}" destId="{56C1610F-A883-4177-8770-BF7C54419BD4}" srcOrd="7" destOrd="0" presId="urn:microsoft.com/office/officeart/2005/8/layout/process1"/>
    <dgm:cxn modelId="{E22A1D80-4ED2-4DD6-8AF9-F935F37B78FC}" type="presParOf" srcId="{56C1610F-A883-4177-8770-BF7C54419BD4}" destId="{BFAF74CF-5B67-4CC6-B00A-23568EBA89BD}" srcOrd="0" destOrd="0" presId="urn:microsoft.com/office/officeart/2005/8/layout/process1"/>
    <dgm:cxn modelId="{3B5E69AF-FDEF-45E1-9EA6-9ABA3773916A}" type="presParOf" srcId="{CEA68A6D-0EC0-413B-B20B-D5B1BA5D9C91}" destId="{C8F27561-2C7B-46B3-96BC-E1891F56123C}" srcOrd="8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F139BFDE-382F-4A8C-926F-1A8B7D6252FD}" type="doc">
      <dgm:prSet loTypeId="urn:microsoft.com/office/officeart/2005/8/layout/chevron1" loCatId="process" qsTypeId="urn:microsoft.com/office/officeart/2005/8/quickstyle/simple3" qsCatId="simple" csTypeId="urn:microsoft.com/office/officeart/2005/8/colors/accent1_3" csCatId="accent1" phldr="1"/>
      <dgm:spPr/>
    </dgm:pt>
    <dgm:pt modelId="{0D19B571-D170-45A8-A3AF-C3214E2624B8}">
      <dgm:prSet phldrT="[Text]"/>
      <dgm:spPr/>
      <dgm:t>
        <a:bodyPr/>
        <a:lstStyle/>
        <a:p>
          <a:r>
            <a:rPr lang="en-US" b="0" dirty="0">
              <a:solidFill>
                <a:schemeClr val="bg1"/>
              </a:solidFill>
              <a:latin typeface="Source Sans Pro" panose="020B0503030403020204" pitchFamily="34" charset="0"/>
              <a:ea typeface="Source Sans Pro" panose="020B0503030403020204" pitchFamily="34" charset="0"/>
            </a:rPr>
            <a:t>Watch what you record</a:t>
          </a:r>
        </a:p>
      </dgm:t>
    </dgm:pt>
    <dgm:pt modelId="{725047FA-EFAE-42D2-A05C-CE1D80F776E6}" type="parTrans" cxnId="{EAF77A22-80D1-4BCF-8E33-F4945AF99DF7}">
      <dgm:prSet/>
      <dgm:spPr/>
      <dgm:t>
        <a:bodyPr/>
        <a:lstStyle/>
        <a:p>
          <a:endParaRPr lang="en-US" b="0">
            <a:solidFill>
              <a:schemeClr val="tx1"/>
            </a:solidFill>
          </a:endParaRPr>
        </a:p>
      </dgm:t>
    </dgm:pt>
    <dgm:pt modelId="{099645B2-68E1-49F4-A61C-636AAD0527DC}" type="sibTrans" cxnId="{EAF77A22-80D1-4BCF-8E33-F4945AF99DF7}">
      <dgm:prSet/>
      <dgm:spPr/>
      <dgm:t>
        <a:bodyPr/>
        <a:lstStyle/>
        <a:p>
          <a:endParaRPr lang="en-US" b="0">
            <a:solidFill>
              <a:schemeClr val="tx1"/>
            </a:solidFill>
          </a:endParaRPr>
        </a:p>
      </dgm:t>
    </dgm:pt>
    <dgm:pt modelId="{A33B2A1E-C8C2-43D6-AF6B-DDB9929F0406}">
      <dgm:prSet phldrT="[Text]"/>
      <dgm:spPr/>
      <dgm:t>
        <a:bodyPr/>
        <a:lstStyle/>
        <a:p>
          <a:r>
            <a:rPr lang="en-US" b="0">
              <a:latin typeface="Source Sans Pro" panose="020B0503030403020204" pitchFamily="34" charset="0"/>
              <a:ea typeface="Source Sans Pro" panose="020B0503030403020204" pitchFamily="34" charset="0"/>
            </a:rPr>
            <a:t>Watch what you don’t record</a:t>
          </a:r>
          <a:endParaRPr lang="en-US" b="0" dirty="0">
            <a:latin typeface="Source Sans Pro" panose="020B0503030403020204" pitchFamily="34" charset="0"/>
            <a:ea typeface="Source Sans Pro" panose="020B0503030403020204" pitchFamily="34" charset="0"/>
          </a:endParaRPr>
        </a:p>
      </dgm:t>
    </dgm:pt>
    <dgm:pt modelId="{94900524-2177-4FB6-A82D-C7B792129548}" type="parTrans" cxnId="{CBC6208C-DF16-4C47-AAA5-35EBF626C0D4}">
      <dgm:prSet/>
      <dgm:spPr/>
      <dgm:t>
        <a:bodyPr/>
        <a:lstStyle/>
        <a:p>
          <a:endParaRPr lang="en-US" b="0">
            <a:solidFill>
              <a:schemeClr val="tx1"/>
            </a:solidFill>
          </a:endParaRPr>
        </a:p>
      </dgm:t>
    </dgm:pt>
    <dgm:pt modelId="{57D7C2F4-05E4-41FF-A70C-E9C49A59F1B0}" type="sibTrans" cxnId="{CBC6208C-DF16-4C47-AAA5-35EBF626C0D4}">
      <dgm:prSet/>
      <dgm:spPr/>
      <dgm:t>
        <a:bodyPr/>
        <a:lstStyle/>
        <a:p>
          <a:endParaRPr lang="en-US" b="0">
            <a:solidFill>
              <a:schemeClr val="tx1"/>
            </a:solidFill>
          </a:endParaRPr>
        </a:p>
      </dgm:t>
    </dgm:pt>
    <dgm:pt modelId="{CD32664F-B38C-4F52-86FB-938F1B58D2E2}">
      <dgm:prSet phldrT="[Text]"/>
      <dgm:spPr/>
      <dgm:t>
        <a:bodyPr/>
        <a:lstStyle/>
        <a:p>
          <a:r>
            <a:rPr lang="en-US" b="0">
              <a:latin typeface="Source Sans Pro" panose="020B0503030403020204" pitchFamily="34" charset="0"/>
              <a:ea typeface="Source Sans Pro" panose="020B0503030403020204" pitchFamily="34" charset="0"/>
            </a:rPr>
            <a:t>Keep documentation for 3 years</a:t>
          </a:r>
          <a:endParaRPr lang="en-US" b="0" dirty="0">
            <a:latin typeface="Source Sans Pro" panose="020B0503030403020204" pitchFamily="34" charset="0"/>
            <a:ea typeface="Source Sans Pro" panose="020B0503030403020204" pitchFamily="34" charset="0"/>
          </a:endParaRPr>
        </a:p>
      </dgm:t>
    </dgm:pt>
    <dgm:pt modelId="{A361B41B-67A1-4F3C-A17F-F83BBFB9ACF1}" type="parTrans" cxnId="{2B2755C5-C831-4917-A224-9E756D509606}">
      <dgm:prSet/>
      <dgm:spPr/>
      <dgm:t>
        <a:bodyPr/>
        <a:lstStyle/>
        <a:p>
          <a:endParaRPr lang="en-US" b="0">
            <a:solidFill>
              <a:schemeClr val="tx1"/>
            </a:solidFill>
          </a:endParaRPr>
        </a:p>
      </dgm:t>
    </dgm:pt>
    <dgm:pt modelId="{BC0BFBDC-9E76-4D19-AA09-B4FD06A86E02}" type="sibTrans" cxnId="{2B2755C5-C831-4917-A224-9E756D509606}">
      <dgm:prSet/>
      <dgm:spPr/>
      <dgm:t>
        <a:bodyPr/>
        <a:lstStyle/>
        <a:p>
          <a:endParaRPr lang="en-US" b="0">
            <a:solidFill>
              <a:schemeClr val="tx1"/>
            </a:solidFill>
          </a:endParaRPr>
        </a:p>
      </dgm:t>
    </dgm:pt>
    <dgm:pt modelId="{08E43BF6-858B-4129-A15E-6585F84D751B}" type="pres">
      <dgm:prSet presAssocID="{F139BFDE-382F-4A8C-926F-1A8B7D6252FD}" presName="Name0" presStyleCnt="0">
        <dgm:presLayoutVars>
          <dgm:dir/>
          <dgm:animLvl val="lvl"/>
          <dgm:resizeHandles val="exact"/>
        </dgm:presLayoutVars>
      </dgm:prSet>
      <dgm:spPr/>
    </dgm:pt>
    <dgm:pt modelId="{4A733689-5EFE-4372-B835-120ADBBF535A}" type="pres">
      <dgm:prSet presAssocID="{0D19B571-D170-45A8-A3AF-C3214E2624B8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767FB984-B4D0-41AF-8B74-773F00871268}" type="pres">
      <dgm:prSet presAssocID="{099645B2-68E1-49F4-A61C-636AAD0527DC}" presName="parTxOnlySpace" presStyleCnt="0"/>
      <dgm:spPr/>
    </dgm:pt>
    <dgm:pt modelId="{C831BC30-23C9-44D6-8F94-5116DBD79679}" type="pres">
      <dgm:prSet presAssocID="{A33B2A1E-C8C2-43D6-AF6B-DDB9929F0406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59090D1B-6148-4788-AD56-11C6A9FF6E78}" type="pres">
      <dgm:prSet presAssocID="{57D7C2F4-05E4-41FF-A70C-E9C49A59F1B0}" presName="parTxOnlySpace" presStyleCnt="0"/>
      <dgm:spPr/>
    </dgm:pt>
    <dgm:pt modelId="{EB622E15-7E94-47EF-842A-13A110F082EB}" type="pres">
      <dgm:prSet presAssocID="{CD32664F-B38C-4F52-86FB-938F1B58D2E2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EAF77A22-80D1-4BCF-8E33-F4945AF99DF7}" srcId="{F139BFDE-382F-4A8C-926F-1A8B7D6252FD}" destId="{0D19B571-D170-45A8-A3AF-C3214E2624B8}" srcOrd="0" destOrd="0" parTransId="{725047FA-EFAE-42D2-A05C-CE1D80F776E6}" sibTransId="{099645B2-68E1-49F4-A61C-636AAD0527DC}"/>
    <dgm:cxn modelId="{801B1841-6CD1-4D42-9A76-59FF9D4C78F2}" type="presOf" srcId="{CD32664F-B38C-4F52-86FB-938F1B58D2E2}" destId="{EB622E15-7E94-47EF-842A-13A110F082EB}" srcOrd="0" destOrd="0" presId="urn:microsoft.com/office/officeart/2005/8/layout/chevron1"/>
    <dgm:cxn modelId="{7F53236A-DC84-409F-B3C8-9582FDA1E0BB}" type="presOf" srcId="{0D19B571-D170-45A8-A3AF-C3214E2624B8}" destId="{4A733689-5EFE-4372-B835-120ADBBF535A}" srcOrd="0" destOrd="0" presId="urn:microsoft.com/office/officeart/2005/8/layout/chevron1"/>
    <dgm:cxn modelId="{ACAB4A55-03E7-4CA9-8685-51A7E764F21E}" type="presOf" srcId="{F139BFDE-382F-4A8C-926F-1A8B7D6252FD}" destId="{08E43BF6-858B-4129-A15E-6585F84D751B}" srcOrd="0" destOrd="0" presId="urn:microsoft.com/office/officeart/2005/8/layout/chevron1"/>
    <dgm:cxn modelId="{CBC6208C-DF16-4C47-AAA5-35EBF626C0D4}" srcId="{F139BFDE-382F-4A8C-926F-1A8B7D6252FD}" destId="{A33B2A1E-C8C2-43D6-AF6B-DDB9929F0406}" srcOrd="1" destOrd="0" parTransId="{94900524-2177-4FB6-A82D-C7B792129548}" sibTransId="{57D7C2F4-05E4-41FF-A70C-E9C49A59F1B0}"/>
    <dgm:cxn modelId="{93BEB7A1-9425-4B50-8497-2E178274614C}" type="presOf" srcId="{A33B2A1E-C8C2-43D6-AF6B-DDB9929F0406}" destId="{C831BC30-23C9-44D6-8F94-5116DBD79679}" srcOrd="0" destOrd="0" presId="urn:microsoft.com/office/officeart/2005/8/layout/chevron1"/>
    <dgm:cxn modelId="{2B2755C5-C831-4917-A224-9E756D509606}" srcId="{F139BFDE-382F-4A8C-926F-1A8B7D6252FD}" destId="{CD32664F-B38C-4F52-86FB-938F1B58D2E2}" srcOrd="2" destOrd="0" parTransId="{A361B41B-67A1-4F3C-A17F-F83BBFB9ACF1}" sibTransId="{BC0BFBDC-9E76-4D19-AA09-B4FD06A86E02}"/>
    <dgm:cxn modelId="{3372A7A6-9102-406A-937E-E19EA6159E7F}" type="presParOf" srcId="{08E43BF6-858B-4129-A15E-6585F84D751B}" destId="{4A733689-5EFE-4372-B835-120ADBBF535A}" srcOrd="0" destOrd="0" presId="urn:microsoft.com/office/officeart/2005/8/layout/chevron1"/>
    <dgm:cxn modelId="{9542216B-BA63-46B4-B0BF-37CFDD9699AB}" type="presParOf" srcId="{08E43BF6-858B-4129-A15E-6585F84D751B}" destId="{767FB984-B4D0-41AF-8B74-773F00871268}" srcOrd="1" destOrd="0" presId="urn:microsoft.com/office/officeart/2005/8/layout/chevron1"/>
    <dgm:cxn modelId="{BEA6D223-DDA8-4B84-9928-B5CCC9CEC283}" type="presParOf" srcId="{08E43BF6-858B-4129-A15E-6585F84D751B}" destId="{C831BC30-23C9-44D6-8F94-5116DBD79679}" srcOrd="2" destOrd="0" presId="urn:microsoft.com/office/officeart/2005/8/layout/chevron1"/>
    <dgm:cxn modelId="{275E2D84-D2D0-45D1-A547-A0A2EE91BC22}" type="presParOf" srcId="{08E43BF6-858B-4129-A15E-6585F84D751B}" destId="{59090D1B-6148-4788-AD56-11C6A9FF6E78}" srcOrd="3" destOrd="0" presId="urn:microsoft.com/office/officeart/2005/8/layout/chevron1"/>
    <dgm:cxn modelId="{5EF13835-D8AF-460C-BE02-94B583D018D8}" type="presParOf" srcId="{08E43BF6-858B-4129-A15E-6585F84D751B}" destId="{EB622E15-7E94-47EF-842A-13A110F082EB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63EF9108-E97D-470D-B221-D0D4E6834C0A}" type="doc">
      <dgm:prSet loTypeId="urn:microsoft.com/office/officeart/2005/8/layout/vList5" loCatId="list" qsTypeId="urn:microsoft.com/office/officeart/2005/8/quickstyle/simple1" qsCatId="simple" csTypeId="urn:microsoft.com/office/officeart/2005/8/colors/accent5_4" csCatId="accent5" phldr="1"/>
      <dgm:spPr/>
      <dgm:t>
        <a:bodyPr/>
        <a:lstStyle/>
        <a:p>
          <a:endParaRPr lang="en-US"/>
        </a:p>
      </dgm:t>
    </dgm:pt>
    <dgm:pt modelId="{E4E144D9-F1CE-4B42-AA9F-D88F10BB601C}">
      <dgm:prSet custT="1"/>
      <dgm:spPr/>
      <dgm:t>
        <a:bodyPr/>
        <a:lstStyle/>
        <a:p>
          <a:pPr rtl="0"/>
          <a:r>
            <a:rPr lang="en-US" sz="3200" dirty="0">
              <a:latin typeface="Source Sans Pro" panose="020B0503030403020204" pitchFamily="34" charset="0"/>
              <a:ea typeface="Source Sans Pro" panose="020B0503030403020204" pitchFamily="34" charset="0"/>
            </a:rPr>
            <a:t>Purpose </a:t>
          </a:r>
        </a:p>
      </dgm:t>
    </dgm:pt>
    <dgm:pt modelId="{F8EC38EF-A0D9-4317-95BE-70DE0A46AC5D}" type="parTrans" cxnId="{8F874E2C-2991-4E99-8E4F-4E84442465A3}">
      <dgm:prSet/>
      <dgm:spPr/>
      <dgm:t>
        <a:bodyPr/>
        <a:lstStyle/>
        <a:p>
          <a:endParaRPr lang="en-US"/>
        </a:p>
      </dgm:t>
    </dgm:pt>
    <dgm:pt modelId="{7CAD88BE-7408-4168-9060-C8114F7A7D40}" type="sibTrans" cxnId="{8F874E2C-2991-4E99-8E4F-4E84442465A3}">
      <dgm:prSet/>
      <dgm:spPr/>
      <dgm:t>
        <a:bodyPr/>
        <a:lstStyle/>
        <a:p>
          <a:endParaRPr lang="en-US"/>
        </a:p>
      </dgm:t>
    </dgm:pt>
    <dgm:pt modelId="{0DDF47E9-9B59-413D-B3FB-5B206D72F870}">
      <dgm:prSet custT="1"/>
      <dgm:spPr/>
      <dgm:t>
        <a:bodyPr/>
        <a:lstStyle/>
        <a:p>
          <a:pPr rtl="0"/>
          <a:r>
            <a:rPr lang="en-US" sz="3200" dirty="0">
              <a:latin typeface="Source Sans Pro" panose="020B0503030403020204" pitchFamily="34" charset="0"/>
              <a:ea typeface="Source Sans Pro" panose="020B0503030403020204" pitchFamily="34" charset="0"/>
            </a:rPr>
            <a:t>Process</a:t>
          </a:r>
          <a:r>
            <a:rPr lang="en-US" sz="4200" dirty="0">
              <a:latin typeface="Source Sans Pro" panose="020B0503030403020204" pitchFamily="34" charset="0"/>
              <a:ea typeface="Source Sans Pro" panose="020B0503030403020204" pitchFamily="34" charset="0"/>
            </a:rPr>
            <a:t> </a:t>
          </a:r>
        </a:p>
      </dgm:t>
    </dgm:pt>
    <dgm:pt modelId="{5C0C6E84-74D1-4494-A9A3-B83BC6089563}" type="parTrans" cxnId="{3CED47DC-59AB-4DAD-8008-A1DD50B2B968}">
      <dgm:prSet/>
      <dgm:spPr/>
      <dgm:t>
        <a:bodyPr/>
        <a:lstStyle/>
        <a:p>
          <a:endParaRPr lang="en-US"/>
        </a:p>
      </dgm:t>
    </dgm:pt>
    <dgm:pt modelId="{0B3F904F-6F88-4BBC-AE81-A3C8171D7A34}" type="sibTrans" cxnId="{3CED47DC-59AB-4DAD-8008-A1DD50B2B968}">
      <dgm:prSet/>
      <dgm:spPr/>
      <dgm:t>
        <a:bodyPr/>
        <a:lstStyle/>
        <a:p>
          <a:endParaRPr lang="en-US"/>
        </a:p>
      </dgm:t>
    </dgm:pt>
    <dgm:pt modelId="{2FA9C109-BB94-4B76-A26A-56D25E55F039}">
      <dgm:prSet custT="1"/>
      <dgm:spPr/>
      <dgm:t>
        <a:bodyPr/>
        <a:lstStyle/>
        <a:p>
          <a:pPr rtl="0"/>
          <a:r>
            <a:rPr lang="en-US" sz="3200">
              <a:latin typeface="Source Sans Pro" panose="020B0503030403020204" pitchFamily="34" charset="0"/>
              <a:ea typeface="Source Sans Pro" panose="020B0503030403020204" pitchFamily="34" charset="0"/>
            </a:rPr>
            <a:t>Practice </a:t>
          </a:r>
          <a:endParaRPr lang="en-US" sz="3200" dirty="0">
            <a:latin typeface="Source Sans Pro" panose="020B0503030403020204" pitchFamily="34" charset="0"/>
            <a:ea typeface="Source Sans Pro" panose="020B0503030403020204" pitchFamily="34" charset="0"/>
          </a:endParaRPr>
        </a:p>
      </dgm:t>
    </dgm:pt>
    <dgm:pt modelId="{5583B991-8295-4810-8809-6CCA993FB9F2}" type="parTrans" cxnId="{07019E30-25BF-467C-B4F6-9868F6152136}">
      <dgm:prSet/>
      <dgm:spPr/>
      <dgm:t>
        <a:bodyPr/>
        <a:lstStyle/>
        <a:p>
          <a:endParaRPr lang="en-US"/>
        </a:p>
      </dgm:t>
    </dgm:pt>
    <dgm:pt modelId="{806BE501-9656-46FB-BE55-B4139B8E18DC}" type="sibTrans" cxnId="{07019E30-25BF-467C-B4F6-9868F6152136}">
      <dgm:prSet/>
      <dgm:spPr/>
      <dgm:t>
        <a:bodyPr/>
        <a:lstStyle/>
        <a:p>
          <a:endParaRPr lang="en-US"/>
        </a:p>
      </dgm:t>
    </dgm:pt>
    <dgm:pt modelId="{DD4BF9CD-0B94-493B-AABE-5FE2D7215566}">
      <dgm:prSet/>
      <dgm:spPr/>
      <dgm:t>
        <a:bodyPr/>
        <a:lstStyle/>
        <a:p>
          <a:pPr rtl="0"/>
          <a:r>
            <a:rPr lang="en-US" dirty="0">
              <a:latin typeface="Source Sans Pro" panose="020B0503030403020204" pitchFamily="34" charset="0"/>
              <a:ea typeface="Source Sans Pro" panose="020B0503030403020204" pitchFamily="34" charset="0"/>
            </a:rPr>
            <a:t>Eliminate discriminatory practices &amp; minimize cultural, racial, gender and disability differences</a:t>
          </a:r>
        </a:p>
      </dgm:t>
    </dgm:pt>
    <dgm:pt modelId="{9B8948DD-E53E-4B98-8854-8FAC88EFA87D}" type="parTrans" cxnId="{E93A3999-ED29-4AC8-9B53-139F11341F08}">
      <dgm:prSet/>
      <dgm:spPr/>
      <dgm:t>
        <a:bodyPr/>
        <a:lstStyle/>
        <a:p>
          <a:endParaRPr lang="en-US"/>
        </a:p>
      </dgm:t>
    </dgm:pt>
    <dgm:pt modelId="{BEC27C50-D0DF-4CCA-A0BA-2205A81D522A}" type="sibTrans" cxnId="{E93A3999-ED29-4AC8-9B53-139F11341F08}">
      <dgm:prSet/>
      <dgm:spPr/>
      <dgm:t>
        <a:bodyPr/>
        <a:lstStyle/>
        <a:p>
          <a:endParaRPr lang="en-US"/>
        </a:p>
      </dgm:t>
    </dgm:pt>
    <dgm:pt modelId="{62ABCAEE-717B-45F3-B270-35F537DB00B7}">
      <dgm:prSet/>
      <dgm:spPr/>
      <dgm:t>
        <a:bodyPr/>
        <a:lstStyle/>
        <a:p>
          <a:pPr rtl="0"/>
          <a:r>
            <a:rPr lang="en-US" dirty="0">
              <a:latin typeface="Source Sans Pro" panose="020B0503030403020204" pitchFamily="34" charset="0"/>
              <a:ea typeface="Source Sans Pro" panose="020B0503030403020204" pitchFamily="34" charset="0"/>
            </a:rPr>
            <a:t>Take special measures during process when there is an opportunity to reduce underrepresentation</a:t>
          </a:r>
        </a:p>
      </dgm:t>
    </dgm:pt>
    <dgm:pt modelId="{A1025EA4-A04A-494E-AD35-3AC310DEC38F}" type="parTrans" cxnId="{786A7B46-D1CE-4AFE-9372-AAA6F2AD038B}">
      <dgm:prSet/>
      <dgm:spPr/>
      <dgm:t>
        <a:bodyPr/>
        <a:lstStyle/>
        <a:p>
          <a:endParaRPr lang="en-US"/>
        </a:p>
      </dgm:t>
    </dgm:pt>
    <dgm:pt modelId="{5C1F144C-35D1-4104-9AE6-E69F7DD49448}" type="sibTrans" cxnId="{786A7B46-D1CE-4AFE-9372-AAA6F2AD038B}">
      <dgm:prSet/>
      <dgm:spPr/>
      <dgm:t>
        <a:bodyPr/>
        <a:lstStyle/>
        <a:p>
          <a:endParaRPr lang="en-US"/>
        </a:p>
      </dgm:t>
    </dgm:pt>
    <dgm:pt modelId="{66F1022C-D6FE-4092-B85D-4A9EEA7C957C}">
      <dgm:prSet/>
      <dgm:spPr/>
      <dgm:t>
        <a:bodyPr/>
        <a:lstStyle/>
        <a:p>
          <a:pPr rtl="0"/>
          <a:r>
            <a:rPr lang="en-US" dirty="0">
              <a:latin typeface="Source Sans Pro" panose="020B0503030403020204" pitchFamily="34" charset="0"/>
              <a:ea typeface="Source Sans Pro" panose="020B0503030403020204" pitchFamily="34" charset="0"/>
            </a:rPr>
            <a:t>Managers demonstrate several affirmative steps to eliminate biases before making the offer to hire</a:t>
          </a:r>
        </a:p>
      </dgm:t>
    </dgm:pt>
    <dgm:pt modelId="{FF38195D-A787-45A3-9141-12B0F7D1CC55}" type="parTrans" cxnId="{A75C78FE-1962-470A-812E-70F168CF36C3}">
      <dgm:prSet/>
      <dgm:spPr/>
      <dgm:t>
        <a:bodyPr/>
        <a:lstStyle/>
        <a:p>
          <a:endParaRPr lang="en-US"/>
        </a:p>
      </dgm:t>
    </dgm:pt>
    <dgm:pt modelId="{7408B84A-7F25-41D4-A702-964848B96672}" type="sibTrans" cxnId="{A75C78FE-1962-470A-812E-70F168CF36C3}">
      <dgm:prSet/>
      <dgm:spPr/>
      <dgm:t>
        <a:bodyPr/>
        <a:lstStyle/>
        <a:p>
          <a:endParaRPr lang="en-US"/>
        </a:p>
      </dgm:t>
    </dgm:pt>
    <dgm:pt modelId="{17C51CC4-F3DE-4AF8-ADC3-F270B710DC49}" type="pres">
      <dgm:prSet presAssocID="{63EF9108-E97D-470D-B221-D0D4E6834C0A}" presName="Name0" presStyleCnt="0">
        <dgm:presLayoutVars>
          <dgm:dir/>
          <dgm:animLvl val="lvl"/>
          <dgm:resizeHandles val="exact"/>
        </dgm:presLayoutVars>
      </dgm:prSet>
      <dgm:spPr/>
    </dgm:pt>
    <dgm:pt modelId="{C87DA094-A7A3-4D7B-892D-921533D8BE98}" type="pres">
      <dgm:prSet presAssocID="{E4E144D9-F1CE-4B42-AA9F-D88F10BB601C}" presName="linNode" presStyleCnt="0"/>
      <dgm:spPr/>
    </dgm:pt>
    <dgm:pt modelId="{0A99E081-515F-449D-9C3E-2D0BF3B89014}" type="pres">
      <dgm:prSet presAssocID="{E4E144D9-F1CE-4B42-AA9F-D88F10BB601C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0B91B29B-C91D-4366-9797-2696EEE2FFCD}" type="pres">
      <dgm:prSet presAssocID="{E4E144D9-F1CE-4B42-AA9F-D88F10BB601C}" presName="descendantText" presStyleLbl="alignAccFollowNode1" presStyleIdx="0" presStyleCnt="3">
        <dgm:presLayoutVars>
          <dgm:bulletEnabled val="1"/>
        </dgm:presLayoutVars>
      </dgm:prSet>
      <dgm:spPr/>
    </dgm:pt>
    <dgm:pt modelId="{E617FD60-B07A-4754-AABE-DF73696DFBEA}" type="pres">
      <dgm:prSet presAssocID="{7CAD88BE-7408-4168-9060-C8114F7A7D40}" presName="sp" presStyleCnt="0"/>
      <dgm:spPr/>
    </dgm:pt>
    <dgm:pt modelId="{F74BDF38-1CB7-4BF2-A79A-5ACC8513E32A}" type="pres">
      <dgm:prSet presAssocID="{0DDF47E9-9B59-413D-B3FB-5B206D72F870}" presName="linNode" presStyleCnt="0"/>
      <dgm:spPr/>
    </dgm:pt>
    <dgm:pt modelId="{E363E747-4000-4ECB-8AC5-650E80634027}" type="pres">
      <dgm:prSet presAssocID="{0DDF47E9-9B59-413D-B3FB-5B206D72F870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570D8E6A-3600-4189-92C6-586B21E08EFA}" type="pres">
      <dgm:prSet presAssocID="{0DDF47E9-9B59-413D-B3FB-5B206D72F870}" presName="descendantText" presStyleLbl="alignAccFollowNode1" presStyleIdx="1" presStyleCnt="3">
        <dgm:presLayoutVars>
          <dgm:bulletEnabled val="1"/>
        </dgm:presLayoutVars>
      </dgm:prSet>
      <dgm:spPr/>
    </dgm:pt>
    <dgm:pt modelId="{77C215FD-FEAB-47D9-8A2B-CA1D89B752A2}" type="pres">
      <dgm:prSet presAssocID="{0B3F904F-6F88-4BBC-AE81-A3C8171D7A34}" presName="sp" presStyleCnt="0"/>
      <dgm:spPr/>
    </dgm:pt>
    <dgm:pt modelId="{56D3C5BB-0343-45C8-B110-34A28BECA70F}" type="pres">
      <dgm:prSet presAssocID="{2FA9C109-BB94-4B76-A26A-56D25E55F039}" presName="linNode" presStyleCnt="0"/>
      <dgm:spPr/>
    </dgm:pt>
    <dgm:pt modelId="{DB45218B-BF22-452C-AFC1-CD04A489FCDD}" type="pres">
      <dgm:prSet presAssocID="{2FA9C109-BB94-4B76-A26A-56D25E55F039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C2A70B7B-D38B-4494-8E48-FB48752B826B}" type="pres">
      <dgm:prSet presAssocID="{2FA9C109-BB94-4B76-A26A-56D25E55F039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AD6ACB15-356C-4A72-BB5C-18428444F3A2}" type="presOf" srcId="{66F1022C-D6FE-4092-B85D-4A9EEA7C957C}" destId="{C2A70B7B-D38B-4494-8E48-FB48752B826B}" srcOrd="0" destOrd="0" presId="urn:microsoft.com/office/officeart/2005/8/layout/vList5"/>
    <dgm:cxn modelId="{8E2B0519-45B5-40CF-B7E6-D37A0A8FE54A}" type="presOf" srcId="{DD4BF9CD-0B94-493B-AABE-5FE2D7215566}" destId="{0B91B29B-C91D-4366-9797-2696EEE2FFCD}" srcOrd="0" destOrd="0" presId="urn:microsoft.com/office/officeart/2005/8/layout/vList5"/>
    <dgm:cxn modelId="{8F874E2C-2991-4E99-8E4F-4E84442465A3}" srcId="{63EF9108-E97D-470D-B221-D0D4E6834C0A}" destId="{E4E144D9-F1CE-4B42-AA9F-D88F10BB601C}" srcOrd="0" destOrd="0" parTransId="{F8EC38EF-A0D9-4317-95BE-70DE0A46AC5D}" sibTransId="{7CAD88BE-7408-4168-9060-C8114F7A7D40}"/>
    <dgm:cxn modelId="{2FD83A30-0579-4C19-828A-4C53CEC890BC}" type="presOf" srcId="{E4E144D9-F1CE-4B42-AA9F-D88F10BB601C}" destId="{0A99E081-515F-449D-9C3E-2D0BF3B89014}" srcOrd="0" destOrd="0" presId="urn:microsoft.com/office/officeart/2005/8/layout/vList5"/>
    <dgm:cxn modelId="{07019E30-25BF-467C-B4F6-9868F6152136}" srcId="{63EF9108-E97D-470D-B221-D0D4E6834C0A}" destId="{2FA9C109-BB94-4B76-A26A-56D25E55F039}" srcOrd="2" destOrd="0" parTransId="{5583B991-8295-4810-8809-6CCA993FB9F2}" sibTransId="{806BE501-9656-46FB-BE55-B4139B8E18DC}"/>
    <dgm:cxn modelId="{F138BA61-0689-4BB1-A35A-43E4809C5FF1}" type="presOf" srcId="{63EF9108-E97D-470D-B221-D0D4E6834C0A}" destId="{17C51CC4-F3DE-4AF8-ADC3-F270B710DC49}" srcOrd="0" destOrd="0" presId="urn:microsoft.com/office/officeart/2005/8/layout/vList5"/>
    <dgm:cxn modelId="{786A7B46-D1CE-4AFE-9372-AAA6F2AD038B}" srcId="{0DDF47E9-9B59-413D-B3FB-5B206D72F870}" destId="{62ABCAEE-717B-45F3-B270-35F537DB00B7}" srcOrd="0" destOrd="0" parTransId="{A1025EA4-A04A-494E-AD35-3AC310DEC38F}" sibTransId="{5C1F144C-35D1-4104-9AE6-E69F7DD49448}"/>
    <dgm:cxn modelId="{49908982-80D5-4753-895E-FB4160AA9469}" type="presOf" srcId="{62ABCAEE-717B-45F3-B270-35F537DB00B7}" destId="{570D8E6A-3600-4189-92C6-586B21E08EFA}" srcOrd="0" destOrd="0" presId="urn:microsoft.com/office/officeart/2005/8/layout/vList5"/>
    <dgm:cxn modelId="{5DC5EC8F-0843-4441-8749-10CCFF43C094}" type="presOf" srcId="{0DDF47E9-9B59-413D-B3FB-5B206D72F870}" destId="{E363E747-4000-4ECB-8AC5-650E80634027}" srcOrd="0" destOrd="0" presId="urn:microsoft.com/office/officeart/2005/8/layout/vList5"/>
    <dgm:cxn modelId="{E93A3999-ED29-4AC8-9B53-139F11341F08}" srcId="{E4E144D9-F1CE-4B42-AA9F-D88F10BB601C}" destId="{DD4BF9CD-0B94-493B-AABE-5FE2D7215566}" srcOrd="0" destOrd="0" parTransId="{9B8948DD-E53E-4B98-8854-8FAC88EFA87D}" sibTransId="{BEC27C50-D0DF-4CCA-A0BA-2205A81D522A}"/>
    <dgm:cxn modelId="{C5B729DA-D211-42CC-B661-EEDC8F27CE89}" type="presOf" srcId="{2FA9C109-BB94-4B76-A26A-56D25E55F039}" destId="{DB45218B-BF22-452C-AFC1-CD04A489FCDD}" srcOrd="0" destOrd="0" presId="urn:microsoft.com/office/officeart/2005/8/layout/vList5"/>
    <dgm:cxn modelId="{3CED47DC-59AB-4DAD-8008-A1DD50B2B968}" srcId="{63EF9108-E97D-470D-B221-D0D4E6834C0A}" destId="{0DDF47E9-9B59-413D-B3FB-5B206D72F870}" srcOrd="1" destOrd="0" parTransId="{5C0C6E84-74D1-4494-A9A3-B83BC6089563}" sibTransId="{0B3F904F-6F88-4BBC-AE81-A3C8171D7A34}"/>
    <dgm:cxn modelId="{A75C78FE-1962-470A-812E-70F168CF36C3}" srcId="{2FA9C109-BB94-4B76-A26A-56D25E55F039}" destId="{66F1022C-D6FE-4092-B85D-4A9EEA7C957C}" srcOrd="0" destOrd="0" parTransId="{FF38195D-A787-45A3-9141-12B0F7D1CC55}" sibTransId="{7408B84A-7F25-41D4-A702-964848B96672}"/>
    <dgm:cxn modelId="{DB2D2BB5-0F54-48D8-AEB7-1F2EF1819122}" type="presParOf" srcId="{17C51CC4-F3DE-4AF8-ADC3-F270B710DC49}" destId="{C87DA094-A7A3-4D7B-892D-921533D8BE98}" srcOrd="0" destOrd="0" presId="urn:microsoft.com/office/officeart/2005/8/layout/vList5"/>
    <dgm:cxn modelId="{1E148D92-5C2D-4041-8A33-A1B1C5F2D6B9}" type="presParOf" srcId="{C87DA094-A7A3-4D7B-892D-921533D8BE98}" destId="{0A99E081-515F-449D-9C3E-2D0BF3B89014}" srcOrd="0" destOrd="0" presId="urn:microsoft.com/office/officeart/2005/8/layout/vList5"/>
    <dgm:cxn modelId="{E0062C2E-AD94-4122-BD90-A4C017E8827F}" type="presParOf" srcId="{C87DA094-A7A3-4D7B-892D-921533D8BE98}" destId="{0B91B29B-C91D-4366-9797-2696EEE2FFCD}" srcOrd="1" destOrd="0" presId="urn:microsoft.com/office/officeart/2005/8/layout/vList5"/>
    <dgm:cxn modelId="{75F0202D-DE65-4E98-9764-D11002A5C06A}" type="presParOf" srcId="{17C51CC4-F3DE-4AF8-ADC3-F270B710DC49}" destId="{E617FD60-B07A-4754-AABE-DF73696DFBEA}" srcOrd="1" destOrd="0" presId="urn:microsoft.com/office/officeart/2005/8/layout/vList5"/>
    <dgm:cxn modelId="{3523C961-9B46-45FD-9747-4CCC8BF01773}" type="presParOf" srcId="{17C51CC4-F3DE-4AF8-ADC3-F270B710DC49}" destId="{F74BDF38-1CB7-4BF2-A79A-5ACC8513E32A}" srcOrd="2" destOrd="0" presId="urn:microsoft.com/office/officeart/2005/8/layout/vList5"/>
    <dgm:cxn modelId="{83DB95CC-26A6-485F-A151-A7F383398A18}" type="presParOf" srcId="{F74BDF38-1CB7-4BF2-A79A-5ACC8513E32A}" destId="{E363E747-4000-4ECB-8AC5-650E80634027}" srcOrd="0" destOrd="0" presId="urn:microsoft.com/office/officeart/2005/8/layout/vList5"/>
    <dgm:cxn modelId="{53A2C093-B87F-4E27-B948-088ACBF0C0A2}" type="presParOf" srcId="{F74BDF38-1CB7-4BF2-A79A-5ACC8513E32A}" destId="{570D8E6A-3600-4189-92C6-586B21E08EFA}" srcOrd="1" destOrd="0" presId="urn:microsoft.com/office/officeart/2005/8/layout/vList5"/>
    <dgm:cxn modelId="{4EAD9BEE-1A25-4984-91FB-4704504C7FD7}" type="presParOf" srcId="{17C51CC4-F3DE-4AF8-ADC3-F270B710DC49}" destId="{77C215FD-FEAB-47D9-8A2B-CA1D89B752A2}" srcOrd="3" destOrd="0" presId="urn:microsoft.com/office/officeart/2005/8/layout/vList5"/>
    <dgm:cxn modelId="{C90A9EE2-1F3E-4E48-9C96-4466AB409302}" type="presParOf" srcId="{17C51CC4-F3DE-4AF8-ADC3-F270B710DC49}" destId="{56D3C5BB-0343-45C8-B110-34A28BECA70F}" srcOrd="4" destOrd="0" presId="urn:microsoft.com/office/officeart/2005/8/layout/vList5"/>
    <dgm:cxn modelId="{3EBC020C-EB68-41CC-9584-93DA52D034F1}" type="presParOf" srcId="{56D3C5BB-0343-45C8-B110-34A28BECA70F}" destId="{DB45218B-BF22-452C-AFC1-CD04A489FCDD}" srcOrd="0" destOrd="0" presId="urn:microsoft.com/office/officeart/2005/8/layout/vList5"/>
    <dgm:cxn modelId="{2D9E95B8-2FAE-46D6-B531-1620DAE0E8BD}" type="presParOf" srcId="{56D3C5BB-0343-45C8-B110-34A28BECA70F}" destId="{C2A70B7B-D38B-4494-8E48-FB48752B826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C7DC3E98-9509-4C6E-95FE-AD677E79B3D5}" type="doc">
      <dgm:prSet loTypeId="urn:microsoft.com/office/officeart/2005/8/layout/hierarchy4" loCatId="list" qsTypeId="urn:microsoft.com/office/officeart/2005/8/quickstyle/simple5" qsCatId="simple" csTypeId="urn:microsoft.com/office/officeart/2005/8/colors/accent1_3" csCatId="accent1" phldr="1"/>
      <dgm:spPr/>
      <dgm:t>
        <a:bodyPr/>
        <a:lstStyle/>
        <a:p>
          <a:endParaRPr lang="en-US"/>
        </a:p>
      </dgm:t>
    </dgm:pt>
    <dgm:pt modelId="{268A0319-41EF-4991-8B96-E671C01A590C}">
      <dgm:prSet custT="1"/>
      <dgm:spPr/>
      <dgm:t>
        <a:bodyPr/>
        <a:lstStyle/>
        <a:p>
          <a:pPr rtl="0"/>
          <a:r>
            <a:rPr lang="en-US" sz="2800" dirty="0">
              <a:latin typeface="Source Sans Pro" panose="020B0503030403020204" pitchFamily="34" charset="0"/>
              <a:ea typeface="Source Sans Pro" panose="020B0503030403020204" pitchFamily="34" charset="0"/>
            </a:rPr>
            <a:t>A Manager’s Guide to Interviews and Background Checks </a:t>
          </a: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DC797317-C1F3-41FF-87BC-0B8FB3A57794}" type="parTrans" cxnId="{0713E664-D4BC-40F3-9523-64621502F6D5}">
      <dgm:prSet/>
      <dgm:spPr/>
      <dgm:t>
        <a:bodyPr/>
        <a:lstStyle/>
        <a:p>
          <a:endParaRPr lang="en-US"/>
        </a:p>
      </dgm:t>
    </dgm:pt>
    <dgm:pt modelId="{E2717C32-2FE5-493D-9F38-FAD5279113D2}" type="sibTrans" cxnId="{0713E664-D4BC-40F3-9523-64621502F6D5}">
      <dgm:prSet/>
      <dgm:spPr/>
      <dgm:t>
        <a:bodyPr/>
        <a:lstStyle/>
        <a:p>
          <a:endParaRPr lang="en-US"/>
        </a:p>
      </dgm:t>
    </dgm:pt>
    <dgm:pt modelId="{57236E6C-6DC8-4328-9F4C-1C05D0968772}">
      <dgm:prSet custT="1"/>
      <dgm:spPr/>
      <dgm:t>
        <a:bodyPr/>
        <a:lstStyle/>
        <a:p>
          <a:r>
            <a:rPr lang="en-US" sz="2800" dirty="0">
              <a:latin typeface="Source Sans Pro" panose="020B0503030403020204" pitchFamily="34" charset="0"/>
              <a:ea typeface="Source Sans Pro" panose="020B0503030403020204" pitchFamily="34" charset="0"/>
            </a:rPr>
            <a:t>Supervisor Resources on EmployeeNet </a:t>
          </a:r>
        </a:p>
      </dgm:t>
    </dgm:pt>
    <dgm:pt modelId="{E149848F-8173-46A6-932D-399035082B54}" type="parTrans" cxnId="{E47DD352-EE58-47EA-A67F-DCCEC3DA0D8D}">
      <dgm:prSet/>
      <dgm:spPr/>
      <dgm:t>
        <a:bodyPr/>
        <a:lstStyle/>
        <a:p>
          <a:endParaRPr lang="en-US"/>
        </a:p>
      </dgm:t>
    </dgm:pt>
    <dgm:pt modelId="{8C33796E-59BB-421A-9710-55655D56584E}" type="sibTrans" cxnId="{E47DD352-EE58-47EA-A67F-DCCEC3DA0D8D}">
      <dgm:prSet/>
      <dgm:spPr/>
      <dgm:t>
        <a:bodyPr/>
        <a:lstStyle/>
        <a:p>
          <a:endParaRPr lang="en-US"/>
        </a:p>
      </dgm:t>
    </dgm:pt>
    <dgm:pt modelId="{9995DB50-4641-4F1A-B91B-DC28E231D142}">
      <dgm:prSet custT="1"/>
      <dgm:spPr/>
      <dgm:t>
        <a:bodyPr/>
        <a:lstStyle/>
        <a:p>
          <a:r>
            <a:rPr lang="en-US" sz="2800" dirty="0">
              <a:latin typeface="Source Sans Pro" panose="020B0503030403020204" pitchFamily="34" charset="0"/>
              <a:ea typeface="Source Sans Pro" panose="020B0503030403020204" pitchFamily="34" charset="0"/>
            </a:rPr>
            <a:t>Equitable Hiring Plan</a:t>
          </a:r>
          <a:endParaRPr lang="en-US" dirty="0">
            <a:latin typeface="Source Sans Pro" panose="020B0503030403020204" pitchFamily="34" charset="0"/>
            <a:ea typeface="Source Sans Pro" panose="020B0503030403020204" pitchFamily="34" charset="0"/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A7E288E2-D1A8-4264-953F-DD0C62B2F51C}" type="sibTrans" cxnId="{91638C7E-0A37-40E9-B5DC-AAE1EEFF0FA3}">
      <dgm:prSet/>
      <dgm:spPr/>
      <dgm:t>
        <a:bodyPr/>
        <a:lstStyle/>
        <a:p>
          <a:endParaRPr lang="en-US"/>
        </a:p>
      </dgm:t>
    </dgm:pt>
    <dgm:pt modelId="{FD667335-4426-4D84-B5E4-BD4671232423}" type="parTrans" cxnId="{91638C7E-0A37-40E9-B5DC-AAE1EEFF0FA3}">
      <dgm:prSet/>
      <dgm:spPr/>
      <dgm:t>
        <a:bodyPr/>
        <a:lstStyle/>
        <a:p>
          <a:endParaRPr lang="en-US"/>
        </a:p>
      </dgm:t>
    </dgm:pt>
    <dgm:pt modelId="{6E13ACA0-3D30-4B61-8248-76B3609C7F72}" type="pres">
      <dgm:prSet presAssocID="{C7DC3E98-9509-4C6E-95FE-AD677E79B3D5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4E709466-2531-4F2F-833E-656C641419AC}" type="pres">
      <dgm:prSet presAssocID="{268A0319-41EF-4991-8B96-E671C01A590C}" presName="vertOne" presStyleCnt="0"/>
      <dgm:spPr/>
    </dgm:pt>
    <dgm:pt modelId="{462CE9FE-9ABE-4447-89FD-54647010678D}" type="pres">
      <dgm:prSet presAssocID="{268A0319-41EF-4991-8B96-E671C01A590C}" presName="txOne" presStyleLbl="node0" presStyleIdx="0" presStyleCnt="3" custLinFactNeighborX="-50762" custLinFactNeighborY="0">
        <dgm:presLayoutVars>
          <dgm:chPref val="3"/>
        </dgm:presLayoutVars>
      </dgm:prSet>
      <dgm:spPr/>
    </dgm:pt>
    <dgm:pt modelId="{B8344E14-7DF3-4514-B509-5173E107EAAC}" type="pres">
      <dgm:prSet presAssocID="{268A0319-41EF-4991-8B96-E671C01A590C}" presName="horzOne" presStyleCnt="0"/>
      <dgm:spPr/>
    </dgm:pt>
    <dgm:pt modelId="{823DE71D-A1A6-45FC-90B5-10EEC192E27E}" type="pres">
      <dgm:prSet presAssocID="{E2717C32-2FE5-493D-9F38-FAD5279113D2}" presName="sibSpaceOne" presStyleCnt="0"/>
      <dgm:spPr/>
    </dgm:pt>
    <dgm:pt modelId="{52E959AA-B273-493A-B514-FBF5B09BB151}" type="pres">
      <dgm:prSet presAssocID="{57236E6C-6DC8-4328-9F4C-1C05D0968772}" presName="vertOne" presStyleCnt="0"/>
      <dgm:spPr/>
    </dgm:pt>
    <dgm:pt modelId="{DA2B983E-FB42-4050-811B-2B00120F2AB3}" type="pres">
      <dgm:prSet presAssocID="{57236E6C-6DC8-4328-9F4C-1C05D0968772}" presName="txOne" presStyleLbl="node0" presStyleIdx="1" presStyleCnt="3">
        <dgm:presLayoutVars>
          <dgm:chPref val="3"/>
        </dgm:presLayoutVars>
      </dgm:prSet>
      <dgm:spPr/>
    </dgm:pt>
    <dgm:pt modelId="{39FAE4EC-D414-4F33-8F58-05DB9A1E1974}" type="pres">
      <dgm:prSet presAssocID="{57236E6C-6DC8-4328-9F4C-1C05D0968772}" presName="horzOne" presStyleCnt="0"/>
      <dgm:spPr/>
    </dgm:pt>
    <dgm:pt modelId="{517C31E8-474A-416C-9CF8-3047628FC977}" type="pres">
      <dgm:prSet presAssocID="{8C33796E-59BB-421A-9710-55655D56584E}" presName="sibSpaceOne" presStyleCnt="0"/>
      <dgm:spPr/>
    </dgm:pt>
    <dgm:pt modelId="{1901D38F-1AE8-42E8-8F2B-5BB60DB6DE45}" type="pres">
      <dgm:prSet presAssocID="{9995DB50-4641-4F1A-B91B-DC28E231D142}" presName="vertOne" presStyleCnt="0"/>
      <dgm:spPr/>
    </dgm:pt>
    <dgm:pt modelId="{F2E3F951-8936-45D0-AEB9-D152A0D4DA6F}" type="pres">
      <dgm:prSet presAssocID="{9995DB50-4641-4F1A-B91B-DC28E231D142}" presName="txOne" presStyleLbl="node0" presStyleIdx="2" presStyleCnt="3">
        <dgm:presLayoutVars>
          <dgm:chPref val="3"/>
        </dgm:presLayoutVars>
      </dgm:prSet>
      <dgm:spPr/>
    </dgm:pt>
    <dgm:pt modelId="{2E4ADD7A-9AE6-469B-86C4-E97D7D5322A5}" type="pres">
      <dgm:prSet presAssocID="{9995DB50-4641-4F1A-B91B-DC28E231D142}" presName="horzOne" presStyleCnt="0"/>
      <dgm:spPr/>
    </dgm:pt>
  </dgm:ptLst>
  <dgm:cxnLst>
    <dgm:cxn modelId="{DEBF4C64-FA13-4C54-871E-B9D84101D082}" type="presOf" srcId="{57236E6C-6DC8-4328-9F4C-1C05D0968772}" destId="{DA2B983E-FB42-4050-811B-2B00120F2AB3}" srcOrd="0" destOrd="0" presId="urn:microsoft.com/office/officeart/2005/8/layout/hierarchy4"/>
    <dgm:cxn modelId="{0713E664-D4BC-40F3-9523-64621502F6D5}" srcId="{C7DC3E98-9509-4C6E-95FE-AD677E79B3D5}" destId="{268A0319-41EF-4991-8B96-E671C01A590C}" srcOrd="0" destOrd="0" parTransId="{DC797317-C1F3-41FF-87BC-0B8FB3A57794}" sibTransId="{E2717C32-2FE5-493D-9F38-FAD5279113D2}"/>
    <dgm:cxn modelId="{E47DD352-EE58-47EA-A67F-DCCEC3DA0D8D}" srcId="{C7DC3E98-9509-4C6E-95FE-AD677E79B3D5}" destId="{57236E6C-6DC8-4328-9F4C-1C05D0968772}" srcOrd="1" destOrd="0" parTransId="{E149848F-8173-46A6-932D-399035082B54}" sibTransId="{8C33796E-59BB-421A-9710-55655D56584E}"/>
    <dgm:cxn modelId="{91638C7E-0A37-40E9-B5DC-AAE1EEFF0FA3}" srcId="{C7DC3E98-9509-4C6E-95FE-AD677E79B3D5}" destId="{9995DB50-4641-4F1A-B91B-DC28E231D142}" srcOrd="2" destOrd="0" parTransId="{FD667335-4426-4D84-B5E4-BD4671232423}" sibTransId="{A7E288E2-D1A8-4264-953F-DD0C62B2F51C}"/>
    <dgm:cxn modelId="{D7FE7C97-560D-4A98-8EAF-50C06A5803A2}" type="presOf" srcId="{9995DB50-4641-4F1A-B91B-DC28E231D142}" destId="{F2E3F951-8936-45D0-AEB9-D152A0D4DA6F}" srcOrd="0" destOrd="0" presId="urn:microsoft.com/office/officeart/2005/8/layout/hierarchy4"/>
    <dgm:cxn modelId="{1CE7049E-C3B7-4885-8EFD-9F5DB4AE1F00}" type="presOf" srcId="{C7DC3E98-9509-4C6E-95FE-AD677E79B3D5}" destId="{6E13ACA0-3D30-4B61-8248-76B3609C7F72}" srcOrd="0" destOrd="0" presId="urn:microsoft.com/office/officeart/2005/8/layout/hierarchy4"/>
    <dgm:cxn modelId="{603455C6-C45A-4920-94BC-2C04D9F58578}" type="presOf" srcId="{268A0319-41EF-4991-8B96-E671C01A590C}" destId="{462CE9FE-9ABE-4447-89FD-54647010678D}" srcOrd="0" destOrd="0" presId="urn:microsoft.com/office/officeart/2005/8/layout/hierarchy4"/>
    <dgm:cxn modelId="{50410D46-91AC-4432-97BB-14F6144805E9}" type="presParOf" srcId="{6E13ACA0-3D30-4B61-8248-76B3609C7F72}" destId="{4E709466-2531-4F2F-833E-656C641419AC}" srcOrd="0" destOrd="0" presId="urn:microsoft.com/office/officeart/2005/8/layout/hierarchy4"/>
    <dgm:cxn modelId="{0E0A269D-ABE1-4108-A1F1-8AEC7B5C714E}" type="presParOf" srcId="{4E709466-2531-4F2F-833E-656C641419AC}" destId="{462CE9FE-9ABE-4447-89FD-54647010678D}" srcOrd="0" destOrd="0" presId="urn:microsoft.com/office/officeart/2005/8/layout/hierarchy4"/>
    <dgm:cxn modelId="{44F5D7E2-B3C2-4D23-B97C-B6400FA2D4A0}" type="presParOf" srcId="{4E709466-2531-4F2F-833E-656C641419AC}" destId="{B8344E14-7DF3-4514-B509-5173E107EAAC}" srcOrd="1" destOrd="0" presId="urn:microsoft.com/office/officeart/2005/8/layout/hierarchy4"/>
    <dgm:cxn modelId="{D19381C7-A261-4EE7-ACD9-D91BF018829E}" type="presParOf" srcId="{6E13ACA0-3D30-4B61-8248-76B3609C7F72}" destId="{823DE71D-A1A6-45FC-90B5-10EEC192E27E}" srcOrd="1" destOrd="0" presId="urn:microsoft.com/office/officeart/2005/8/layout/hierarchy4"/>
    <dgm:cxn modelId="{406DC405-7E0C-4148-9977-8BF404292AF1}" type="presParOf" srcId="{6E13ACA0-3D30-4B61-8248-76B3609C7F72}" destId="{52E959AA-B273-493A-B514-FBF5B09BB151}" srcOrd="2" destOrd="0" presId="urn:microsoft.com/office/officeart/2005/8/layout/hierarchy4"/>
    <dgm:cxn modelId="{1FDA453C-51C6-49A1-A5DE-1BFE6C6F7E2F}" type="presParOf" srcId="{52E959AA-B273-493A-B514-FBF5B09BB151}" destId="{DA2B983E-FB42-4050-811B-2B00120F2AB3}" srcOrd="0" destOrd="0" presId="urn:microsoft.com/office/officeart/2005/8/layout/hierarchy4"/>
    <dgm:cxn modelId="{977DB978-005E-47B9-B715-3FE1306C8E20}" type="presParOf" srcId="{52E959AA-B273-493A-B514-FBF5B09BB151}" destId="{39FAE4EC-D414-4F33-8F58-05DB9A1E1974}" srcOrd="1" destOrd="0" presId="urn:microsoft.com/office/officeart/2005/8/layout/hierarchy4"/>
    <dgm:cxn modelId="{4531CFC8-0223-4469-B747-56734A745F4D}" type="presParOf" srcId="{6E13ACA0-3D30-4B61-8248-76B3609C7F72}" destId="{517C31E8-474A-416C-9CF8-3047628FC977}" srcOrd="3" destOrd="0" presId="urn:microsoft.com/office/officeart/2005/8/layout/hierarchy4"/>
    <dgm:cxn modelId="{892BA48C-57F2-42CE-828C-1279EC44463B}" type="presParOf" srcId="{6E13ACA0-3D30-4B61-8248-76B3609C7F72}" destId="{1901D38F-1AE8-42E8-8F2B-5BB60DB6DE45}" srcOrd="4" destOrd="0" presId="urn:microsoft.com/office/officeart/2005/8/layout/hierarchy4"/>
    <dgm:cxn modelId="{B61A8681-A68D-4900-A078-6B38A81676D5}" type="presParOf" srcId="{1901D38F-1AE8-42E8-8F2B-5BB60DB6DE45}" destId="{F2E3F951-8936-45D0-AEB9-D152A0D4DA6F}" srcOrd="0" destOrd="0" presId="urn:microsoft.com/office/officeart/2005/8/layout/hierarchy4"/>
    <dgm:cxn modelId="{1C4FD65A-3301-4695-9191-D282BBB445FA}" type="presParOf" srcId="{1901D38F-1AE8-42E8-8F2B-5BB60DB6DE45}" destId="{2E4ADD7A-9AE6-469B-86C4-E97D7D5322A5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3D833C4-3A18-4FE5-BF2B-F3F25654B7DD}" type="doc">
      <dgm:prSet loTypeId="urn:microsoft.com/office/officeart/2005/8/layout/vList2" loCatId="list" qsTypeId="urn:microsoft.com/office/officeart/2005/8/quickstyle/simple3" qsCatId="simple" csTypeId="urn:microsoft.com/office/officeart/2005/8/colors/accent1_3" csCatId="accent1" phldr="1"/>
      <dgm:spPr/>
      <dgm:t>
        <a:bodyPr/>
        <a:lstStyle/>
        <a:p>
          <a:endParaRPr lang="en-US"/>
        </a:p>
      </dgm:t>
    </dgm:pt>
    <dgm:pt modelId="{0A2B8610-1D9B-467C-A6E0-356F6768E8D6}">
      <dgm:prSet custT="1"/>
      <dgm:spPr/>
      <dgm:t>
        <a:bodyPr/>
        <a:lstStyle/>
        <a:p>
          <a:pPr algn="l" rtl="0"/>
          <a:r>
            <a:rPr lang="en-US" sz="3600" dirty="0">
              <a:latin typeface="Source Sans Pro" panose="020B0503030403020204" pitchFamily="34" charset="0"/>
              <a:ea typeface="Source Sans Pro" panose="020B0503030403020204" pitchFamily="34" charset="0"/>
            </a:rPr>
            <a:t>Which of these questions is necessary to evaluate a candidate’s ability to perform the job?</a:t>
          </a:r>
          <a:endParaRPr lang="en-US" sz="3600" b="1" dirty="0">
            <a:latin typeface="Source Sans Pro" panose="020B0503030403020204" pitchFamily="34" charset="0"/>
            <a:ea typeface="Source Sans Pro" panose="020B0503030403020204" pitchFamily="34" charset="0"/>
          </a:endParaRPr>
        </a:p>
      </dgm:t>
      <dgm:extLst>
        <a:ext uri="{E40237B7-FDA0-4F09-8148-C483321AD2D9}">
          <dgm14:cNvPr xmlns:dgm14="http://schemas.microsoft.com/office/drawing/2010/diagram" id="0" name="" descr="Poll: Which of these questions is necessary to evaluate a candidate’s ability to perform the job?"/>
        </a:ext>
      </dgm:extLst>
    </dgm:pt>
    <dgm:pt modelId="{F23F4446-7C63-499B-858C-32ECB6D5762B}" type="parTrans" cxnId="{BC97745B-5C7A-412C-8077-8D884FBE3895}">
      <dgm:prSet/>
      <dgm:spPr/>
      <dgm:t>
        <a:bodyPr/>
        <a:lstStyle/>
        <a:p>
          <a:pPr algn="l"/>
          <a:endParaRPr lang="en-US"/>
        </a:p>
      </dgm:t>
    </dgm:pt>
    <dgm:pt modelId="{8B6E8599-FD70-4EBB-AB3F-BAAF4F8CB2CB}" type="sibTrans" cxnId="{BC97745B-5C7A-412C-8077-8D884FBE3895}">
      <dgm:prSet/>
      <dgm:spPr/>
      <dgm:t>
        <a:bodyPr/>
        <a:lstStyle/>
        <a:p>
          <a:pPr algn="l"/>
          <a:endParaRPr lang="en-US"/>
        </a:p>
      </dgm:t>
    </dgm:pt>
    <dgm:pt modelId="{21545920-0705-4FA1-A18B-E8F70FA39385}" type="pres">
      <dgm:prSet presAssocID="{93D833C4-3A18-4FE5-BF2B-F3F25654B7DD}" presName="linear" presStyleCnt="0">
        <dgm:presLayoutVars>
          <dgm:animLvl val="lvl"/>
          <dgm:resizeHandles val="exact"/>
        </dgm:presLayoutVars>
      </dgm:prSet>
      <dgm:spPr/>
    </dgm:pt>
    <dgm:pt modelId="{F0C91DA2-378A-47D5-B703-5F44AAB35728}" type="pres">
      <dgm:prSet presAssocID="{0A2B8610-1D9B-467C-A6E0-356F6768E8D6}" presName="parentText" presStyleLbl="node1" presStyleIdx="0" presStyleCnt="1" custLinFactNeighborX="-18704" custLinFactNeighborY="-661">
        <dgm:presLayoutVars>
          <dgm:chMax val="0"/>
          <dgm:bulletEnabled val="1"/>
        </dgm:presLayoutVars>
      </dgm:prSet>
      <dgm:spPr/>
    </dgm:pt>
  </dgm:ptLst>
  <dgm:cxnLst>
    <dgm:cxn modelId="{BC97745B-5C7A-412C-8077-8D884FBE3895}" srcId="{93D833C4-3A18-4FE5-BF2B-F3F25654B7DD}" destId="{0A2B8610-1D9B-467C-A6E0-356F6768E8D6}" srcOrd="0" destOrd="0" parTransId="{F23F4446-7C63-499B-858C-32ECB6D5762B}" sibTransId="{8B6E8599-FD70-4EBB-AB3F-BAAF4F8CB2CB}"/>
    <dgm:cxn modelId="{2C09D453-D453-42EB-B7EB-AA5EB9740AF8}" type="presOf" srcId="{93D833C4-3A18-4FE5-BF2B-F3F25654B7DD}" destId="{21545920-0705-4FA1-A18B-E8F70FA39385}" srcOrd="0" destOrd="0" presId="urn:microsoft.com/office/officeart/2005/8/layout/vList2"/>
    <dgm:cxn modelId="{4B28B886-1B43-4F75-A8A1-392E739537C4}" type="presOf" srcId="{0A2B8610-1D9B-467C-A6E0-356F6768E8D6}" destId="{F0C91DA2-378A-47D5-B703-5F44AAB35728}" srcOrd="0" destOrd="0" presId="urn:microsoft.com/office/officeart/2005/8/layout/vList2"/>
    <dgm:cxn modelId="{31083460-F8C4-4686-81D4-A00408F65EC9}" type="presParOf" srcId="{21545920-0705-4FA1-A18B-E8F70FA39385}" destId="{F0C91DA2-378A-47D5-B703-5F44AAB3572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3F9FCFE-1BAB-43D3-B07E-497D45401B8C}" type="doc">
      <dgm:prSet loTypeId="urn:microsoft.com/office/officeart/2005/8/layout/arrow5" loCatId="relationship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E4160743-7B12-41C7-91B1-D98591FCF84F}">
      <dgm:prSet custT="1"/>
      <dgm:spPr/>
      <dgm:t>
        <a:bodyPr/>
        <a:lstStyle/>
        <a:p>
          <a:pPr rtl="0"/>
          <a:r>
            <a:rPr lang="en-US" sz="1400" b="1">
              <a:latin typeface="Source Sans Pro" panose="020B0503030403020204" pitchFamily="34" charset="0"/>
              <a:ea typeface="Source Sans Pro" panose="020B0503030403020204" pitchFamily="34" charset="0"/>
            </a:rPr>
            <a:t>Halo Effect / Beauty Bias</a:t>
          </a:r>
          <a:endParaRPr lang="en-US" sz="1400" b="1" dirty="0">
            <a:latin typeface="Source Sans Pro" panose="020B0503030403020204" pitchFamily="34" charset="0"/>
            <a:ea typeface="Source Sans Pro" panose="020B0503030403020204" pitchFamily="34" charset="0"/>
          </a:endParaRPr>
        </a:p>
      </dgm:t>
    </dgm:pt>
    <dgm:pt modelId="{5D298452-4C1B-4A22-B56E-85FB777BA9A0}" type="parTrans" cxnId="{DEAA1E62-80FD-4D8E-AD2E-63B6DA7CCEEC}">
      <dgm:prSet/>
      <dgm:spPr/>
      <dgm:t>
        <a:bodyPr/>
        <a:lstStyle/>
        <a:p>
          <a:endParaRPr lang="en-US"/>
        </a:p>
      </dgm:t>
    </dgm:pt>
    <dgm:pt modelId="{238A984F-1B26-4BF9-B6AE-7AB0CC972CFC}" type="sibTrans" cxnId="{DEAA1E62-80FD-4D8E-AD2E-63B6DA7CCEEC}">
      <dgm:prSet/>
      <dgm:spPr/>
      <dgm:t>
        <a:bodyPr/>
        <a:lstStyle/>
        <a:p>
          <a:endParaRPr lang="en-US"/>
        </a:p>
      </dgm:t>
    </dgm:pt>
    <dgm:pt modelId="{9F86EE37-338D-4641-9686-7024729EA4E9}">
      <dgm:prSet custT="1"/>
      <dgm:spPr/>
      <dgm:t>
        <a:bodyPr/>
        <a:lstStyle/>
        <a:p>
          <a:pPr rtl="0"/>
          <a:r>
            <a:rPr lang="en-US" sz="1400" b="1">
              <a:latin typeface="Source Sans Pro" panose="020B0503030403020204" pitchFamily="34" charset="0"/>
              <a:ea typeface="Source Sans Pro" panose="020B0503030403020204" pitchFamily="34" charset="0"/>
            </a:rPr>
            <a:t>Affinity / “Similar to Me” Bias</a:t>
          </a:r>
          <a:endParaRPr lang="en-US" sz="1400" b="1" dirty="0">
            <a:latin typeface="Source Sans Pro" panose="020B0503030403020204" pitchFamily="34" charset="0"/>
            <a:ea typeface="Source Sans Pro" panose="020B0503030403020204" pitchFamily="34" charset="0"/>
          </a:endParaRPr>
        </a:p>
      </dgm:t>
    </dgm:pt>
    <dgm:pt modelId="{756A6FF8-0744-442B-9F55-1BF612A05CD0}" type="parTrans" cxnId="{B39EEB69-A698-4F9B-AE85-2A61D9B05ADE}">
      <dgm:prSet/>
      <dgm:spPr/>
      <dgm:t>
        <a:bodyPr/>
        <a:lstStyle/>
        <a:p>
          <a:endParaRPr lang="en-US"/>
        </a:p>
      </dgm:t>
    </dgm:pt>
    <dgm:pt modelId="{F50753DC-C950-4BE4-B4DB-958F890F70D0}" type="sibTrans" cxnId="{B39EEB69-A698-4F9B-AE85-2A61D9B05ADE}">
      <dgm:prSet/>
      <dgm:spPr/>
      <dgm:t>
        <a:bodyPr/>
        <a:lstStyle/>
        <a:p>
          <a:endParaRPr lang="en-US"/>
        </a:p>
      </dgm:t>
    </dgm:pt>
    <dgm:pt modelId="{DD514636-C3B2-45D6-ABDE-E49C41E68C55}">
      <dgm:prSet custT="1"/>
      <dgm:spPr/>
      <dgm:t>
        <a:bodyPr/>
        <a:lstStyle/>
        <a:p>
          <a:pPr rtl="0"/>
          <a:r>
            <a:rPr lang="en-US" sz="1400" b="1">
              <a:latin typeface="Source Sans Pro" panose="020B0503030403020204" pitchFamily="34" charset="0"/>
              <a:ea typeface="Source Sans Pro" panose="020B0503030403020204" pitchFamily="34" charset="0"/>
            </a:rPr>
            <a:t>Horns Effect</a:t>
          </a:r>
          <a:endParaRPr lang="en-US" sz="1400" b="1" dirty="0">
            <a:latin typeface="Source Sans Pro" panose="020B0503030403020204" pitchFamily="34" charset="0"/>
            <a:ea typeface="Source Sans Pro" panose="020B0503030403020204" pitchFamily="34" charset="0"/>
          </a:endParaRPr>
        </a:p>
      </dgm:t>
    </dgm:pt>
    <dgm:pt modelId="{E532BD48-3080-4436-8A2E-84B50F6B78ED}" type="parTrans" cxnId="{022A9769-3F4F-4853-879F-7CCAAB952BB2}">
      <dgm:prSet/>
      <dgm:spPr/>
      <dgm:t>
        <a:bodyPr/>
        <a:lstStyle/>
        <a:p>
          <a:endParaRPr lang="en-US"/>
        </a:p>
      </dgm:t>
    </dgm:pt>
    <dgm:pt modelId="{3D8E3D23-FC38-4805-86A7-B81A57D1C152}" type="sibTrans" cxnId="{022A9769-3F4F-4853-879F-7CCAAB952BB2}">
      <dgm:prSet/>
      <dgm:spPr/>
      <dgm:t>
        <a:bodyPr/>
        <a:lstStyle/>
        <a:p>
          <a:endParaRPr lang="en-US"/>
        </a:p>
      </dgm:t>
    </dgm:pt>
    <dgm:pt modelId="{5C931BB8-11B7-4462-827E-9FA3FE2CD384}">
      <dgm:prSet custT="1"/>
      <dgm:spPr/>
      <dgm:t>
        <a:bodyPr/>
        <a:lstStyle/>
        <a:p>
          <a:pPr rtl="0"/>
          <a:r>
            <a:rPr lang="en-US" sz="1400" b="1">
              <a:latin typeface="Source Sans Pro" panose="020B0503030403020204" pitchFamily="34" charset="0"/>
              <a:ea typeface="Source Sans Pro" panose="020B0503030403020204" pitchFamily="34" charset="0"/>
            </a:rPr>
            <a:t>Leniency/ Severity</a:t>
          </a:r>
          <a:endParaRPr lang="en-US" sz="1400" b="1" dirty="0">
            <a:latin typeface="Source Sans Pro" panose="020B0503030403020204" pitchFamily="34" charset="0"/>
            <a:ea typeface="Source Sans Pro" panose="020B0503030403020204" pitchFamily="34" charset="0"/>
          </a:endParaRPr>
        </a:p>
      </dgm:t>
    </dgm:pt>
    <dgm:pt modelId="{B5EA1CA6-319E-441D-A22D-813630D947A5}" type="parTrans" cxnId="{2D55A8C0-DBCD-4324-B436-FE98753C6EF6}">
      <dgm:prSet/>
      <dgm:spPr/>
      <dgm:t>
        <a:bodyPr/>
        <a:lstStyle/>
        <a:p>
          <a:endParaRPr lang="en-US"/>
        </a:p>
      </dgm:t>
    </dgm:pt>
    <dgm:pt modelId="{6B4C9132-B06A-4CE0-A664-2B5E30914E62}" type="sibTrans" cxnId="{2D55A8C0-DBCD-4324-B436-FE98753C6EF6}">
      <dgm:prSet/>
      <dgm:spPr/>
      <dgm:t>
        <a:bodyPr/>
        <a:lstStyle/>
        <a:p>
          <a:endParaRPr lang="en-US"/>
        </a:p>
      </dgm:t>
    </dgm:pt>
    <dgm:pt modelId="{57413DC8-6068-488C-A22F-3CF4AA08AC02}">
      <dgm:prSet custT="1"/>
      <dgm:spPr/>
      <dgm:t>
        <a:bodyPr vert="horz"/>
        <a:lstStyle/>
        <a:p>
          <a:pPr rtl="0"/>
          <a:r>
            <a:rPr lang="en-US" sz="1400" b="1">
              <a:latin typeface="Source Sans Pro" panose="020B0503030403020204" pitchFamily="34" charset="0"/>
              <a:ea typeface="Source Sans Pro" panose="020B0503030403020204" pitchFamily="34" charset="0"/>
            </a:rPr>
            <a:t>Contrast Effect</a:t>
          </a:r>
          <a:endParaRPr lang="en-US" sz="1400" b="1" dirty="0">
            <a:latin typeface="Source Sans Pro" panose="020B0503030403020204" pitchFamily="34" charset="0"/>
            <a:ea typeface="Source Sans Pro" panose="020B0503030403020204" pitchFamily="34" charset="0"/>
          </a:endParaRPr>
        </a:p>
      </dgm:t>
    </dgm:pt>
    <dgm:pt modelId="{EE689087-B08C-4B88-9C82-0A195E7BA5E9}" type="parTrans" cxnId="{6D14FF72-1B70-4626-899A-A1577BCBBF2E}">
      <dgm:prSet/>
      <dgm:spPr/>
      <dgm:t>
        <a:bodyPr/>
        <a:lstStyle/>
        <a:p>
          <a:endParaRPr lang="en-US"/>
        </a:p>
      </dgm:t>
    </dgm:pt>
    <dgm:pt modelId="{E25EDBA2-B30F-45DB-8C55-2DA4989BAB6E}" type="sibTrans" cxnId="{6D14FF72-1B70-4626-899A-A1577BCBBF2E}">
      <dgm:prSet/>
      <dgm:spPr/>
      <dgm:t>
        <a:bodyPr/>
        <a:lstStyle/>
        <a:p>
          <a:endParaRPr lang="en-US"/>
        </a:p>
      </dgm:t>
    </dgm:pt>
    <dgm:pt modelId="{DE582D21-A731-4B9F-A378-6A55D4372F4F}">
      <dgm:prSet custT="1"/>
      <dgm:spPr/>
      <dgm:t>
        <a:bodyPr/>
        <a:lstStyle/>
        <a:p>
          <a:pPr rtl="0"/>
          <a:r>
            <a:rPr lang="en-US" sz="1400" b="1">
              <a:latin typeface="Source Sans Pro" panose="020B0503030403020204" pitchFamily="34" charset="0"/>
              <a:ea typeface="Source Sans Pro" panose="020B0503030403020204" pitchFamily="34" charset="0"/>
            </a:rPr>
            <a:t>First/Last Effect</a:t>
          </a:r>
          <a:endParaRPr lang="en-US" sz="1400" b="1" dirty="0">
            <a:latin typeface="Source Sans Pro" panose="020B0503030403020204" pitchFamily="34" charset="0"/>
            <a:ea typeface="Source Sans Pro" panose="020B0503030403020204" pitchFamily="34" charset="0"/>
          </a:endParaRPr>
        </a:p>
      </dgm:t>
    </dgm:pt>
    <dgm:pt modelId="{C65E464D-9BC1-4FB9-B917-1CF8C94AF756}" type="parTrans" cxnId="{4F0DC469-8902-4098-8896-F07253C923D4}">
      <dgm:prSet/>
      <dgm:spPr/>
      <dgm:t>
        <a:bodyPr/>
        <a:lstStyle/>
        <a:p>
          <a:endParaRPr lang="en-US"/>
        </a:p>
      </dgm:t>
    </dgm:pt>
    <dgm:pt modelId="{2363BAE4-04A1-4CA5-8C44-2FA3BC860E1F}" type="sibTrans" cxnId="{4F0DC469-8902-4098-8896-F07253C923D4}">
      <dgm:prSet/>
      <dgm:spPr/>
      <dgm:t>
        <a:bodyPr/>
        <a:lstStyle/>
        <a:p>
          <a:endParaRPr lang="en-US"/>
        </a:p>
      </dgm:t>
    </dgm:pt>
    <dgm:pt modelId="{61F90315-3F66-43F7-B1EF-C45B83D971CF}">
      <dgm:prSet custT="1"/>
      <dgm:spPr/>
      <dgm:t>
        <a:bodyPr vert="vert"/>
        <a:lstStyle/>
        <a:p>
          <a:pPr rtl="0"/>
          <a:r>
            <a:rPr lang="en-US" sz="1200" b="1" dirty="0">
              <a:latin typeface="Source Sans Pro" panose="020B0503030403020204" pitchFamily="34" charset="0"/>
              <a:ea typeface="Source Sans Pro" panose="020B0503030403020204" pitchFamily="34" charset="0"/>
            </a:rPr>
            <a:t>Assumed </a:t>
          </a:r>
          <a:r>
            <a:rPr lang="en-US" sz="1400" b="1" dirty="0">
              <a:latin typeface="Source Sans Pro" panose="020B0503030403020204" pitchFamily="34" charset="0"/>
              <a:ea typeface="Source Sans Pro" panose="020B0503030403020204" pitchFamily="34" charset="0"/>
            </a:rPr>
            <a:t>Characteristics</a:t>
          </a:r>
          <a:endParaRPr lang="en-US" sz="1200" b="1" dirty="0">
            <a:latin typeface="Source Sans Pro" panose="020B0503030403020204" pitchFamily="34" charset="0"/>
            <a:ea typeface="Source Sans Pro" panose="020B0503030403020204" pitchFamily="34" charset="0"/>
          </a:endParaRPr>
        </a:p>
      </dgm:t>
    </dgm:pt>
    <dgm:pt modelId="{03822014-7509-476E-B665-1FBC49E8ECAC}" type="parTrans" cxnId="{30EF3A5B-86B1-46DB-AECB-6090A00563F5}">
      <dgm:prSet/>
      <dgm:spPr/>
      <dgm:t>
        <a:bodyPr/>
        <a:lstStyle/>
        <a:p>
          <a:endParaRPr lang="en-US"/>
        </a:p>
      </dgm:t>
    </dgm:pt>
    <dgm:pt modelId="{9D73BC3D-D03C-4FBE-8FE9-68830808F711}" type="sibTrans" cxnId="{30EF3A5B-86B1-46DB-AECB-6090A00563F5}">
      <dgm:prSet/>
      <dgm:spPr/>
      <dgm:t>
        <a:bodyPr/>
        <a:lstStyle/>
        <a:p>
          <a:endParaRPr lang="en-US"/>
        </a:p>
      </dgm:t>
    </dgm:pt>
    <dgm:pt modelId="{EC201F64-7A8D-4100-BDF7-975F625EBD7F}">
      <dgm:prSet custT="1"/>
      <dgm:spPr/>
      <dgm:t>
        <a:bodyPr/>
        <a:lstStyle/>
        <a:p>
          <a:pPr rtl="0"/>
          <a:r>
            <a:rPr lang="en-US" sz="1400" b="1">
              <a:latin typeface="Source Sans Pro" panose="020B0503030403020204" pitchFamily="34" charset="0"/>
              <a:ea typeface="Source Sans Pro" panose="020B0503030403020204" pitchFamily="34" charset="0"/>
            </a:rPr>
            <a:t>Central Tendency</a:t>
          </a:r>
          <a:endParaRPr lang="en-US" sz="1400" b="1" dirty="0">
            <a:latin typeface="Source Sans Pro" panose="020B0503030403020204" pitchFamily="34" charset="0"/>
            <a:ea typeface="Source Sans Pro" panose="020B0503030403020204" pitchFamily="34" charset="0"/>
          </a:endParaRPr>
        </a:p>
      </dgm:t>
    </dgm:pt>
    <dgm:pt modelId="{51388714-76E4-4A78-BBC4-D7602B291AB7}" type="parTrans" cxnId="{6A9BE193-7518-4E79-BA95-550675D2A1F0}">
      <dgm:prSet/>
      <dgm:spPr/>
      <dgm:t>
        <a:bodyPr/>
        <a:lstStyle/>
        <a:p>
          <a:endParaRPr lang="en-US"/>
        </a:p>
      </dgm:t>
    </dgm:pt>
    <dgm:pt modelId="{3E71E752-53EE-4798-A62A-35ADFFE823C0}" type="sibTrans" cxnId="{6A9BE193-7518-4E79-BA95-550675D2A1F0}">
      <dgm:prSet/>
      <dgm:spPr/>
      <dgm:t>
        <a:bodyPr/>
        <a:lstStyle/>
        <a:p>
          <a:endParaRPr lang="en-US"/>
        </a:p>
      </dgm:t>
    </dgm:pt>
    <dgm:pt modelId="{66A98103-0FFE-4BB4-954A-5B68423FE63A}">
      <dgm:prSet custT="1"/>
      <dgm:spPr/>
      <dgm:t>
        <a:bodyPr/>
        <a:lstStyle/>
        <a:p>
          <a:pPr rtl="0"/>
          <a:r>
            <a:rPr lang="en-US" sz="1400" b="1">
              <a:latin typeface="Source Sans Pro" panose="020B0503030403020204" pitchFamily="34" charset="0"/>
              <a:ea typeface="Source Sans Pro" panose="020B0503030403020204" pitchFamily="34" charset="0"/>
            </a:rPr>
            <a:t>Conformity Bias</a:t>
          </a:r>
          <a:endParaRPr lang="en-US" sz="1400" b="1" dirty="0">
            <a:latin typeface="Source Sans Pro" panose="020B0503030403020204" pitchFamily="34" charset="0"/>
            <a:ea typeface="Source Sans Pro" panose="020B0503030403020204" pitchFamily="34" charset="0"/>
          </a:endParaRPr>
        </a:p>
      </dgm:t>
    </dgm:pt>
    <dgm:pt modelId="{C3138BCF-C497-45E4-9671-388AA153389B}" type="parTrans" cxnId="{36E8E10B-A66B-4A1B-86E3-205B0DE15EED}">
      <dgm:prSet/>
      <dgm:spPr/>
      <dgm:t>
        <a:bodyPr/>
        <a:lstStyle/>
        <a:p>
          <a:endParaRPr lang="en-US"/>
        </a:p>
      </dgm:t>
    </dgm:pt>
    <dgm:pt modelId="{0B219320-A4F0-4C60-9600-84E027BE3BF1}" type="sibTrans" cxnId="{36E8E10B-A66B-4A1B-86E3-205B0DE15EED}">
      <dgm:prSet/>
      <dgm:spPr/>
      <dgm:t>
        <a:bodyPr/>
        <a:lstStyle/>
        <a:p>
          <a:endParaRPr lang="en-US"/>
        </a:p>
      </dgm:t>
    </dgm:pt>
    <dgm:pt modelId="{A8D13F9A-2237-455B-8F55-9D9E8741A88B}" type="pres">
      <dgm:prSet presAssocID="{53F9FCFE-1BAB-43D3-B07E-497D45401B8C}" presName="diagram" presStyleCnt="0">
        <dgm:presLayoutVars>
          <dgm:dir/>
          <dgm:resizeHandles val="exact"/>
        </dgm:presLayoutVars>
      </dgm:prSet>
      <dgm:spPr/>
    </dgm:pt>
    <dgm:pt modelId="{A6C88DAE-3A9A-451E-9F55-CEF89429B872}" type="pres">
      <dgm:prSet presAssocID="{E4160743-7B12-41C7-91B1-D98591FCF84F}" presName="arrow" presStyleLbl="node1" presStyleIdx="0" presStyleCnt="9" custScaleX="118972" custScaleY="119983" custRadScaleRad="99831" custRadScaleInc="-16139">
        <dgm:presLayoutVars>
          <dgm:bulletEnabled val="1"/>
        </dgm:presLayoutVars>
      </dgm:prSet>
      <dgm:spPr>
        <a:prstGeom prst="hexagon">
          <a:avLst/>
        </a:prstGeom>
      </dgm:spPr>
    </dgm:pt>
    <dgm:pt modelId="{C76B117F-4FD3-48AA-BAC1-65B3166284EA}" type="pres">
      <dgm:prSet presAssocID="{9F86EE37-338D-4641-9686-7024729EA4E9}" presName="arrow" presStyleLbl="node1" presStyleIdx="1" presStyleCnt="9" custAng="21264817" custScaleX="112959" custScaleY="119337">
        <dgm:presLayoutVars>
          <dgm:bulletEnabled val="1"/>
        </dgm:presLayoutVars>
      </dgm:prSet>
      <dgm:spPr>
        <a:prstGeom prst="flowChartDelay">
          <a:avLst/>
        </a:prstGeom>
      </dgm:spPr>
    </dgm:pt>
    <dgm:pt modelId="{CB21FD6A-0A54-4767-B27C-73BCACC678F4}" type="pres">
      <dgm:prSet presAssocID="{DD514636-C3B2-45D6-ABDE-E49C41E68C55}" presName="arrow" presStyleLbl="node1" presStyleIdx="2" presStyleCnt="9" custScaleX="111261" custScaleY="110700" custRadScaleRad="106810" custRadScaleInc="-8202">
        <dgm:presLayoutVars>
          <dgm:bulletEnabled val="1"/>
        </dgm:presLayoutVars>
      </dgm:prSet>
      <dgm:spPr>
        <a:prstGeom prst="pentagon">
          <a:avLst/>
        </a:prstGeom>
      </dgm:spPr>
    </dgm:pt>
    <dgm:pt modelId="{002A7EBF-259E-4FFD-B441-C93116F18B47}" type="pres">
      <dgm:prSet presAssocID="{66A98103-0FFE-4BB4-954A-5B68423FE63A}" presName="arrow" presStyleLbl="node1" presStyleIdx="3" presStyleCnt="9" custScaleX="135269" custScaleY="137300" custRadScaleRad="104905" custRadScaleInc="-13626">
        <dgm:presLayoutVars>
          <dgm:bulletEnabled val="1"/>
        </dgm:presLayoutVars>
      </dgm:prSet>
      <dgm:spPr>
        <a:prstGeom prst="flowChartConnector">
          <a:avLst/>
        </a:prstGeom>
      </dgm:spPr>
    </dgm:pt>
    <dgm:pt modelId="{74B1B427-1E18-4BC7-97CB-6FB47252865D}" type="pres">
      <dgm:prSet presAssocID="{5C931BB8-11B7-4462-827E-9FA3FE2CD384}" presName="arrow" presStyleLbl="node1" presStyleIdx="4" presStyleCnt="9" custAng="161251" custScaleX="110405" custScaleY="108188" custRadScaleRad="98021" custRadScaleInc="-1874">
        <dgm:presLayoutVars>
          <dgm:bulletEnabled val="1"/>
        </dgm:presLayoutVars>
      </dgm:prSet>
      <dgm:spPr>
        <a:prstGeom prst="flowChartAlternateProcess">
          <a:avLst/>
        </a:prstGeom>
      </dgm:spPr>
    </dgm:pt>
    <dgm:pt modelId="{1A6F4F54-E2AC-46A7-9F72-8E38AC215E22}" type="pres">
      <dgm:prSet presAssocID="{EC201F64-7A8D-4100-BDF7-975F625EBD7F}" presName="arrow" presStyleLbl="node1" presStyleIdx="5" presStyleCnt="9" custAng="14802" custScaleX="124417" custScaleY="120175" custRadScaleRad="100149" custRadScaleInc="17129">
        <dgm:presLayoutVars>
          <dgm:bulletEnabled val="1"/>
        </dgm:presLayoutVars>
      </dgm:prSet>
      <dgm:spPr>
        <a:prstGeom prst="teardrop">
          <a:avLst/>
        </a:prstGeom>
      </dgm:spPr>
    </dgm:pt>
    <dgm:pt modelId="{1E9062C2-C84D-4AB7-91BF-252D6211F4E7}" type="pres">
      <dgm:prSet presAssocID="{57413DC8-6068-488C-A22F-3CF4AA08AC02}" presName="arrow" presStyleLbl="node1" presStyleIdx="6" presStyleCnt="9" custAng="446993" custScaleX="122321" custScaleY="115743" custRadScaleRad="118026" custRadScaleInc="16401">
        <dgm:presLayoutVars>
          <dgm:bulletEnabled val="1"/>
        </dgm:presLayoutVars>
      </dgm:prSet>
      <dgm:spPr>
        <a:prstGeom prst="hexagon">
          <a:avLst/>
        </a:prstGeom>
      </dgm:spPr>
    </dgm:pt>
    <dgm:pt modelId="{B0A9B97F-7943-4AE5-AB02-8E5E23C90CD1}" type="pres">
      <dgm:prSet presAssocID="{DE582D21-A731-4B9F-A378-6A55D4372F4F}" presName="arrow" presStyleLbl="node1" presStyleIdx="7" presStyleCnt="9" custScaleX="107502" custScaleY="119288" custRadScaleRad="113752" custRadScaleInc="-8436">
        <dgm:presLayoutVars>
          <dgm:bulletEnabled val="1"/>
        </dgm:presLayoutVars>
      </dgm:prSet>
      <dgm:spPr>
        <a:prstGeom prst="flowChartManualOperation">
          <a:avLst/>
        </a:prstGeom>
      </dgm:spPr>
    </dgm:pt>
    <dgm:pt modelId="{50815723-89A6-46C8-A2F5-B13000CF9AC6}" type="pres">
      <dgm:prSet presAssocID="{61F90315-3F66-43F7-B1EF-C45B83D971CF}" presName="arrow" presStyleLbl="node1" presStyleIdx="8" presStyleCnt="9" custAng="21406625" custScaleX="100695" custScaleY="132956" custRadScaleRad="110656" custRadScaleInc="-15143">
        <dgm:presLayoutVars>
          <dgm:bulletEnabled val="1"/>
        </dgm:presLayoutVars>
      </dgm:prSet>
      <dgm:spPr>
        <a:prstGeom prst="flowChartAlternateProcess">
          <a:avLst/>
        </a:prstGeom>
      </dgm:spPr>
    </dgm:pt>
  </dgm:ptLst>
  <dgm:cxnLst>
    <dgm:cxn modelId="{3BE38300-A917-462E-9E43-5767E7E86061}" type="presOf" srcId="{E4160743-7B12-41C7-91B1-D98591FCF84F}" destId="{A6C88DAE-3A9A-451E-9F55-CEF89429B872}" srcOrd="0" destOrd="0" presId="urn:microsoft.com/office/officeart/2005/8/layout/arrow5"/>
    <dgm:cxn modelId="{36E8E10B-A66B-4A1B-86E3-205B0DE15EED}" srcId="{53F9FCFE-1BAB-43D3-B07E-497D45401B8C}" destId="{66A98103-0FFE-4BB4-954A-5B68423FE63A}" srcOrd="3" destOrd="0" parTransId="{C3138BCF-C497-45E4-9671-388AA153389B}" sibTransId="{0B219320-A4F0-4C60-9600-84E027BE3BF1}"/>
    <dgm:cxn modelId="{ECEE0922-CBB5-49D6-A62F-D70BF8E07C58}" type="presOf" srcId="{DE582D21-A731-4B9F-A378-6A55D4372F4F}" destId="{B0A9B97F-7943-4AE5-AB02-8E5E23C90CD1}" srcOrd="0" destOrd="0" presId="urn:microsoft.com/office/officeart/2005/8/layout/arrow5"/>
    <dgm:cxn modelId="{08D6D425-AA9D-450A-B997-F3034C992A27}" type="presOf" srcId="{EC201F64-7A8D-4100-BDF7-975F625EBD7F}" destId="{1A6F4F54-E2AC-46A7-9F72-8E38AC215E22}" srcOrd="0" destOrd="0" presId="urn:microsoft.com/office/officeart/2005/8/layout/arrow5"/>
    <dgm:cxn modelId="{85BF1C2A-931C-46B6-994D-651CFA90F14E}" type="presOf" srcId="{53F9FCFE-1BAB-43D3-B07E-497D45401B8C}" destId="{A8D13F9A-2237-455B-8F55-9D9E8741A88B}" srcOrd="0" destOrd="0" presId="urn:microsoft.com/office/officeart/2005/8/layout/arrow5"/>
    <dgm:cxn modelId="{E0937234-C7B6-44C2-A219-B15D384F3DC5}" type="presOf" srcId="{61F90315-3F66-43F7-B1EF-C45B83D971CF}" destId="{50815723-89A6-46C8-A2F5-B13000CF9AC6}" srcOrd="0" destOrd="0" presId="urn:microsoft.com/office/officeart/2005/8/layout/arrow5"/>
    <dgm:cxn modelId="{FEE7C63A-C1D7-4585-9A77-A81CEC598428}" type="presOf" srcId="{DD514636-C3B2-45D6-ABDE-E49C41E68C55}" destId="{CB21FD6A-0A54-4767-B27C-73BCACC678F4}" srcOrd="0" destOrd="0" presId="urn:microsoft.com/office/officeart/2005/8/layout/arrow5"/>
    <dgm:cxn modelId="{8946D03C-5242-4D12-9859-82211189C332}" type="presOf" srcId="{9F86EE37-338D-4641-9686-7024729EA4E9}" destId="{C76B117F-4FD3-48AA-BAC1-65B3166284EA}" srcOrd="0" destOrd="0" presId="urn:microsoft.com/office/officeart/2005/8/layout/arrow5"/>
    <dgm:cxn modelId="{22FE2C3D-4487-49F6-90A1-C99820399406}" type="presOf" srcId="{57413DC8-6068-488C-A22F-3CF4AA08AC02}" destId="{1E9062C2-C84D-4AB7-91BF-252D6211F4E7}" srcOrd="0" destOrd="0" presId="urn:microsoft.com/office/officeart/2005/8/layout/arrow5"/>
    <dgm:cxn modelId="{30EF3A5B-86B1-46DB-AECB-6090A00563F5}" srcId="{53F9FCFE-1BAB-43D3-B07E-497D45401B8C}" destId="{61F90315-3F66-43F7-B1EF-C45B83D971CF}" srcOrd="8" destOrd="0" parTransId="{03822014-7509-476E-B665-1FBC49E8ECAC}" sibTransId="{9D73BC3D-D03C-4FBE-8FE9-68830808F711}"/>
    <dgm:cxn modelId="{DEAA1E62-80FD-4D8E-AD2E-63B6DA7CCEEC}" srcId="{53F9FCFE-1BAB-43D3-B07E-497D45401B8C}" destId="{E4160743-7B12-41C7-91B1-D98591FCF84F}" srcOrd="0" destOrd="0" parTransId="{5D298452-4C1B-4A22-B56E-85FB777BA9A0}" sibTransId="{238A984F-1B26-4BF9-B6AE-7AB0CC972CFC}"/>
    <dgm:cxn modelId="{022A9769-3F4F-4853-879F-7CCAAB952BB2}" srcId="{53F9FCFE-1BAB-43D3-B07E-497D45401B8C}" destId="{DD514636-C3B2-45D6-ABDE-E49C41E68C55}" srcOrd="2" destOrd="0" parTransId="{E532BD48-3080-4436-8A2E-84B50F6B78ED}" sibTransId="{3D8E3D23-FC38-4805-86A7-B81A57D1C152}"/>
    <dgm:cxn modelId="{4F0DC469-8902-4098-8896-F07253C923D4}" srcId="{53F9FCFE-1BAB-43D3-B07E-497D45401B8C}" destId="{DE582D21-A731-4B9F-A378-6A55D4372F4F}" srcOrd="7" destOrd="0" parTransId="{C65E464D-9BC1-4FB9-B917-1CF8C94AF756}" sibTransId="{2363BAE4-04A1-4CA5-8C44-2FA3BC860E1F}"/>
    <dgm:cxn modelId="{B39EEB69-A698-4F9B-AE85-2A61D9B05ADE}" srcId="{53F9FCFE-1BAB-43D3-B07E-497D45401B8C}" destId="{9F86EE37-338D-4641-9686-7024729EA4E9}" srcOrd="1" destOrd="0" parTransId="{756A6FF8-0744-442B-9F55-1BF612A05CD0}" sibTransId="{F50753DC-C950-4BE4-B4DB-958F890F70D0}"/>
    <dgm:cxn modelId="{6D14FF72-1B70-4626-899A-A1577BCBBF2E}" srcId="{53F9FCFE-1BAB-43D3-B07E-497D45401B8C}" destId="{57413DC8-6068-488C-A22F-3CF4AA08AC02}" srcOrd="6" destOrd="0" parTransId="{EE689087-B08C-4B88-9C82-0A195E7BA5E9}" sibTransId="{E25EDBA2-B30F-45DB-8C55-2DA4989BAB6E}"/>
    <dgm:cxn modelId="{6A9BE193-7518-4E79-BA95-550675D2A1F0}" srcId="{53F9FCFE-1BAB-43D3-B07E-497D45401B8C}" destId="{EC201F64-7A8D-4100-BDF7-975F625EBD7F}" srcOrd="5" destOrd="0" parTransId="{51388714-76E4-4A78-BBC4-D7602B291AB7}" sibTransId="{3E71E752-53EE-4798-A62A-35ADFFE823C0}"/>
    <dgm:cxn modelId="{1E8D51B9-8FBD-4A06-9D52-1DF1CB361D15}" type="presOf" srcId="{66A98103-0FFE-4BB4-954A-5B68423FE63A}" destId="{002A7EBF-259E-4FFD-B441-C93116F18B47}" srcOrd="0" destOrd="0" presId="urn:microsoft.com/office/officeart/2005/8/layout/arrow5"/>
    <dgm:cxn modelId="{2D55A8C0-DBCD-4324-B436-FE98753C6EF6}" srcId="{53F9FCFE-1BAB-43D3-B07E-497D45401B8C}" destId="{5C931BB8-11B7-4462-827E-9FA3FE2CD384}" srcOrd="4" destOrd="0" parTransId="{B5EA1CA6-319E-441D-A22D-813630D947A5}" sibTransId="{6B4C9132-B06A-4CE0-A664-2B5E30914E62}"/>
    <dgm:cxn modelId="{E5B2EADC-72FE-42D0-8731-5C71330921A0}" type="presOf" srcId="{5C931BB8-11B7-4462-827E-9FA3FE2CD384}" destId="{74B1B427-1E18-4BC7-97CB-6FB47252865D}" srcOrd="0" destOrd="0" presId="urn:microsoft.com/office/officeart/2005/8/layout/arrow5"/>
    <dgm:cxn modelId="{593A14CB-4587-4A26-AA12-96FAA078F5AF}" type="presParOf" srcId="{A8D13F9A-2237-455B-8F55-9D9E8741A88B}" destId="{A6C88DAE-3A9A-451E-9F55-CEF89429B872}" srcOrd="0" destOrd="0" presId="urn:microsoft.com/office/officeart/2005/8/layout/arrow5"/>
    <dgm:cxn modelId="{212FDAF7-5FFA-4A0B-9FA6-FE60C29AC3C8}" type="presParOf" srcId="{A8D13F9A-2237-455B-8F55-9D9E8741A88B}" destId="{C76B117F-4FD3-48AA-BAC1-65B3166284EA}" srcOrd="1" destOrd="0" presId="urn:microsoft.com/office/officeart/2005/8/layout/arrow5"/>
    <dgm:cxn modelId="{705AAA1B-01A7-4C66-9035-8A4D249A7BDB}" type="presParOf" srcId="{A8D13F9A-2237-455B-8F55-9D9E8741A88B}" destId="{CB21FD6A-0A54-4767-B27C-73BCACC678F4}" srcOrd="2" destOrd="0" presId="urn:microsoft.com/office/officeart/2005/8/layout/arrow5"/>
    <dgm:cxn modelId="{3BC0A464-70F8-4EDA-AB9D-CB19D117717E}" type="presParOf" srcId="{A8D13F9A-2237-455B-8F55-9D9E8741A88B}" destId="{002A7EBF-259E-4FFD-B441-C93116F18B47}" srcOrd="3" destOrd="0" presId="urn:microsoft.com/office/officeart/2005/8/layout/arrow5"/>
    <dgm:cxn modelId="{EF45F65E-219E-41F4-BE6D-62B3C0FBA062}" type="presParOf" srcId="{A8D13F9A-2237-455B-8F55-9D9E8741A88B}" destId="{74B1B427-1E18-4BC7-97CB-6FB47252865D}" srcOrd="4" destOrd="0" presId="urn:microsoft.com/office/officeart/2005/8/layout/arrow5"/>
    <dgm:cxn modelId="{7BA6D44F-72DA-4DE3-AC92-37B044122785}" type="presParOf" srcId="{A8D13F9A-2237-455B-8F55-9D9E8741A88B}" destId="{1A6F4F54-E2AC-46A7-9F72-8E38AC215E22}" srcOrd="5" destOrd="0" presId="urn:microsoft.com/office/officeart/2005/8/layout/arrow5"/>
    <dgm:cxn modelId="{72860CE1-2ADA-40D3-B6BC-80B814D071E0}" type="presParOf" srcId="{A8D13F9A-2237-455B-8F55-9D9E8741A88B}" destId="{1E9062C2-C84D-4AB7-91BF-252D6211F4E7}" srcOrd="6" destOrd="0" presId="urn:microsoft.com/office/officeart/2005/8/layout/arrow5"/>
    <dgm:cxn modelId="{460E0346-1766-43CB-9F48-46013A7FB0D0}" type="presParOf" srcId="{A8D13F9A-2237-455B-8F55-9D9E8741A88B}" destId="{B0A9B97F-7943-4AE5-AB02-8E5E23C90CD1}" srcOrd="7" destOrd="0" presId="urn:microsoft.com/office/officeart/2005/8/layout/arrow5"/>
    <dgm:cxn modelId="{7F306784-5611-4961-9FC1-73ED8B768453}" type="presParOf" srcId="{A8D13F9A-2237-455B-8F55-9D9E8741A88B}" destId="{50815723-89A6-46C8-A2F5-B13000CF9AC6}" srcOrd="8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D77D2D3-711F-4BC7-8D32-5B411081AFFF}" type="doc">
      <dgm:prSet loTypeId="urn:microsoft.com/office/officeart/2005/8/layout/default" loCatId="list" qsTypeId="urn:microsoft.com/office/officeart/2005/8/quickstyle/simple3" qsCatId="simple" csTypeId="urn:microsoft.com/office/officeart/2005/8/colors/accent1_3" csCatId="accent1" phldr="1"/>
      <dgm:spPr/>
      <dgm:t>
        <a:bodyPr/>
        <a:lstStyle/>
        <a:p>
          <a:endParaRPr lang="en-US"/>
        </a:p>
      </dgm:t>
    </dgm:pt>
    <dgm:pt modelId="{B8DA8C53-DE59-4F98-9223-981B6B5E3D99}">
      <dgm:prSet phldrT="[Text]" custT="1"/>
      <dgm:spPr/>
      <dgm:t>
        <a:bodyPr/>
        <a:lstStyle/>
        <a:p>
          <a:r>
            <a:rPr lang="en-US" sz="2800" dirty="0">
              <a:latin typeface="Source Sans Pro" panose="020B0503030403020204" pitchFamily="34" charset="0"/>
              <a:ea typeface="Source Sans Pro" panose="020B0503030403020204" pitchFamily="34" charset="0"/>
            </a:rPr>
            <a:t>Past behavior is a strong predictor of future performance</a:t>
          </a:r>
        </a:p>
      </dgm:t>
    </dgm:pt>
    <dgm:pt modelId="{121ECE75-92A2-49ED-BA27-66574E4BC389}" type="parTrans" cxnId="{4F332CC5-62DC-4F08-BC6C-0860862BEE69}">
      <dgm:prSet/>
      <dgm:spPr/>
      <dgm:t>
        <a:bodyPr/>
        <a:lstStyle/>
        <a:p>
          <a:endParaRPr lang="en-US"/>
        </a:p>
      </dgm:t>
    </dgm:pt>
    <dgm:pt modelId="{62730827-FFB6-48C3-BB30-D6CA053240D4}" type="sibTrans" cxnId="{4F332CC5-62DC-4F08-BC6C-0860862BEE69}">
      <dgm:prSet/>
      <dgm:spPr/>
      <dgm:t>
        <a:bodyPr/>
        <a:lstStyle/>
        <a:p>
          <a:endParaRPr lang="en-US"/>
        </a:p>
      </dgm:t>
    </dgm:pt>
    <dgm:pt modelId="{6A180CCF-E97A-4505-BCAB-B470DD3F179B}">
      <dgm:prSet phldrT="[Text]" custT="1"/>
      <dgm:spPr/>
      <dgm:t>
        <a:bodyPr/>
        <a:lstStyle/>
        <a:p>
          <a:r>
            <a:rPr lang="en-US" sz="2800">
              <a:latin typeface="Source Sans Pro" panose="020B0503030403020204" pitchFamily="34" charset="0"/>
              <a:ea typeface="Source Sans Pro" panose="020B0503030403020204" pitchFamily="34" charset="0"/>
            </a:rPr>
            <a:t>Identifies actual behaviors and choices based on similar situations in the past</a:t>
          </a:r>
          <a:endParaRPr lang="en-US" sz="2800" dirty="0">
            <a:latin typeface="Source Sans Pro" panose="020B0503030403020204" pitchFamily="34" charset="0"/>
            <a:ea typeface="Source Sans Pro" panose="020B0503030403020204" pitchFamily="34" charset="0"/>
          </a:endParaRPr>
        </a:p>
      </dgm:t>
    </dgm:pt>
    <dgm:pt modelId="{A816664C-4D00-4F38-A4AE-F13F66A16DAB}" type="parTrans" cxnId="{5A74902E-253A-4150-B908-D064FE7B5878}">
      <dgm:prSet/>
      <dgm:spPr/>
      <dgm:t>
        <a:bodyPr/>
        <a:lstStyle/>
        <a:p>
          <a:endParaRPr lang="en-US"/>
        </a:p>
      </dgm:t>
    </dgm:pt>
    <dgm:pt modelId="{D159A222-36E0-47B6-B40B-4379041667BC}" type="sibTrans" cxnId="{5A74902E-253A-4150-B908-D064FE7B5878}">
      <dgm:prSet/>
      <dgm:spPr/>
      <dgm:t>
        <a:bodyPr/>
        <a:lstStyle/>
        <a:p>
          <a:endParaRPr lang="en-US"/>
        </a:p>
      </dgm:t>
    </dgm:pt>
    <dgm:pt modelId="{F507967A-A90E-407D-89AC-CD050756B1EE}" type="pres">
      <dgm:prSet presAssocID="{9D77D2D3-711F-4BC7-8D32-5B411081AFFF}" presName="diagram" presStyleCnt="0">
        <dgm:presLayoutVars>
          <dgm:dir/>
          <dgm:resizeHandles val="exact"/>
        </dgm:presLayoutVars>
      </dgm:prSet>
      <dgm:spPr/>
    </dgm:pt>
    <dgm:pt modelId="{519D8B19-F8FF-4D62-83FB-E0C2D0AA687E}" type="pres">
      <dgm:prSet presAssocID="{B8DA8C53-DE59-4F98-9223-981B6B5E3D99}" presName="node" presStyleLbl="node1" presStyleIdx="0" presStyleCnt="2">
        <dgm:presLayoutVars>
          <dgm:bulletEnabled val="1"/>
        </dgm:presLayoutVars>
      </dgm:prSet>
      <dgm:spPr/>
    </dgm:pt>
    <dgm:pt modelId="{22EF61EC-3046-4619-A7B4-370F152E8166}" type="pres">
      <dgm:prSet presAssocID="{62730827-FFB6-48C3-BB30-D6CA053240D4}" presName="sibTrans" presStyleCnt="0"/>
      <dgm:spPr/>
    </dgm:pt>
    <dgm:pt modelId="{F4A1E531-0CE5-43D6-B2A5-E386A1D10158}" type="pres">
      <dgm:prSet presAssocID="{6A180CCF-E97A-4505-BCAB-B470DD3F179B}" presName="node" presStyleLbl="node1" presStyleIdx="1" presStyleCnt="2">
        <dgm:presLayoutVars>
          <dgm:bulletEnabled val="1"/>
        </dgm:presLayoutVars>
      </dgm:prSet>
      <dgm:spPr/>
    </dgm:pt>
  </dgm:ptLst>
  <dgm:cxnLst>
    <dgm:cxn modelId="{8615E00A-4074-4F00-BD07-B34E8918E530}" type="presOf" srcId="{B8DA8C53-DE59-4F98-9223-981B6B5E3D99}" destId="{519D8B19-F8FF-4D62-83FB-E0C2D0AA687E}" srcOrd="0" destOrd="0" presId="urn:microsoft.com/office/officeart/2005/8/layout/default"/>
    <dgm:cxn modelId="{5A74902E-253A-4150-B908-D064FE7B5878}" srcId="{9D77D2D3-711F-4BC7-8D32-5B411081AFFF}" destId="{6A180CCF-E97A-4505-BCAB-B470DD3F179B}" srcOrd="1" destOrd="0" parTransId="{A816664C-4D00-4F38-A4AE-F13F66A16DAB}" sibTransId="{D159A222-36E0-47B6-B40B-4379041667BC}"/>
    <dgm:cxn modelId="{CBB89050-DED2-40B2-9CF7-3DDCC05613D1}" type="presOf" srcId="{9D77D2D3-711F-4BC7-8D32-5B411081AFFF}" destId="{F507967A-A90E-407D-89AC-CD050756B1EE}" srcOrd="0" destOrd="0" presId="urn:microsoft.com/office/officeart/2005/8/layout/default"/>
    <dgm:cxn modelId="{8AE5A9AB-209B-422B-BB67-E73B984D5E11}" type="presOf" srcId="{6A180CCF-E97A-4505-BCAB-B470DD3F179B}" destId="{F4A1E531-0CE5-43D6-B2A5-E386A1D10158}" srcOrd="0" destOrd="0" presId="urn:microsoft.com/office/officeart/2005/8/layout/default"/>
    <dgm:cxn modelId="{4F332CC5-62DC-4F08-BC6C-0860862BEE69}" srcId="{9D77D2D3-711F-4BC7-8D32-5B411081AFFF}" destId="{B8DA8C53-DE59-4F98-9223-981B6B5E3D99}" srcOrd="0" destOrd="0" parTransId="{121ECE75-92A2-49ED-BA27-66574E4BC389}" sibTransId="{62730827-FFB6-48C3-BB30-D6CA053240D4}"/>
    <dgm:cxn modelId="{CCE2295C-C358-4FFC-B5A0-6CC50256DA28}" type="presParOf" srcId="{F507967A-A90E-407D-89AC-CD050756B1EE}" destId="{519D8B19-F8FF-4D62-83FB-E0C2D0AA687E}" srcOrd="0" destOrd="0" presId="urn:microsoft.com/office/officeart/2005/8/layout/default"/>
    <dgm:cxn modelId="{6F72F5DB-CBCF-4C18-9349-68B19859BC5E}" type="presParOf" srcId="{F507967A-A90E-407D-89AC-CD050756B1EE}" destId="{22EF61EC-3046-4619-A7B4-370F152E8166}" srcOrd="1" destOrd="0" presId="urn:microsoft.com/office/officeart/2005/8/layout/default"/>
    <dgm:cxn modelId="{39DB9834-77AF-4BA2-AA08-9EFDD8278404}" type="presParOf" srcId="{F507967A-A90E-407D-89AC-CD050756B1EE}" destId="{F4A1E531-0CE5-43D6-B2A5-E386A1D10158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4E93EA0-C221-4EDB-A904-4B17C1A632EE}" type="doc">
      <dgm:prSet loTypeId="urn:microsoft.com/office/officeart/2005/8/layout/hList1" loCatId="list" qsTypeId="urn:microsoft.com/office/officeart/2005/8/quickstyle/simple3" qsCatId="simple" csTypeId="urn:microsoft.com/office/officeart/2005/8/colors/accent1_3" csCatId="accent1" phldr="1"/>
      <dgm:spPr/>
      <dgm:t>
        <a:bodyPr/>
        <a:lstStyle/>
        <a:p>
          <a:endParaRPr lang="en-US"/>
        </a:p>
      </dgm:t>
    </dgm:pt>
    <dgm:pt modelId="{AC12D023-C0D6-4345-A046-5413C55CDAF3}">
      <dgm:prSet phldrT="[Text]"/>
      <dgm:spPr/>
      <dgm:t>
        <a:bodyPr/>
        <a:lstStyle/>
        <a:p>
          <a:r>
            <a:rPr lang="en-US" altLang="en-US" b="1" i="0" dirty="0">
              <a:latin typeface="Source Sans Pro" panose="020B0503030403020204" pitchFamily="34" charset="0"/>
              <a:ea typeface="Source Sans Pro" panose="020B0503030403020204" pitchFamily="34" charset="0"/>
            </a:rPr>
            <a:t>Factors to Consider </a:t>
          </a:r>
        </a:p>
        <a:p>
          <a:r>
            <a:rPr lang="en-US" altLang="en-US" b="1" i="0" dirty="0">
              <a:latin typeface="Source Sans Pro" panose="020B0503030403020204" pitchFamily="34" charset="0"/>
              <a:ea typeface="Source Sans Pro" panose="020B0503030403020204" pitchFamily="34" charset="0"/>
            </a:rPr>
            <a:t>(2 points each): </a:t>
          </a:r>
          <a:endParaRPr lang="en-US" b="1" i="0" dirty="0">
            <a:latin typeface="Source Sans Pro" panose="020B0503030403020204" pitchFamily="34" charset="0"/>
            <a:ea typeface="Source Sans Pro" panose="020B0503030403020204" pitchFamily="34" charset="0"/>
          </a:endParaRPr>
        </a:p>
      </dgm:t>
    </dgm:pt>
    <dgm:pt modelId="{3E9436C3-A589-4FFB-B918-DBA0D2D7947A}" type="parTrans" cxnId="{5E09D83F-BE41-4C4F-9B0E-439A6E497347}">
      <dgm:prSet/>
      <dgm:spPr/>
      <dgm:t>
        <a:bodyPr/>
        <a:lstStyle/>
        <a:p>
          <a:endParaRPr lang="en-US" i="0"/>
        </a:p>
      </dgm:t>
    </dgm:pt>
    <dgm:pt modelId="{C5355034-4B62-47CD-9021-7498740E38A2}" type="sibTrans" cxnId="{5E09D83F-BE41-4C4F-9B0E-439A6E497347}">
      <dgm:prSet/>
      <dgm:spPr/>
      <dgm:t>
        <a:bodyPr/>
        <a:lstStyle/>
        <a:p>
          <a:endParaRPr lang="en-US" i="0"/>
        </a:p>
      </dgm:t>
    </dgm:pt>
    <dgm:pt modelId="{F0A39074-CE2E-449B-A280-200870C2A564}">
      <dgm:prSet phldrT="[Text]"/>
      <dgm:spPr/>
      <dgm:t>
        <a:bodyPr/>
        <a:lstStyle/>
        <a:p>
          <a:r>
            <a:rPr lang="en-US" altLang="en-US" i="0" dirty="0">
              <a:latin typeface="Source Sans Pro" panose="020B0503030403020204" pitchFamily="34" charset="0"/>
              <a:ea typeface="Source Sans Pro" panose="020B0503030403020204" pitchFamily="34" charset="0"/>
            </a:rPr>
            <a:t>Shared applicable situation</a:t>
          </a:r>
          <a:endParaRPr lang="en-US" i="0" dirty="0">
            <a:latin typeface="Source Sans Pro" panose="020B0503030403020204" pitchFamily="34" charset="0"/>
            <a:ea typeface="Source Sans Pro" panose="020B0503030403020204" pitchFamily="34" charset="0"/>
          </a:endParaRPr>
        </a:p>
      </dgm:t>
    </dgm:pt>
    <dgm:pt modelId="{3BDA2C29-6C12-4868-80CA-950062EB9989}" type="parTrans" cxnId="{491A65B4-C695-40A1-81B1-2FED8EE50883}">
      <dgm:prSet/>
      <dgm:spPr/>
      <dgm:t>
        <a:bodyPr/>
        <a:lstStyle/>
        <a:p>
          <a:endParaRPr lang="en-US" i="0"/>
        </a:p>
      </dgm:t>
    </dgm:pt>
    <dgm:pt modelId="{659CF476-B831-4E8A-ADF6-2167BD127D3F}" type="sibTrans" cxnId="{491A65B4-C695-40A1-81B1-2FED8EE50883}">
      <dgm:prSet/>
      <dgm:spPr/>
      <dgm:t>
        <a:bodyPr/>
        <a:lstStyle/>
        <a:p>
          <a:endParaRPr lang="en-US" i="0"/>
        </a:p>
      </dgm:t>
    </dgm:pt>
    <dgm:pt modelId="{549AFC99-BA2E-4E6B-8EB0-5B784E0B722A}">
      <dgm:prSet phldrT="[Text]"/>
      <dgm:spPr/>
      <dgm:t>
        <a:bodyPr/>
        <a:lstStyle/>
        <a:p>
          <a:r>
            <a:rPr lang="en-US" altLang="en-US" b="1" i="0" dirty="0">
              <a:latin typeface="Source Sans Pro" panose="020B0503030403020204" pitchFamily="34" charset="0"/>
              <a:ea typeface="Source Sans Pro" panose="020B0503030403020204" pitchFamily="34" charset="0"/>
            </a:rPr>
            <a:t>Factors to Consider: </a:t>
          </a:r>
          <a:endParaRPr lang="en-US" b="1" i="0" dirty="0">
            <a:latin typeface="Source Sans Pro" panose="020B0503030403020204" pitchFamily="34" charset="0"/>
            <a:ea typeface="Source Sans Pro" panose="020B0503030403020204" pitchFamily="34" charset="0"/>
          </a:endParaRPr>
        </a:p>
      </dgm:t>
    </dgm:pt>
    <dgm:pt modelId="{DBC7B186-01FA-4CE1-AFD9-87716106A5E4}" type="parTrans" cxnId="{F886DCFE-0E38-45D3-B772-54DFF05AFF12}">
      <dgm:prSet/>
      <dgm:spPr/>
      <dgm:t>
        <a:bodyPr/>
        <a:lstStyle/>
        <a:p>
          <a:endParaRPr lang="en-US" i="0"/>
        </a:p>
      </dgm:t>
    </dgm:pt>
    <dgm:pt modelId="{2ED5359C-2FE5-4609-B234-E4B031A19F13}" type="sibTrans" cxnId="{F886DCFE-0E38-45D3-B772-54DFF05AFF12}">
      <dgm:prSet/>
      <dgm:spPr/>
      <dgm:t>
        <a:bodyPr/>
        <a:lstStyle/>
        <a:p>
          <a:endParaRPr lang="en-US" i="0"/>
        </a:p>
      </dgm:t>
    </dgm:pt>
    <dgm:pt modelId="{07C11AEE-FC4D-4348-9680-7057183188AC}">
      <dgm:prSet phldrT="[Text]"/>
      <dgm:spPr/>
      <dgm:t>
        <a:bodyPr/>
        <a:lstStyle/>
        <a:p>
          <a:r>
            <a:rPr lang="en-US" i="0" dirty="0">
              <a:latin typeface="Source Sans Pro" panose="020B0503030403020204" pitchFamily="34" charset="0"/>
              <a:ea typeface="Source Sans Pro" panose="020B0503030403020204" pitchFamily="34" charset="0"/>
            </a:rPr>
            <a:t>5 pts – Describes similar situation; Exhibits ability to stay calm, be adaptable, deescalate; Follows policies; Resolves issue</a:t>
          </a:r>
        </a:p>
      </dgm:t>
    </dgm:pt>
    <dgm:pt modelId="{F5A7B701-932B-4801-A892-6688DAC5DDA3}" type="parTrans" cxnId="{40536B52-80E1-43C7-B8BC-AB23CE46B316}">
      <dgm:prSet/>
      <dgm:spPr/>
      <dgm:t>
        <a:bodyPr/>
        <a:lstStyle/>
        <a:p>
          <a:endParaRPr lang="en-US" i="0"/>
        </a:p>
      </dgm:t>
    </dgm:pt>
    <dgm:pt modelId="{7665673B-A00B-48A3-A0D6-F5BC7F3104A5}" type="sibTrans" cxnId="{40536B52-80E1-43C7-B8BC-AB23CE46B316}">
      <dgm:prSet/>
      <dgm:spPr/>
      <dgm:t>
        <a:bodyPr/>
        <a:lstStyle/>
        <a:p>
          <a:endParaRPr lang="en-US" i="0"/>
        </a:p>
      </dgm:t>
    </dgm:pt>
    <dgm:pt modelId="{EFBC5AF6-319B-4D90-88E3-EED212978C10}">
      <dgm:prSet/>
      <dgm:spPr/>
      <dgm:t>
        <a:bodyPr/>
        <a:lstStyle/>
        <a:p>
          <a:r>
            <a:rPr lang="en-US" altLang="en-US" i="0" dirty="0">
              <a:latin typeface="Source Sans Pro" panose="020B0503030403020204" pitchFamily="34" charset="0"/>
              <a:ea typeface="Source Sans Pro" panose="020B0503030403020204" pitchFamily="34" charset="0"/>
            </a:rPr>
            <a:t>Exhibited the ability to remain calm and professional</a:t>
          </a:r>
        </a:p>
      </dgm:t>
    </dgm:pt>
    <dgm:pt modelId="{AC8212AA-693D-4BA8-8382-F06757EC5376}" type="parTrans" cxnId="{3A668D28-D1CE-4C54-B037-CB4DF1081040}">
      <dgm:prSet/>
      <dgm:spPr/>
      <dgm:t>
        <a:bodyPr/>
        <a:lstStyle/>
        <a:p>
          <a:endParaRPr lang="en-US" i="0"/>
        </a:p>
      </dgm:t>
    </dgm:pt>
    <dgm:pt modelId="{CA1D652B-12CC-4054-BCD7-BAD4EC9983EB}" type="sibTrans" cxnId="{3A668D28-D1CE-4C54-B037-CB4DF1081040}">
      <dgm:prSet/>
      <dgm:spPr/>
      <dgm:t>
        <a:bodyPr/>
        <a:lstStyle/>
        <a:p>
          <a:endParaRPr lang="en-US" i="0"/>
        </a:p>
      </dgm:t>
    </dgm:pt>
    <dgm:pt modelId="{9E6EF9E0-C77E-48DA-8DA0-DB0E28CB9C31}">
      <dgm:prSet/>
      <dgm:spPr/>
      <dgm:t>
        <a:bodyPr/>
        <a:lstStyle/>
        <a:p>
          <a:r>
            <a:rPr lang="en-US" altLang="en-US" i="0" dirty="0">
              <a:latin typeface="Source Sans Pro" panose="020B0503030403020204" pitchFamily="34" charset="0"/>
              <a:ea typeface="Source Sans Pro" panose="020B0503030403020204" pitchFamily="34" charset="0"/>
            </a:rPr>
            <a:t>Adaptable </a:t>
          </a:r>
        </a:p>
      </dgm:t>
    </dgm:pt>
    <dgm:pt modelId="{81C273CA-0DE5-43DC-959F-44BC0778DA62}" type="parTrans" cxnId="{DCF23AD2-6ED5-467D-AF3A-2D0E80139876}">
      <dgm:prSet/>
      <dgm:spPr/>
      <dgm:t>
        <a:bodyPr/>
        <a:lstStyle/>
        <a:p>
          <a:endParaRPr lang="en-US" i="0"/>
        </a:p>
      </dgm:t>
    </dgm:pt>
    <dgm:pt modelId="{2EF11332-09BC-4EE4-921A-9DB8330EECC0}" type="sibTrans" cxnId="{DCF23AD2-6ED5-467D-AF3A-2D0E80139876}">
      <dgm:prSet/>
      <dgm:spPr/>
      <dgm:t>
        <a:bodyPr/>
        <a:lstStyle/>
        <a:p>
          <a:endParaRPr lang="en-US" i="0"/>
        </a:p>
      </dgm:t>
    </dgm:pt>
    <dgm:pt modelId="{86E804CB-33CC-48A5-9A4C-23DC0D6CCD53}">
      <dgm:prSet/>
      <dgm:spPr/>
      <dgm:t>
        <a:bodyPr/>
        <a:lstStyle/>
        <a:p>
          <a:r>
            <a:rPr lang="en-US" altLang="en-US" i="0" dirty="0">
              <a:latin typeface="Source Sans Pro" panose="020B0503030403020204" pitchFamily="34" charset="0"/>
              <a:ea typeface="Source Sans Pro" panose="020B0503030403020204" pitchFamily="34" charset="0"/>
            </a:rPr>
            <a:t>Ability de-escalate the situation</a:t>
          </a:r>
        </a:p>
      </dgm:t>
    </dgm:pt>
    <dgm:pt modelId="{CE4F017C-530E-4417-B7C6-9A57C6938A37}" type="parTrans" cxnId="{1232C22D-28B4-498B-A1E8-E6E4B85EA7F2}">
      <dgm:prSet/>
      <dgm:spPr/>
      <dgm:t>
        <a:bodyPr/>
        <a:lstStyle/>
        <a:p>
          <a:endParaRPr lang="en-US" i="0"/>
        </a:p>
      </dgm:t>
    </dgm:pt>
    <dgm:pt modelId="{9044ABFB-ADD8-4E6C-8F6C-0E3309B64528}" type="sibTrans" cxnId="{1232C22D-28B4-498B-A1E8-E6E4B85EA7F2}">
      <dgm:prSet/>
      <dgm:spPr/>
      <dgm:t>
        <a:bodyPr/>
        <a:lstStyle/>
        <a:p>
          <a:endParaRPr lang="en-US" i="0"/>
        </a:p>
      </dgm:t>
    </dgm:pt>
    <dgm:pt modelId="{69EE51EF-F3D1-440B-ABDB-0DF46D1876BB}">
      <dgm:prSet/>
      <dgm:spPr/>
      <dgm:t>
        <a:bodyPr/>
        <a:lstStyle/>
        <a:p>
          <a:r>
            <a:rPr lang="en-US" altLang="en-US" i="0" dirty="0">
              <a:latin typeface="Source Sans Pro" panose="020B0503030403020204" pitchFamily="34" charset="0"/>
              <a:ea typeface="Source Sans Pro" panose="020B0503030403020204" pitchFamily="34" charset="0"/>
            </a:rPr>
            <a:t>Followed/explained policies and procedures</a:t>
          </a:r>
        </a:p>
      </dgm:t>
    </dgm:pt>
    <dgm:pt modelId="{4921A867-EFD2-40F0-9D26-F6A62D482810}" type="parTrans" cxnId="{E1A1D0C7-115D-4E25-BFD6-0C5FDB838933}">
      <dgm:prSet/>
      <dgm:spPr/>
      <dgm:t>
        <a:bodyPr/>
        <a:lstStyle/>
        <a:p>
          <a:endParaRPr lang="en-US" i="0"/>
        </a:p>
      </dgm:t>
    </dgm:pt>
    <dgm:pt modelId="{2FF02388-84D5-4AAC-903C-1DF90E096641}" type="sibTrans" cxnId="{E1A1D0C7-115D-4E25-BFD6-0C5FDB838933}">
      <dgm:prSet/>
      <dgm:spPr/>
      <dgm:t>
        <a:bodyPr/>
        <a:lstStyle/>
        <a:p>
          <a:endParaRPr lang="en-US" i="0"/>
        </a:p>
      </dgm:t>
    </dgm:pt>
    <dgm:pt modelId="{C7C1517F-9CAB-473D-8BD5-E3008045AC36}">
      <dgm:prSet/>
      <dgm:spPr/>
      <dgm:t>
        <a:bodyPr/>
        <a:lstStyle/>
        <a:p>
          <a:r>
            <a:rPr lang="en-US" altLang="en-US" i="0" dirty="0">
              <a:latin typeface="Source Sans Pro" panose="020B0503030403020204" pitchFamily="34" charset="0"/>
              <a:ea typeface="Source Sans Pro" panose="020B0503030403020204" pitchFamily="34" charset="0"/>
            </a:rPr>
            <a:t>Other related response</a:t>
          </a:r>
        </a:p>
      </dgm:t>
    </dgm:pt>
    <dgm:pt modelId="{9AAC68AC-FCD5-4CF3-8DE3-3E211A15226E}" type="parTrans" cxnId="{AD93E7E3-58B3-4012-8353-FDC6CC5C0B88}">
      <dgm:prSet/>
      <dgm:spPr/>
      <dgm:t>
        <a:bodyPr/>
        <a:lstStyle/>
        <a:p>
          <a:endParaRPr lang="en-US" i="0"/>
        </a:p>
      </dgm:t>
    </dgm:pt>
    <dgm:pt modelId="{2737A55E-9769-483F-B8DF-0B85E4882D8B}" type="sibTrans" cxnId="{AD93E7E3-58B3-4012-8353-FDC6CC5C0B88}">
      <dgm:prSet/>
      <dgm:spPr/>
      <dgm:t>
        <a:bodyPr/>
        <a:lstStyle/>
        <a:p>
          <a:endParaRPr lang="en-US" i="0"/>
        </a:p>
      </dgm:t>
    </dgm:pt>
    <dgm:pt modelId="{0C21AFB5-440E-447C-90F1-8652400C8E9E}">
      <dgm:prSet/>
      <dgm:spPr/>
      <dgm:t>
        <a:bodyPr/>
        <a:lstStyle/>
        <a:p>
          <a:r>
            <a:rPr lang="en-US" i="0" dirty="0">
              <a:latin typeface="Source Sans Pro" panose="020B0503030403020204" pitchFamily="34" charset="0"/>
              <a:ea typeface="Source Sans Pro" panose="020B0503030403020204" pitchFamily="34" charset="0"/>
            </a:rPr>
            <a:t>4 pts</a:t>
          </a:r>
        </a:p>
      </dgm:t>
    </dgm:pt>
    <dgm:pt modelId="{51D35A35-5D68-467F-9603-A1C2DF25B7F1}" type="parTrans" cxnId="{F15692A9-B5DD-4443-8F54-868CCE826813}">
      <dgm:prSet/>
      <dgm:spPr/>
      <dgm:t>
        <a:bodyPr/>
        <a:lstStyle/>
        <a:p>
          <a:endParaRPr lang="en-US" i="0"/>
        </a:p>
      </dgm:t>
    </dgm:pt>
    <dgm:pt modelId="{409C986A-636B-4892-A016-7882040A9ED3}" type="sibTrans" cxnId="{F15692A9-B5DD-4443-8F54-868CCE826813}">
      <dgm:prSet/>
      <dgm:spPr/>
      <dgm:t>
        <a:bodyPr/>
        <a:lstStyle/>
        <a:p>
          <a:endParaRPr lang="en-US" i="0"/>
        </a:p>
      </dgm:t>
    </dgm:pt>
    <dgm:pt modelId="{43CD4A9B-2144-4123-BB2D-11C55D8065D2}">
      <dgm:prSet/>
      <dgm:spPr/>
      <dgm:t>
        <a:bodyPr/>
        <a:lstStyle/>
        <a:p>
          <a:r>
            <a:rPr lang="en-US" i="0" dirty="0">
              <a:latin typeface="Source Sans Pro" panose="020B0503030403020204" pitchFamily="34" charset="0"/>
              <a:ea typeface="Source Sans Pro" panose="020B0503030403020204" pitchFamily="34" charset="0"/>
            </a:rPr>
            <a:t>3 pts -Describes similar situation, but lacks details; No resolution discussed</a:t>
          </a:r>
        </a:p>
      </dgm:t>
    </dgm:pt>
    <dgm:pt modelId="{C51DF376-7B55-49C1-9B62-FC7DB7F90CAE}" type="parTrans" cxnId="{63A429AD-15CA-4C75-BAA5-A858EF24CCDC}">
      <dgm:prSet/>
      <dgm:spPr/>
      <dgm:t>
        <a:bodyPr/>
        <a:lstStyle/>
        <a:p>
          <a:endParaRPr lang="en-US" i="0"/>
        </a:p>
      </dgm:t>
    </dgm:pt>
    <dgm:pt modelId="{CC56037A-4E02-487D-A2B4-8CB2651A4DF9}" type="sibTrans" cxnId="{63A429AD-15CA-4C75-BAA5-A858EF24CCDC}">
      <dgm:prSet/>
      <dgm:spPr/>
      <dgm:t>
        <a:bodyPr/>
        <a:lstStyle/>
        <a:p>
          <a:endParaRPr lang="en-US" i="0"/>
        </a:p>
      </dgm:t>
    </dgm:pt>
    <dgm:pt modelId="{4E455BA1-A5A3-44D7-8287-342DB3D339B1}">
      <dgm:prSet/>
      <dgm:spPr/>
      <dgm:t>
        <a:bodyPr/>
        <a:lstStyle/>
        <a:p>
          <a:r>
            <a:rPr lang="en-US" i="0" dirty="0">
              <a:latin typeface="Source Sans Pro" panose="020B0503030403020204" pitchFamily="34" charset="0"/>
              <a:ea typeface="Source Sans Pro" panose="020B0503030403020204" pitchFamily="34" charset="0"/>
            </a:rPr>
            <a:t>2 pts</a:t>
          </a:r>
        </a:p>
      </dgm:t>
    </dgm:pt>
    <dgm:pt modelId="{7FA139E0-82A0-4788-AADE-CE67D4DCA381}" type="parTrans" cxnId="{A2343EE9-B3AF-4E0C-8E90-FB59F2F698DC}">
      <dgm:prSet/>
      <dgm:spPr/>
      <dgm:t>
        <a:bodyPr/>
        <a:lstStyle/>
        <a:p>
          <a:endParaRPr lang="en-US" i="0"/>
        </a:p>
      </dgm:t>
    </dgm:pt>
    <dgm:pt modelId="{C0DD1FE2-780C-4200-AA79-480F3A526C7B}" type="sibTrans" cxnId="{A2343EE9-B3AF-4E0C-8E90-FB59F2F698DC}">
      <dgm:prSet/>
      <dgm:spPr/>
      <dgm:t>
        <a:bodyPr/>
        <a:lstStyle/>
        <a:p>
          <a:endParaRPr lang="en-US" i="0"/>
        </a:p>
      </dgm:t>
    </dgm:pt>
    <dgm:pt modelId="{641FA69C-A653-4126-8EAE-3066406A3280}">
      <dgm:prSet/>
      <dgm:spPr/>
      <dgm:t>
        <a:bodyPr/>
        <a:lstStyle/>
        <a:p>
          <a:r>
            <a:rPr lang="en-US" i="0" dirty="0">
              <a:latin typeface="Source Sans Pro" panose="020B0503030403020204" pitchFamily="34" charset="0"/>
              <a:ea typeface="Source Sans Pro" panose="020B0503030403020204" pitchFamily="34" charset="0"/>
            </a:rPr>
            <a:t>1 </a:t>
          </a:r>
          <a:r>
            <a:rPr lang="en-US" i="0" dirty="0" err="1">
              <a:latin typeface="Source Sans Pro" panose="020B0503030403020204" pitchFamily="34" charset="0"/>
              <a:ea typeface="Source Sans Pro" panose="020B0503030403020204" pitchFamily="34" charset="0"/>
            </a:rPr>
            <a:t>pt</a:t>
          </a:r>
          <a:r>
            <a:rPr lang="en-US" i="0" dirty="0">
              <a:latin typeface="Source Sans Pro" panose="020B0503030403020204" pitchFamily="34" charset="0"/>
              <a:ea typeface="Source Sans Pro" panose="020B0503030403020204" pitchFamily="34" charset="0"/>
            </a:rPr>
            <a:t> - Limited </a:t>
          </a:r>
          <a:r>
            <a:rPr lang="en-US" i="0" dirty="0" err="1">
              <a:latin typeface="Source Sans Pro" panose="020B0503030403020204" pitchFamily="34" charset="0"/>
              <a:ea typeface="Source Sans Pro" panose="020B0503030403020204" pitchFamily="34" charset="0"/>
            </a:rPr>
            <a:t>exp</a:t>
          </a:r>
          <a:r>
            <a:rPr lang="en-US" i="0" dirty="0">
              <a:latin typeface="Source Sans Pro" panose="020B0503030403020204" pitchFamily="34" charset="0"/>
              <a:ea typeface="Source Sans Pro" panose="020B0503030403020204" pitchFamily="34" charset="0"/>
            </a:rPr>
            <a:t> with such situations; example not really applicable to question</a:t>
          </a:r>
        </a:p>
      </dgm:t>
    </dgm:pt>
    <dgm:pt modelId="{FC501D21-0D91-4162-A260-8AD716CAF539}" type="parTrans" cxnId="{CCE92CC4-A972-43F1-9870-FA2FC9B7E887}">
      <dgm:prSet/>
      <dgm:spPr/>
      <dgm:t>
        <a:bodyPr/>
        <a:lstStyle/>
        <a:p>
          <a:endParaRPr lang="en-US" i="0"/>
        </a:p>
      </dgm:t>
    </dgm:pt>
    <dgm:pt modelId="{4C206949-950A-420A-B557-EF349D3D4742}" type="sibTrans" cxnId="{CCE92CC4-A972-43F1-9870-FA2FC9B7E887}">
      <dgm:prSet/>
      <dgm:spPr/>
      <dgm:t>
        <a:bodyPr/>
        <a:lstStyle/>
        <a:p>
          <a:endParaRPr lang="en-US" i="0"/>
        </a:p>
      </dgm:t>
    </dgm:pt>
    <dgm:pt modelId="{3FBBE16B-5BA4-4863-8422-87764217D180}">
      <dgm:prSet/>
      <dgm:spPr/>
      <dgm:t>
        <a:bodyPr/>
        <a:lstStyle/>
        <a:p>
          <a:r>
            <a:rPr lang="en-US" altLang="en-US" i="0" dirty="0">
              <a:latin typeface="Source Sans Pro" panose="020B0503030403020204" pitchFamily="34" charset="0"/>
              <a:ea typeface="Source Sans Pro" panose="020B0503030403020204" pitchFamily="34" charset="0"/>
            </a:rPr>
            <a:t>Resolved the issue</a:t>
          </a:r>
        </a:p>
      </dgm:t>
    </dgm:pt>
    <dgm:pt modelId="{E1CE8DD3-810C-407F-97A5-F5FC57E2B375}" type="parTrans" cxnId="{FF5B871C-8000-41BE-8617-E2EEA1D9181C}">
      <dgm:prSet/>
      <dgm:spPr/>
      <dgm:t>
        <a:bodyPr/>
        <a:lstStyle/>
        <a:p>
          <a:endParaRPr lang="en-US" i="0"/>
        </a:p>
      </dgm:t>
    </dgm:pt>
    <dgm:pt modelId="{C5BBA35B-890C-434D-94D1-3E40FC6575C9}" type="sibTrans" cxnId="{FF5B871C-8000-41BE-8617-E2EEA1D9181C}">
      <dgm:prSet/>
      <dgm:spPr/>
      <dgm:t>
        <a:bodyPr/>
        <a:lstStyle/>
        <a:p>
          <a:endParaRPr lang="en-US" i="0"/>
        </a:p>
      </dgm:t>
    </dgm:pt>
    <dgm:pt modelId="{25855217-65C2-449A-B6CB-E828471E0EF6}">
      <dgm:prSet/>
      <dgm:spPr/>
      <dgm:t>
        <a:bodyPr/>
        <a:lstStyle/>
        <a:p>
          <a:r>
            <a:rPr lang="en-US" altLang="en-US" i="0" dirty="0">
              <a:latin typeface="Source Sans Pro" panose="020B0503030403020204" pitchFamily="34" charset="0"/>
              <a:ea typeface="Source Sans Pro" panose="020B0503030403020204" pitchFamily="34" charset="0"/>
            </a:rPr>
            <a:t>Active listening skills</a:t>
          </a:r>
        </a:p>
      </dgm:t>
    </dgm:pt>
    <dgm:pt modelId="{A1E039E4-8D67-46ED-A20F-D292A7A00358}" type="parTrans" cxnId="{D66336CF-0DE6-4359-9B76-EA06732F961B}">
      <dgm:prSet/>
      <dgm:spPr/>
      <dgm:t>
        <a:bodyPr/>
        <a:lstStyle/>
        <a:p>
          <a:endParaRPr lang="en-US" i="0"/>
        </a:p>
      </dgm:t>
    </dgm:pt>
    <dgm:pt modelId="{D9AFC39E-5C81-4EEE-B20F-6E18B5DAE463}" type="sibTrans" cxnId="{D66336CF-0DE6-4359-9B76-EA06732F961B}">
      <dgm:prSet/>
      <dgm:spPr/>
      <dgm:t>
        <a:bodyPr/>
        <a:lstStyle/>
        <a:p>
          <a:endParaRPr lang="en-US" i="0"/>
        </a:p>
      </dgm:t>
    </dgm:pt>
    <dgm:pt modelId="{418FD5D2-388E-4DBA-83FD-77BF1372F230}" type="pres">
      <dgm:prSet presAssocID="{C4E93EA0-C221-4EDB-A904-4B17C1A632EE}" presName="Name0" presStyleCnt="0">
        <dgm:presLayoutVars>
          <dgm:dir/>
          <dgm:animLvl val="lvl"/>
          <dgm:resizeHandles val="exact"/>
        </dgm:presLayoutVars>
      </dgm:prSet>
      <dgm:spPr/>
    </dgm:pt>
    <dgm:pt modelId="{1548F5D4-9A6F-4DA9-B2DA-C122E7B11F34}" type="pres">
      <dgm:prSet presAssocID="{AC12D023-C0D6-4345-A046-5413C55CDAF3}" presName="composite" presStyleCnt="0"/>
      <dgm:spPr/>
    </dgm:pt>
    <dgm:pt modelId="{626DA9AD-B08E-4246-A125-653F5812FBD3}" type="pres">
      <dgm:prSet presAssocID="{AC12D023-C0D6-4345-A046-5413C55CDAF3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</dgm:pt>
    <dgm:pt modelId="{4C22591D-B7C0-49D3-B5BA-388D40328B1B}" type="pres">
      <dgm:prSet presAssocID="{AC12D023-C0D6-4345-A046-5413C55CDAF3}" presName="desTx" presStyleLbl="alignAccFollowNode1" presStyleIdx="0" presStyleCnt="2">
        <dgm:presLayoutVars>
          <dgm:bulletEnabled val="1"/>
        </dgm:presLayoutVars>
      </dgm:prSet>
      <dgm:spPr/>
    </dgm:pt>
    <dgm:pt modelId="{DCB39E01-58E5-49F3-AF7D-E3249F8B10B7}" type="pres">
      <dgm:prSet presAssocID="{C5355034-4B62-47CD-9021-7498740E38A2}" presName="space" presStyleCnt="0"/>
      <dgm:spPr/>
    </dgm:pt>
    <dgm:pt modelId="{3125F058-A72D-4D35-A04A-A84658F0D889}" type="pres">
      <dgm:prSet presAssocID="{549AFC99-BA2E-4E6B-8EB0-5B784E0B722A}" presName="composite" presStyleCnt="0"/>
      <dgm:spPr/>
    </dgm:pt>
    <dgm:pt modelId="{80DAF862-10B6-4E96-9680-15159CFFC72B}" type="pres">
      <dgm:prSet presAssocID="{549AFC99-BA2E-4E6B-8EB0-5B784E0B722A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</dgm:pt>
    <dgm:pt modelId="{BFA8A420-94A0-4BD7-AD89-3DC22C9B8764}" type="pres">
      <dgm:prSet presAssocID="{549AFC99-BA2E-4E6B-8EB0-5B784E0B722A}" presName="desTx" presStyleLbl="alignAccFollowNode1" presStyleIdx="1" presStyleCnt="2">
        <dgm:presLayoutVars>
          <dgm:bulletEnabled val="1"/>
        </dgm:presLayoutVars>
      </dgm:prSet>
      <dgm:spPr/>
    </dgm:pt>
  </dgm:ptLst>
  <dgm:cxnLst>
    <dgm:cxn modelId="{47F84603-4E16-444E-B7F4-84E64E7A3522}" type="presOf" srcId="{25855217-65C2-449A-B6CB-E828471E0EF6}" destId="{4C22591D-B7C0-49D3-B5BA-388D40328B1B}" srcOrd="0" destOrd="2" presId="urn:microsoft.com/office/officeart/2005/8/layout/hList1"/>
    <dgm:cxn modelId="{90803C0A-DD72-4D18-8117-C6B81D9CE965}" type="presOf" srcId="{07C11AEE-FC4D-4348-9680-7057183188AC}" destId="{BFA8A420-94A0-4BD7-AD89-3DC22C9B8764}" srcOrd="0" destOrd="0" presId="urn:microsoft.com/office/officeart/2005/8/layout/hList1"/>
    <dgm:cxn modelId="{CDBF590F-DB2F-4796-BB9E-FB272DA7D171}" type="presOf" srcId="{43CD4A9B-2144-4123-BB2D-11C55D8065D2}" destId="{BFA8A420-94A0-4BD7-AD89-3DC22C9B8764}" srcOrd="0" destOrd="2" presId="urn:microsoft.com/office/officeart/2005/8/layout/hList1"/>
    <dgm:cxn modelId="{FF5B871C-8000-41BE-8617-E2EEA1D9181C}" srcId="{AC12D023-C0D6-4345-A046-5413C55CDAF3}" destId="{3FBBE16B-5BA4-4863-8422-87764217D180}" srcOrd="6" destOrd="0" parTransId="{E1CE8DD3-810C-407F-97A5-F5FC57E2B375}" sibTransId="{C5BBA35B-890C-434D-94D1-3E40FC6575C9}"/>
    <dgm:cxn modelId="{3A668D28-D1CE-4C54-B037-CB4DF1081040}" srcId="{AC12D023-C0D6-4345-A046-5413C55CDAF3}" destId="{EFBC5AF6-319B-4D90-88E3-EED212978C10}" srcOrd="1" destOrd="0" parTransId="{AC8212AA-693D-4BA8-8382-F06757EC5376}" sibTransId="{CA1D652B-12CC-4054-BCD7-BAD4EC9983EB}"/>
    <dgm:cxn modelId="{1232C22D-28B4-498B-A1E8-E6E4B85EA7F2}" srcId="{AC12D023-C0D6-4345-A046-5413C55CDAF3}" destId="{86E804CB-33CC-48A5-9A4C-23DC0D6CCD53}" srcOrd="4" destOrd="0" parTransId="{CE4F017C-530E-4417-B7C6-9A57C6938A37}" sibTransId="{9044ABFB-ADD8-4E6C-8F6C-0E3309B64528}"/>
    <dgm:cxn modelId="{5E09D83F-BE41-4C4F-9B0E-439A6E497347}" srcId="{C4E93EA0-C221-4EDB-A904-4B17C1A632EE}" destId="{AC12D023-C0D6-4345-A046-5413C55CDAF3}" srcOrd="0" destOrd="0" parTransId="{3E9436C3-A589-4FFB-B918-DBA0D2D7947A}" sibTransId="{C5355034-4B62-47CD-9021-7498740E38A2}"/>
    <dgm:cxn modelId="{1460FE49-6D34-4CB7-BDDD-7AF5CC2731BA}" type="presOf" srcId="{C7C1517F-9CAB-473D-8BD5-E3008045AC36}" destId="{4C22591D-B7C0-49D3-B5BA-388D40328B1B}" srcOrd="0" destOrd="7" presId="urn:microsoft.com/office/officeart/2005/8/layout/hList1"/>
    <dgm:cxn modelId="{6C8ACC4A-C0A4-402D-A50E-DADFEFDCCADA}" type="presOf" srcId="{EFBC5AF6-319B-4D90-88E3-EED212978C10}" destId="{4C22591D-B7C0-49D3-B5BA-388D40328B1B}" srcOrd="0" destOrd="1" presId="urn:microsoft.com/office/officeart/2005/8/layout/hList1"/>
    <dgm:cxn modelId="{81A0104E-4AB1-4DDD-A47D-E8F78A4AB0BE}" type="presOf" srcId="{9E6EF9E0-C77E-48DA-8DA0-DB0E28CB9C31}" destId="{4C22591D-B7C0-49D3-B5BA-388D40328B1B}" srcOrd="0" destOrd="3" presId="urn:microsoft.com/office/officeart/2005/8/layout/hList1"/>
    <dgm:cxn modelId="{40536B52-80E1-43C7-B8BC-AB23CE46B316}" srcId="{549AFC99-BA2E-4E6B-8EB0-5B784E0B722A}" destId="{07C11AEE-FC4D-4348-9680-7057183188AC}" srcOrd="0" destOrd="0" parTransId="{F5A7B701-932B-4801-A892-6688DAC5DDA3}" sibTransId="{7665673B-A00B-48A3-A0D6-F5BC7F3104A5}"/>
    <dgm:cxn modelId="{BC2FC458-579D-479B-872E-9465107A708A}" type="presOf" srcId="{4E455BA1-A5A3-44D7-8287-342DB3D339B1}" destId="{BFA8A420-94A0-4BD7-AD89-3DC22C9B8764}" srcOrd="0" destOrd="3" presId="urn:microsoft.com/office/officeart/2005/8/layout/hList1"/>
    <dgm:cxn modelId="{C29A4D81-D008-42AF-BE99-A36D8475D959}" type="presOf" srcId="{86E804CB-33CC-48A5-9A4C-23DC0D6CCD53}" destId="{4C22591D-B7C0-49D3-B5BA-388D40328B1B}" srcOrd="0" destOrd="4" presId="urn:microsoft.com/office/officeart/2005/8/layout/hList1"/>
    <dgm:cxn modelId="{6708018A-2E05-4513-8009-94BAE89C2708}" type="presOf" srcId="{F0A39074-CE2E-449B-A280-200870C2A564}" destId="{4C22591D-B7C0-49D3-B5BA-388D40328B1B}" srcOrd="0" destOrd="0" presId="urn:microsoft.com/office/officeart/2005/8/layout/hList1"/>
    <dgm:cxn modelId="{4803C99D-107B-4237-AFAA-D4A614D40A6C}" type="presOf" srcId="{69EE51EF-F3D1-440B-ABDB-0DF46D1876BB}" destId="{4C22591D-B7C0-49D3-B5BA-388D40328B1B}" srcOrd="0" destOrd="5" presId="urn:microsoft.com/office/officeart/2005/8/layout/hList1"/>
    <dgm:cxn modelId="{6C2CAAA7-386E-41B6-A5BE-82B32228F3C8}" type="presOf" srcId="{C4E93EA0-C221-4EDB-A904-4B17C1A632EE}" destId="{418FD5D2-388E-4DBA-83FD-77BF1372F230}" srcOrd="0" destOrd="0" presId="urn:microsoft.com/office/officeart/2005/8/layout/hList1"/>
    <dgm:cxn modelId="{F15692A9-B5DD-4443-8F54-868CCE826813}" srcId="{549AFC99-BA2E-4E6B-8EB0-5B784E0B722A}" destId="{0C21AFB5-440E-447C-90F1-8652400C8E9E}" srcOrd="1" destOrd="0" parTransId="{51D35A35-5D68-467F-9603-A1C2DF25B7F1}" sibTransId="{409C986A-636B-4892-A016-7882040A9ED3}"/>
    <dgm:cxn modelId="{63A429AD-15CA-4C75-BAA5-A858EF24CCDC}" srcId="{549AFC99-BA2E-4E6B-8EB0-5B784E0B722A}" destId="{43CD4A9B-2144-4123-BB2D-11C55D8065D2}" srcOrd="2" destOrd="0" parTransId="{C51DF376-7B55-49C1-9B62-FC7DB7F90CAE}" sibTransId="{CC56037A-4E02-487D-A2B4-8CB2651A4DF9}"/>
    <dgm:cxn modelId="{515B12B1-87BF-4A8B-91D5-7BA7FAFD1453}" type="presOf" srcId="{3FBBE16B-5BA4-4863-8422-87764217D180}" destId="{4C22591D-B7C0-49D3-B5BA-388D40328B1B}" srcOrd="0" destOrd="6" presId="urn:microsoft.com/office/officeart/2005/8/layout/hList1"/>
    <dgm:cxn modelId="{491A65B4-C695-40A1-81B1-2FED8EE50883}" srcId="{AC12D023-C0D6-4345-A046-5413C55CDAF3}" destId="{F0A39074-CE2E-449B-A280-200870C2A564}" srcOrd="0" destOrd="0" parTransId="{3BDA2C29-6C12-4868-80CA-950062EB9989}" sibTransId="{659CF476-B831-4E8A-ADF6-2167BD127D3F}"/>
    <dgm:cxn modelId="{6DDDE6B9-3C40-4DE3-9E9B-ACFC01F56A2D}" type="presOf" srcId="{0C21AFB5-440E-447C-90F1-8652400C8E9E}" destId="{BFA8A420-94A0-4BD7-AD89-3DC22C9B8764}" srcOrd="0" destOrd="1" presId="urn:microsoft.com/office/officeart/2005/8/layout/hList1"/>
    <dgm:cxn modelId="{CCE92CC4-A972-43F1-9870-FA2FC9B7E887}" srcId="{549AFC99-BA2E-4E6B-8EB0-5B784E0B722A}" destId="{641FA69C-A653-4126-8EAE-3066406A3280}" srcOrd="4" destOrd="0" parTransId="{FC501D21-0D91-4162-A260-8AD716CAF539}" sibTransId="{4C206949-950A-420A-B557-EF349D3D4742}"/>
    <dgm:cxn modelId="{E1A1D0C7-115D-4E25-BFD6-0C5FDB838933}" srcId="{AC12D023-C0D6-4345-A046-5413C55CDAF3}" destId="{69EE51EF-F3D1-440B-ABDB-0DF46D1876BB}" srcOrd="5" destOrd="0" parTransId="{4921A867-EFD2-40F0-9D26-F6A62D482810}" sibTransId="{2FF02388-84D5-4AAC-903C-1DF90E096641}"/>
    <dgm:cxn modelId="{B0FD80CA-91DD-4779-A7D5-5DEFE557919B}" type="presOf" srcId="{641FA69C-A653-4126-8EAE-3066406A3280}" destId="{BFA8A420-94A0-4BD7-AD89-3DC22C9B8764}" srcOrd="0" destOrd="4" presId="urn:microsoft.com/office/officeart/2005/8/layout/hList1"/>
    <dgm:cxn modelId="{D66336CF-0DE6-4359-9B76-EA06732F961B}" srcId="{AC12D023-C0D6-4345-A046-5413C55CDAF3}" destId="{25855217-65C2-449A-B6CB-E828471E0EF6}" srcOrd="2" destOrd="0" parTransId="{A1E039E4-8D67-46ED-A20F-D292A7A00358}" sibTransId="{D9AFC39E-5C81-4EEE-B20F-6E18B5DAE463}"/>
    <dgm:cxn modelId="{DCF23AD2-6ED5-467D-AF3A-2D0E80139876}" srcId="{AC12D023-C0D6-4345-A046-5413C55CDAF3}" destId="{9E6EF9E0-C77E-48DA-8DA0-DB0E28CB9C31}" srcOrd="3" destOrd="0" parTransId="{81C273CA-0DE5-43DC-959F-44BC0778DA62}" sibTransId="{2EF11332-09BC-4EE4-921A-9DB8330EECC0}"/>
    <dgm:cxn modelId="{AD93E7E3-58B3-4012-8353-FDC6CC5C0B88}" srcId="{AC12D023-C0D6-4345-A046-5413C55CDAF3}" destId="{C7C1517F-9CAB-473D-8BD5-E3008045AC36}" srcOrd="7" destOrd="0" parTransId="{9AAC68AC-FCD5-4CF3-8DE3-3E211A15226E}" sibTransId="{2737A55E-9769-483F-B8DF-0B85E4882D8B}"/>
    <dgm:cxn modelId="{A2343EE9-B3AF-4E0C-8E90-FB59F2F698DC}" srcId="{549AFC99-BA2E-4E6B-8EB0-5B784E0B722A}" destId="{4E455BA1-A5A3-44D7-8287-342DB3D339B1}" srcOrd="3" destOrd="0" parTransId="{7FA139E0-82A0-4788-AADE-CE67D4DCA381}" sibTransId="{C0DD1FE2-780C-4200-AA79-480F3A526C7B}"/>
    <dgm:cxn modelId="{35562BEC-34B9-4511-B80E-CFD2DE7C8E79}" type="presOf" srcId="{AC12D023-C0D6-4345-A046-5413C55CDAF3}" destId="{626DA9AD-B08E-4246-A125-653F5812FBD3}" srcOrd="0" destOrd="0" presId="urn:microsoft.com/office/officeart/2005/8/layout/hList1"/>
    <dgm:cxn modelId="{CDF8BEFD-0D63-4AAA-809B-5D290455E14B}" type="presOf" srcId="{549AFC99-BA2E-4E6B-8EB0-5B784E0B722A}" destId="{80DAF862-10B6-4E96-9680-15159CFFC72B}" srcOrd="0" destOrd="0" presId="urn:microsoft.com/office/officeart/2005/8/layout/hList1"/>
    <dgm:cxn modelId="{F886DCFE-0E38-45D3-B772-54DFF05AFF12}" srcId="{C4E93EA0-C221-4EDB-A904-4B17C1A632EE}" destId="{549AFC99-BA2E-4E6B-8EB0-5B784E0B722A}" srcOrd="1" destOrd="0" parTransId="{DBC7B186-01FA-4CE1-AFD9-87716106A5E4}" sibTransId="{2ED5359C-2FE5-4609-B234-E4B031A19F13}"/>
    <dgm:cxn modelId="{4CFA1B4E-F496-4F50-B360-13EEABE5BA1E}" type="presParOf" srcId="{418FD5D2-388E-4DBA-83FD-77BF1372F230}" destId="{1548F5D4-9A6F-4DA9-B2DA-C122E7B11F34}" srcOrd="0" destOrd="0" presId="urn:microsoft.com/office/officeart/2005/8/layout/hList1"/>
    <dgm:cxn modelId="{E27A8E33-3FC2-4BEA-908A-01E01B76C6B9}" type="presParOf" srcId="{1548F5D4-9A6F-4DA9-B2DA-C122E7B11F34}" destId="{626DA9AD-B08E-4246-A125-653F5812FBD3}" srcOrd="0" destOrd="0" presId="urn:microsoft.com/office/officeart/2005/8/layout/hList1"/>
    <dgm:cxn modelId="{5D8B37DF-D3A4-4F78-95A9-A5C57FFDD515}" type="presParOf" srcId="{1548F5D4-9A6F-4DA9-B2DA-C122E7B11F34}" destId="{4C22591D-B7C0-49D3-B5BA-388D40328B1B}" srcOrd="1" destOrd="0" presId="urn:microsoft.com/office/officeart/2005/8/layout/hList1"/>
    <dgm:cxn modelId="{0E3592C0-DD78-4D4D-9678-120F4678DBFD}" type="presParOf" srcId="{418FD5D2-388E-4DBA-83FD-77BF1372F230}" destId="{DCB39E01-58E5-49F3-AF7D-E3249F8B10B7}" srcOrd="1" destOrd="0" presId="urn:microsoft.com/office/officeart/2005/8/layout/hList1"/>
    <dgm:cxn modelId="{894F1809-263D-4FCC-A21A-32AE44646E8C}" type="presParOf" srcId="{418FD5D2-388E-4DBA-83FD-77BF1372F230}" destId="{3125F058-A72D-4D35-A04A-A84658F0D889}" srcOrd="2" destOrd="0" presId="urn:microsoft.com/office/officeart/2005/8/layout/hList1"/>
    <dgm:cxn modelId="{95FF3562-A550-4081-A1E4-51DA4BFA8B4F}" type="presParOf" srcId="{3125F058-A72D-4D35-A04A-A84658F0D889}" destId="{80DAF862-10B6-4E96-9680-15159CFFC72B}" srcOrd="0" destOrd="0" presId="urn:microsoft.com/office/officeart/2005/8/layout/hList1"/>
    <dgm:cxn modelId="{323A239E-D797-4D6E-980D-231F8334C9F4}" type="presParOf" srcId="{3125F058-A72D-4D35-A04A-A84658F0D889}" destId="{BFA8A420-94A0-4BD7-AD89-3DC22C9B8764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836BC19-1AE9-401A-B03D-32D4A2B716F7}" type="doc">
      <dgm:prSet loTypeId="urn:microsoft.com/office/officeart/2005/8/layout/chevron1" loCatId="process" qsTypeId="urn:microsoft.com/office/officeart/2005/8/quickstyle/simple3" qsCatId="simple" csTypeId="urn:microsoft.com/office/officeart/2005/8/colors/accent1_3" csCatId="accent1" phldr="1"/>
      <dgm:spPr/>
    </dgm:pt>
    <dgm:pt modelId="{D4E44A71-883B-407A-95AE-44CDFB1719F8}">
      <dgm:prSet phldrT="[Text]" custT="1"/>
      <dgm:spPr/>
      <dgm:t>
        <a:bodyPr/>
        <a:lstStyle/>
        <a:p>
          <a:r>
            <a:rPr lang="en-US" sz="2800" dirty="0">
              <a:latin typeface="Source Sans Pro" panose="020B0503030403020204" pitchFamily="34" charset="0"/>
              <a:ea typeface="Source Sans Pro" panose="020B0503030403020204" pitchFamily="34" charset="0"/>
            </a:rPr>
            <a:t>Agency Expert</a:t>
          </a:r>
        </a:p>
      </dgm:t>
    </dgm:pt>
    <dgm:pt modelId="{347143CD-E953-4C0D-A0C1-8ECC32F8326E}" type="parTrans" cxnId="{B3166126-CCC8-40E6-8E4F-8C8C5DB55061}">
      <dgm:prSet/>
      <dgm:spPr/>
      <dgm:t>
        <a:bodyPr/>
        <a:lstStyle/>
        <a:p>
          <a:endParaRPr lang="en-US"/>
        </a:p>
      </dgm:t>
    </dgm:pt>
    <dgm:pt modelId="{C2CAB8D7-8B72-4E3A-AEB4-2901B1914077}" type="sibTrans" cxnId="{B3166126-CCC8-40E6-8E4F-8C8C5DB55061}">
      <dgm:prSet/>
      <dgm:spPr/>
      <dgm:t>
        <a:bodyPr/>
        <a:lstStyle/>
        <a:p>
          <a:endParaRPr lang="en-US"/>
        </a:p>
      </dgm:t>
    </dgm:pt>
    <dgm:pt modelId="{29A58EB3-BA9F-4409-83F7-9EEBC86EF9E5}">
      <dgm:prSet phldrT="[Text]" custT="1"/>
      <dgm:spPr/>
      <dgm:t>
        <a:bodyPr/>
        <a:lstStyle/>
        <a:p>
          <a:r>
            <a:rPr lang="en-US" sz="2800" dirty="0">
              <a:latin typeface="Source Sans Pro" panose="020B0503030403020204" pitchFamily="34" charset="0"/>
              <a:ea typeface="Source Sans Pro" panose="020B0503030403020204" pitchFamily="34" charset="0"/>
            </a:rPr>
            <a:t>Diverse Panel</a:t>
          </a:r>
        </a:p>
      </dgm:t>
    </dgm:pt>
    <dgm:pt modelId="{40CD3350-FDF7-4A61-B1FE-BF1CB51F9A5E}" type="parTrans" cxnId="{41CE8C4F-A6F0-4F6C-BA0E-07CC57028D8A}">
      <dgm:prSet/>
      <dgm:spPr/>
      <dgm:t>
        <a:bodyPr/>
        <a:lstStyle/>
        <a:p>
          <a:endParaRPr lang="en-US"/>
        </a:p>
      </dgm:t>
    </dgm:pt>
    <dgm:pt modelId="{8B9DC131-EABE-4081-8EF5-ACEBF5E4ED71}" type="sibTrans" cxnId="{41CE8C4F-A6F0-4F6C-BA0E-07CC57028D8A}">
      <dgm:prSet/>
      <dgm:spPr/>
      <dgm:t>
        <a:bodyPr/>
        <a:lstStyle/>
        <a:p>
          <a:endParaRPr lang="en-US"/>
        </a:p>
      </dgm:t>
    </dgm:pt>
    <dgm:pt modelId="{4704ABBB-A3D7-4EF7-9298-421D6A1A3BC2}">
      <dgm:prSet phldrT="[Text]" custT="1"/>
      <dgm:spPr/>
      <dgm:t>
        <a:bodyPr/>
        <a:lstStyle/>
        <a:p>
          <a:r>
            <a:rPr lang="en-US" sz="2800" dirty="0">
              <a:latin typeface="Source Sans Pro" panose="020B0503030403020204" pitchFamily="34" charset="0"/>
              <a:ea typeface="Source Sans Pro" panose="020B0503030403020204" pitchFamily="34" charset="0"/>
            </a:rPr>
            <a:t>Outside Expert</a:t>
          </a:r>
        </a:p>
      </dgm:t>
    </dgm:pt>
    <dgm:pt modelId="{C82E2380-99E2-4B71-8601-933561C1D50B}" type="parTrans" cxnId="{F69C3913-FFC9-4C78-81C9-ACD678116D9C}">
      <dgm:prSet/>
      <dgm:spPr/>
      <dgm:t>
        <a:bodyPr/>
        <a:lstStyle/>
        <a:p>
          <a:endParaRPr lang="en-US"/>
        </a:p>
      </dgm:t>
    </dgm:pt>
    <dgm:pt modelId="{291DC16B-C217-4B2C-9962-B32FF6DB3893}" type="sibTrans" cxnId="{F69C3913-FFC9-4C78-81C9-ACD678116D9C}">
      <dgm:prSet/>
      <dgm:spPr/>
      <dgm:t>
        <a:bodyPr/>
        <a:lstStyle/>
        <a:p>
          <a:endParaRPr lang="en-US"/>
        </a:p>
      </dgm:t>
    </dgm:pt>
    <dgm:pt modelId="{C6A7025B-E91C-48E0-9446-29C4CAE4577C}" type="pres">
      <dgm:prSet presAssocID="{2836BC19-1AE9-401A-B03D-32D4A2B716F7}" presName="Name0" presStyleCnt="0">
        <dgm:presLayoutVars>
          <dgm:dir/>
          <dgm:animLvl val="lvl"/>
          <dgm:resizeHandles val="exact"/>
        </dgm:presLayoutVars>
      </dgm:prSet>
      <dgm:spPr/>
    </dgm:pt>
    <dgm:pt modelId="{923E54F6-B996-4268-8E5D-5C2899591CE6}" type="pres">
      <dgm:prSet presAssocID="{D4E44A71-883B-407A-95AE-44CDFB1719F8}" presName="parTxOnly" presStyleLbl="node1" presStyleIdx="0" presStyleCnt="3" custScaleY="102740">
        <dgm:presLayoutVars>
          <dgm:chMax val="0"/>
          <dgm:chPref val="0"/>
          <dgm:bulletEnabled val="1"/>
        </dgm:presLayoutVars>
      </dgm:prSet>
      <dgm:spPr/>
    </dgm:pt>
    <dgm:pt modelId="{43D6F931-0A45-4ED1-B145-FCCC64AA8101}" type="pres">
      <dgm:prSet presAssocID="{C2CAB8D7-8B72-4E3A-AEB4-2901B1914077}" presName="parTxOnlySpace" presStyleCnt="0"/>
      <dgm:spPr/>
    </dgm:pt>
    <dgm:pt modelId="{31B22FED-D858-4455-B4A8-D4DFDB388B3A}" type="pres">
      <dgm:prSet presAssocID="{29A58EB3-BA9F-4409-83F7-9EEBC86EF9E5}" presName="parTxOnly" presStyleLbl="node1" presStyleIdx="1" presStyleCnt="3" custLinFactNeighborX="20533" custLinFactNeighborY="-3582">
        <dgm:presLayoutVars>
          <dgm:chMax val="0"/>
          <dgm:chPref val="0"/>
          <dgm:bulletEnabled val="1"/>
        </dgm:presLayoutVars>
      </dgm:prSet>
      <dgm:spPr/>
    </dgm:pt>
    <dgm:pt modelId="{65060DBA-D4D5-4684-BEBF-9491B530A2F2}" type="pres">
      <dgm:prSet presAssocID="{8B9DC131-EABE-4081-8EF5-ACEBF5E4ED71}" presName="parTxOnlySpace" presStyleCnt="0"/>
      <dgm:spPr/>
    </dgm:pt>
    <dgm:pt modelId="{3A3EF2A8-EF32-4A2D-AF47-3CA29AC58075}" type="pres">
      <dgm:prSet presAssocID="{4704ABBB-A3D7-4EF7-9298-421D6A1A3BC2}" presName="parTxOnly" presStyleLbl="node1" presStyleIdx="2" presStyleCnt="3" custLinFactNeighborX="12865" custLinFactNeighborY="-1608">
        <dgm:presLayoutVars>
          <dgm:chMax val="0"/>
          <dgm:chPref val="0"/>
          <dgm:bulletEnabled val="1"/>
        </dgm:presLayoutVars>
      </dgm:prSet>
      <dgm:spPr/>
    </dgm:pt>
  </dgm:ptLst>
  <dgm:cxnLst>
    <dgm:cxn modelId="{F69C3913-FFC9-4C78-81C9-ACD678116D9C}" srcId="{2836BC19-1AE9-401A-B03D-32D4A2B716F7}" destId="{4704ABBB-A3D7-4EF7-9298-421D6A1A3BC2}" srcOrd="2" destOrd="0" parTransId="{C82E2380-99E2-4B71-8601-933561C1D50B}" sibTransId="{291DC16B-C217-4B2C-9962-B32FF6DB3893}"/>
    <dgm:cxn modelId="{B3166126-CCC8-40E6-8E4F-8C8C5DB55061}" srcId="{2836BC19-1AE9-401A-B03D-32D4A2B716F7}" destId="{D4E44A71-883B-407A-95AE-44CDFB1719F8}" srcOrd="0" destOrd="0" parTransId="{347143CD-E953-4C0D-A0C1-8ECC32F8326E}" sibTransId="{C2CAB8D7-8B72-4E3A-AEB4-2901B1914077}"/>
    <dgm:cxn modelId="{FD638337-C070-461E-A4B1-C4DAF6072C31}" type="presOf" srcId="{4704ABBB-A3D7-4EF7-9298-421D6A1A3BC2}" destId="{3A3EF2A8-EF32-4A2D-AF47-3CA29AC58075}" srcOrd="0" destOrd="0" presId="urn:microsoft.com/office/officeart/2005/8/layout/chevron1"/>
    <dgm:cxn modelId="{41CE8C4F-A6F0-4F6C-BA0E-07CC57028D8A}" srcId="{2836BC19-1AE9-401A-B03D-32D4A2B716F7}" destId="{29A58EB3-BA9F-4409-83F7-9EEBC86EF9E5}" srcOrd="1" destOrd="0" parTransId="{40CD3350-FDF7-4A61-B1FE-BF1CB51F9A5E}" sibTransId="{8B9DC131-EABE-4081-8EF5-ACEBF5E4ED71}"/>
    <dgm:cxn modelId="{A0C64551-B73A-4204-8495-F9CC8AC3FCEF}" type="presOf" srcId="{29A58EB3-BA9F-4409-83F7-9EEBC86EF9E5}" destId="{31B22FED-D858-4455-B4A8-D4DFDB388B3A}" srcOrd="0" destOrd="0" presId="urn:microsoft.com/office/officeart/2005/8/layout/chevron1"/>
    <dgm:cxn modelId="{19C1B3B7-D8EC-49EE-B212-A3381F29196A}" type="presOf" srcId="{D4E44A71-883B-407A-95AE-44CDFB1719F8}" destId="{923E54F6-B996-4268-8E5D-5C2899591CE6}" srcOrd="0" destOrd="0" presId="urn:microsoft.com/office/officeart/2005/8/layout/chevron1"/>
    <dgm:cxn modelId="{70850ECD-9CD2-4711-9DDE-D919F5D1DD34}" type="presOf" srcId="{2836BC19-1AE9-401A-B03D-32D4A2B716F7}" destId="{C6A7025B-E91C-48E0-9446-29C4CAE4577C}" srcOrd="0" destOrd="0" presId="urn:microsoft.com/office/officeart/2005/8/layout/chevron1"/>
    <dgm:cxn modelId="{833AC120-CAC8-4A7C-BAA9-DEB00F3EE8AB}" type="presParOf" srcId="{C6A7025B-E91C-48E0-9446-29C4CAE4577C}" destId="{923E54F6-B996-4268-8E5D-5C2899591CE6}" srcOrd="0" destOrd="0" presId="urn:microsoft.com/office/officeart/2005/8/layout/chevron1"/>
    <dgm:cxn modelId="{88C6E953-09C4-4F98-B8FF-C693ED0B62CA}" type="presParOf" srcId="{C6A7025B-E91C-48E0-9446-29C4CAE4577C}" destId="{43D6F931-0A45-4ED1-B145-FCCC64AA8101}" srcOrd="1" destOrd="0" presId="urn:microsoft.com/office/officeart/2005/8/layout/chevron1"/>
    <dgm:cxn modelId="{1A6A2D4F-E53E-43DE-A3FA-F131C81D0CBB}" type="presParOf" srcId="{C6A7025B-E91C-48E0-9446-29C4CAE4577C}" destId="{31B22FED-D858-4455-B4A8-D4DFDB388B3A}" srcOrd="2" destOrd="0" presId="urn:microsoft.com/office/officeart/2005/8/layout/chevron1"/>
    <dgm:cxn modelId="{FE7EA751-FB81-48AC-AD64-D79B13552548}" type="presParOf" srcId="{C6A7025B-E91C-48E0-9446-29C4CAE4577C}" destId="{65060DBA-D4D5-4684-BEBF-9491B530A2F2}" srcOrd="3" destOrd="0" presId="urn:microsoft.com/office/officeart/2005/8/layout/chevron1"/>
    <dgm:cxn modelId="{61585E60-4FD5-4472-A4CC-CCB90BFC6670}" type="presParOf" srcId="{C6A7025B-E91C-48E0-9446-29C4CAE4577C}" destId="{3A3EF2A8-EF32-4A2D-AF47-3CA29AC58075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3D833C4-3A18-4FE5-BF2B-F3F25654B7DD}" type="doc">
      <dgm:prSet loTypeId="urn:microsoft.com/office/officeart/2005/8/layout/vList2" loCatId="list" qsTypeId="urn:microsoft.com/office/officeart/2005/8/quickstyle/simple3" qsCatId="simple" csTypeId="urn:microsoft.com/office/officeart/2005/8/colors/accent1_3" csCatId="accent1" phldr="1"/>
      <dgm:spPr/>
      <dgm:t>
        <a:bodyPr/>
        <a:lstStyle/>
        <a:p>
          <a:endParaRPr lang="en-US"/>
        </a:p>
      </dgm:t>
    </dgm:pt>
    <dgm:pt modelId="{0A2B8610-1D9B-467C-A6E0-356F6768E8D6}">
      <dgm:prSet custT="1"/>
      <dgm:spPr/>
      <dgm:t>
        <a:bodyPr/>
        <a:lstStyle/>
        <a:p>
          <a:pPr rtl="0"/>
          <a:r>
            <a:rPr lang="en-US" sz="3200" b="0" dirty="0">
              <a:solidFill>
                <a:schemeClr val="bg1"/>
              </a:solidFill>
              <a:latin typeface="Source Sans Pro" panose="020B0503030403020204" pitchFamily="34" charset="0"/>
              <a:ea typeface="Source Sans Pro" panose="020B0503030403020204" pitchFamily="34" charset="0"/>
            </a:rPr>
            <a:t>What does it mean that someone is a “Culture Add?” </a:t>
          </a:r>
        </a:p>
      </dgm:t>
      <dgm:extLst>
        <a:ext uri="{E40237B7-FDA0-4F09-8148-C483321AD2D9}">
          <dgm14:cNvPr xmlns:dgm14="http://schemas.microsoft.com/office/drawing/2010/diagram" id="0" name="" descr="What does it mean that someone is a “Culture Add?” "/>
        </a:ext>
      </dgm:extLst>
    </dgm:pt>
    <dgm:pt modelId="{F23F4446-7C63-499B-858C-32ECB6D5762B}" type="parTrans" cxnId="{BC97745B-5C7A-412C-8077-8D884FBE3895}">
      <dgm:prSet/>
      <dgm:spPr/>
      <dgm:t>
        <a:bodyPr/>
        <a:lstStyle/>
        <a:p>
          <a:endParaRPr lang="en-US"/>
        </a:p>
      </dgm:t>
    </dgm:pt>
    <dgm:pt modelId="{8B6E8599-FD70-4EBB-AB3F-BAAF4F8CB2CB}" type="sibTrans" cxnId="{BC97745B-5C7A-412C-8077-8D884FBE3895}">
      <dgm:prSet/>
      <dgm:spPr/>
      <dgm:t>
        <a:bodyPr/>
        <a:lstStyle/>
        <a:p>
          <a:endParaRPr lang="en-US"/>
        </a:p>
      </dgm:t>
    </dgm:pt>
    <dgm:pt modelId="{21545920-0705-4FA1-A18B-E8F70FA39385}" type="pres">
      <dgm:prSet presAssocID="{93D833C4-3A18-4FE5-BF2B-F3F25654B7DD}" presName="linear" presStyleCnt="0">
        <dgm:presLayoutVars>
          <dgm:animLvl val="lvl"/>
          <dgm:resizeHandles val="exact"/>
        </dgm:presLayoutVars>
      </dgm:prSet>
      <dgm:spPr/>
    </dgm:pt>
    <dgm:pt modelId="{F0C91DA2-378A-47D5-B703-5F44AAB35728}" type="pres">
      <dgm:prSet presAssocID="{0A2B8610-1D9B-467C-A6E0-356F6768E8D6}" presName="parentText" presStyleLbl="node1" presStyleIdx="0" presStyleCnt="1" custLinFactNeighborX="-20012" custLinFactNeighborY="-1562">
        <dgm:presLayoutVars>
          <dgm:chMax val="0"/>
          <dgm:bulletEnabled val="1"/>
        </dgm:presLayoutVars>
      </dgm:prSet>
      <dgm:spPr/>
    </dgm:pt>
  </dgm:ptLst>
  <dgm:cxnLst>
    <dgm:cxn modelId="{BC97745B-5C7A-412C-8077-8D884FBE3895}" srcId="{93D833C4-3A18-4FE5-BF2B-F3F25654B7DD}" destId="{0A2B8610-1D9B-467C-A6E0-356F6768E8D6}" srcOrd="0" destOrd="0" parTransId="{F23F4446-7C63-499B-858C-32ECB6D5762B}" sibTransId="{8B6E8599-FD70-4EBB-AB3F-BAAF4F8CB2CB}"/>
    <dgm:cxn modelId="{2C09D453-D453-42EB-B7EB-AA5EB9740AF8}" type="presOf" srcId="{93D833C4-3A18-4FE5-BF2B-F3F25654B7DD}" destId="{21545920-0705-4FA1-A18B-E8F70FA39385}" srcOrd="0" destOrd="0" presId="urn:microsoft.com/office/officeart/2005/8/layout/vList2"/>
    <dgm:cxn modelId="{4B28B886-1B43-4F75-A8A1-392E739537C4}" type="presOf" srcId="{0A2B8610-1D9B-467C-A6E0-356F6768E8D6}" destId="{F0C91DA2-378A-47D5-B703-5F44AAB35728}" srcOrd="0" destOrd="0" presId="urn:microsoft.com/office/officeart/2005/8/layout/vList2"/>
    <dgm:cxn modelId="{31083460-F8C4-4686-81D4-A00408F65EC9}" type="presParOf" srcId="{21545920-0705-4FA1-A18B-E8F70FA39385}" destId="{F0C91DA2-378A-47D5-B703-5F44AAB3572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22B533C9-74DC-4420-AD99-A6133DFF5BE0}" type="doc">
      <dgm:prSet loTypeId="urn:microsoft.com/office/officeart/2005/8/layout/default" loCatId="list" qsTypeId="urn:microsoft.com/office/officeart/2005/8/quickstyle/simple3" qsCatId="simple" csTypeId="urn:microsoft.com/office/officeart/2005/8/colors/accent1_3" csCatId="accent1" phldr="1"/>
      <dgm:spPr/>
      <dgm:t>
        <a:bodyPr/>
        <a:lstStyle/>
        <a:p>
          <a:endParaRPr lang="en-US"/>
        </a:p>
      </dgm:t>
    </dgm:pt>
    <dgm:pt modelId="{D0D6E19E-6729-4AD7-8936-42C38B493E2B}">
      <dgm:prSet phldrT="[Text]" custT="1"/>
      <dgm:spPr/>
      <dgm:t>
        <a:bodyPr/>
        <a:lstStyle/>
        <a:p>
          <a:r>
            <a:rPr lang="en-US" sz="3200" dirty="0">
              <a:solidFill>
                <a:schemeClr val="bg1"/>
              </a:solidFill>
              <a:latin typeface="Source Sans Pro" panose="020B0503030403020204" pitchFamily="34" charset="0"/>
              <a:ea typeface="Source Sans Pro" panose="020B0503030403020204" pitchFamily="34" charset="0"/>
            </a:rPr>
            <a:t>Failure to listen</a:t>
          </a:r>
        </a:p>
      </dgm:t>
    </dgm:pt>
    <dgm:pt modelId="{D60CDF2F-72B5-4AE2-9A42-5FB71174CD12}" type="parTrans" cxnId="{2CBC2962-DF3E-456C-BD04-7841E900202D}">
      <dgm:prSet/>
      <dgm:spPr/>
      <dgm:t>
        <a:bodyPr/>
        <a:lstStyle/>
        <a:p>
          <a:endParaRPr lang="en-US" sz="1200"/>
        </a:p>
      </dgm:t>
    </dgm:pt>
    <dgm:pt modelId="{88BD9029-7783-478E-BB43-58799915ED09}" type="sibTrans" cxnId="{2CBC2962-DF3E-456C-BD04-7841E900202D}">
      <dgm:prSet/>
      <dgm:spPr/>
      <dgm:t>
        <a:bodyPr/>
        <a:lstStyle/>
        <a:p>
          <a:endParaRPr lang="en-US" sz="1200"/>
        </a:p>
      </dgm:t>
    </dgm:pt>
    <dgm:pt modelId="{458A761B-9A1A-4966-B7D8-AE10F626347A}">
      <dgm:prSet phldrT="[Text]" custT="1"/>
      <dgm:spPr/>
      <dgm:t>
        <a:bodyPr/>
        <a:lstStyle/>
        <a:p>
          <a:r>
            <a:rPr lang="en-US" sz="3200" dirty="0"/>
            <a:t>Jumping to conclusions</a:t>
          </a:r>
        </a:p>
      </dgm:t>
    </dgm:pt>
    <dgm:pt modelId="{66363D72-3269-4A6C-9F58-41DF708F85D9}" type="parTrans" cxnId="{62CF9823-0978-472A-A492-2E5BEE92544A}">
      <dgm:prSet/>
      <dgm:spPr/>
      <dgm:t>
        <a:bodyPr/>
        <a:lstStyle/>
        <a:p>
          <a:endParaRPr lang="en-US" sz="1200"/>
        </a:p>
      </dgm:t>
    </dgm:pt>
    <dgm:pt modelId="{4AD36F34-1145-4716-BF41-FDDAEB822F37}" type="sibTrans" cxnId="{62CF9823-0978-472A-A492-2E5BEE92544A}">
      <dgm:prSet/>
      <dgm:spPr/>
      <dgm:t>
        <a:bodyPr/>
        <a:lstStyle/>
        <a:p>
          <a:endParaRPr lang="en-US" sz="1200"/>
        </a:p>
      </dgm:t>
    </dgm:pt>
    <dgm:pt modelId="{D6DA46C2-BE21-4CEC-9494-349C62CD9EE6}">
      <dgm:prSet phldrT="[Text]" custT="1"/>
      <dgm:spPr/>
      <dgm:t>
        <a:bodyPr/>
        <a:lstStyle/>
        <a:p>
          <a:r>
            <a:rPr lang="en-US" sz="3200" dirty="0"/>
            <a:t>Asking leading questions</a:t>
          </a:r>
        </a:p>
      </dgm:t>
    </dgm:pt>
    <dgm:pt modelId="{4F8352FB-57F7-462B-A2F6-2D886CBB7C81}" type="parTrans" cxnId="{F2032892-FC60-4334-99C0-69C6D6A234CA}">
      <dgm:prSet/>
      <dgm:spPr/>
      <dgm:t>
        <a:bodyPr/>
        <a:lstStyle/>
        <a:p>
          <a:endParaRPr lang="en-US" sz="1200"/>
        </a:p>
      </dgm:t>
    </dgm:pt>
    <dgm:pt modelId="{AC2428E2-D518-4B6F-B0DE-1942CE3975C9}" type="sibTrans" cxnId="{F2032892-FC60-4334-99C0-69C6D6A234CA}">
      <dgm:prSet/>
      <dgm:spPr/>
      <dgm:t>
        <a:bodyPr/>
        <a:lstStyle/>
        <a:p>
          <a:endParaRPr lang="en-US" sz="1200"/>
        </a:p>
      </dgm:t>
    </dgm:pt>
    <dgm:pt modelId="{797099C2-FB97-40B0-9061-F50978F6CC79}">
      <dgm:prSet phldrT="[Text]" custT="1"/>
      <dgm:spPr/>
      <dgm:t>
        <a:bodyPr/>
        <a:lstStyle/>
        <a:p>
          <a:r>
            <a:rPr lang="en-US" sz="3200" dirty="0"/>
            <a:t>Making early decisions</a:t>
          </a:r>
        </a:p>
      </dgm:t>
    </dgm:pt>
    <dgm:pt modelId="{E792A2F5-54C8-4290-8F24-24ECC96A086F}" type="parTrans" cxnId="{7C2D7166-F3A9-46F4-B84D-0F249C278E5C}">
      <dgm:prSet/>
      <dgm:spPr/>
      <dgm:t>
        <a:bodyPr/>
        <a:lstStyle/>
        <a:p>
          <a:endParaRPr lang="en-US" sz="1200"/>
        </a:p>
      </dgm:t>
    </dgm:pt>
    <dgm:pt modelId="{58963E20-140F-4F9D-8D3D-25945C7F5953}" type="sibTrans" cxnId="{7C2D7166-F3A9-46F4-B84D-0F249C278E5C}">
      <dgm:prSet/>
      <dgm:spPr/>
      <dgm:t>
        <a:bodyPr/>
        <a:lstStyle/>
        <a:p>
          <a:endParaRPr lang="en-US" sz="1200"/>
        </a:p>
      </dgm:t>
    </dgm:pt>
    <dgm:pt modelId="{86943A38-11D3-4EDD-8BB0-BA0FBB12EE2D}">
      <dgm:prSet phldrT="[Text]" custT="1"/>
      <dgm:spPr/>
      <dgm:t>
        <a:bodyPr/>
        <a:lstStyle/>
        <a:p>
          <a:r>
            <a:rPr lang="en-US" sz="3200" dirty="0"/>
            <a:t>Irrelevant information</a:t>
          </a:r>
        </a:p>
      </dgm:t>
    </dgm:pt>
    <dgm:pt modelId="{2BC6B6AB-A0A0-41D1-998A-167311D590EC}" type="parTrans" cxnId="{B7BCEE42-E425-429F-9F7D-14D1C75CD7CB}">
      <dgm:prSet/>
      <dgm:spPr/>
      <dgm:t>
        <a:bodyPr/>
        <a:lstStyle/>
        <a:p>
          <a:endParaRPr lang="en-US" sz="1200"/>
        </a:p>
      </dgm:t>
    </dgm:pt>
    <dgm:pt modelId="{27E60387-55D1-4A16-986B-8660B87B21D4}" type="sibTrans" cxnId="{B7BCEE42-E425-429F-9F7D-14D1C75CD7CB}">
      <dgm:prSet/>
      <dgm:spPr/>
      <dgm:t>
        <a:bodyPr/>
        <a:lstStyle/>
        <a:p>
          <a:endParaRPr lang="en-US" sz="1200"/>
        </a:p>
      </dgm:t>
    </dgm:pt>
    <dgm:pt modelId="{587B7E2D-4FA2-4663-B991-22F05E808066}">
      <dgm:prSet phldrT="[Text]" custT="1"/>
      <dgm:spPr/>
      <dgm:t>
        <a:bodyPr/>
        <a:lstStyle/>
        <a:p>
          <a:r>
            <a:rPr lang="en-US" sz="3200" dirty="0"/>
            <a:t>Lack of defined standards</a:t>
          </a:r>
        </a:p>
      </dgm:t>
    </dgm:pt>
    <dgm:pt modelId="{4E0D9562-3C56-4190-BE44-A360604DEA7D}" type="parTrans" cxnId="{AAFA0A23-51B3-48E3-AE51-40E55E133C14}">
      <dgm:prSet/>
      <dgm:spPr/>
      <dgm:t>
        <a:bodyPr/>
        <a:lstStyle/>
        <a:p>
          <a:endParaRPr lang="en-US" sz="1200"/>
        </a:p>
      </dgm:t>
    </dgm:pt>
    <dgm:pt modelId="{8CCCB351-F3CB-49EE-89ED-3B0269D1A842}" type="sibTrans" cxnId="{AAFA0A23-51B3-48E3-AE51-40E55E133C14}">
      <dgm:prSet/>
      <dgm:spPr/>
      <dgm:t>
        <a:bodyPr/>
        <a:lstStyle/>
        <a:p>
          <a:endParaRPr lang="en-US" sz="1200"/>
        </a:p>
      </dgm:t>
    </dgm:pt>
    <dgm:pt modelId="{CEF8C667-FF25-4A80-81DB-D9EE391C77E8}" type="pres">
      <dgm:prSet presAssocID="{22B533C9-74DC-4420-AD99-A6133DFF5BE0}" presName="diagram" presStyleCnt="0">
        <dgm:presLayoutVars>
          <dgm:dir/>
          <dgm:resizeHandles val="exact"/>
        </dgm:presLayoutVars>
      </dgm:prSet>
      <dgm:spPr/>
    </dgm:pt>
    <dgm:pt modelId="{FC6575CF-B9BC-41A4-9E11-CC840A79859F}" type="pres">
      <dgm:prSet presAssocID="{D0D6E19E-6729-4AD7-8936-42C38B493E2B}" presName="node" presStyleLbl="node1" presStyleIdx="0" presStyleCnt="6">
        <dgm:presLayoutVars>
          <dgm:bulletEnabled val="1"/>
        </dgm:presLayoutVars>
      </dgm:prSet>
      <dgm:spPr/>
    </dgm:pt>
    <dgm:pt modelId="{C2091C56-627D-4B3A-A63A-E4555093F744}" type="pres">
      <dgm:prSet presAssocID="{88BD9029-7783-478E-BB43-58799915ED09}" presName="sibTrans" presStyleCnt="0"/>
      <dgm:spPr/>
    </dgm:pt>
    <dgm:pt modelId="{6D75C9AB-06A4-4F10-997D-A55543B53607}" type="pres">
      <dgm:prSet presAssocID="{458A761B-9A1A-4966-B7D8-AE10F626347A}" presName="node" presStyleLbl="node1" presStyleIdx="1" presStyleCnt="6">
        <dgm:presLayoutVars>
          <dgm:bulletEnabled val="1"/>
        </dgm:presLayoutVars>
      </dgm:prSet>
      <dgm:spPr/>
    </dgm:pt>
    <dgm:pt modelId="{BE991E47-1A0B-4F6D-A218-0CD5AA514913}" type="pres">
      <dgm:prSet presAssocID="{4AD36F34-1145-4716-BF41-FDDAEB822F37}" presName="sibTrans" presStyleCnt="0"/>
      <dgm:spPr/>
    </dgm:pt>
    <dgm:pt modelId="{EBD2101A-C811-49C2-AFE3-DB9D810732BB}" type="pres">
      <dgm:prSet presAssocID="{D6DA46C2-BE21-4CEC-9494-349C62CD9EE6}" presName="node" presStyleLbl="node1" presStyleIdx="2" presStyleCnt="6">
        <dgm:presLayoutVars>
          <dgm:bulletEnabled val="1"/>
        </dgm:presLayoutVars>
      </dgm:prSet>
      <dgm:spPr/>
    </dgm:pt>
    <dgm:pt modelId="{17771072-DE51-4BA8-A9AE-AED692305F7C}" type="pres">
      <dgm:prSet presAssocID="{AC2428E2-D518-4B6F-B0DE-1942CE3975C9}" presName="sibTrans" presStyleCnt="0"/>
      <dgm:spPr/>
    </dgm:pt>
    <dgm:pt modelId="{9DE6DE29-9E89-45F8-A511-A7BD5478A4D0}" type="pres">
      <dgm:prSet presAssocID="{587B7E2D-4FA2-4663-B991-22F05E808066}" presName="node" presStyleLbl="node1" presStyleIdx="3" presStyleCnt="6">
        <dgm:presLayoutVars>
          <dgm:bulletEnabled val="1"/>
        </dgm:presLayoutVars>
      </dgm:prSet>
      <dgm:spPr/>
    </dgm:pt>
    <dgm:pt modelId="{3C73B962-1B0E-484C-B405-A440F2DFA971}" type="pres">
      <dgm:prSet presAssocID="{8CCCB351-F3CB-49EE-89ED-3B0269D1A842}" presName="sibTrans" presStyleCnt="0"/>
      <dgm:spPr/>
    </dgm:pt>
    <dgm:pt modelId="{F92B7B5D-D1B6-44E5-B2A8-727FE8CF4ED3}" type="pres">
      <dgm:prSet presAssocID="{797099C2-FB97-40B0-9061-F50978F6CC79}" presName="node" presStyleLbl="node1" presStyleIdx="4" presStyleCnt="6">
        <dgm:presLayoutVars>
          <dgm:bulletEnabled val="1"/>
        </dgm:presLayoutVars>
      </dgm:prSet>
      <dgm:spPr/>
    </dgm:pt>
    <dgm:pt modelId="{6F5ACD64-58B6-44B5-A829-1F7074648AB3}" type="pres">
      <dgm:prSet presAssocID="{58963E20-140F-4F9D-8D3D-25945C7F5953}" presName="sibTrans" presStyleCnt="0"/>
      <dgm:spPr/>
    </dgm:pt>
    <dgm:pt modelId="{50C75318-CDF7-453A-8071-7F6B33AB6562}" type="pres">
      <dgm:prSet presAssocID="{86943A38-11D3-4EDD-8BB0-BA0FBB12EE2D}" presName="node" presStyleLbl="node1" presStyleIdx="5" presStyleCnt="6">
        <dgm:presLayoutVars>
          <dgm:bulletEnabled val="1"/>
        </dgm:presLayoutVars>
      </dgm:prSet>
      <dgm:spPr/>
    </dgm:pt>
  </dgm:ptLst>
  <dgm:cxnLst>
    <dgm:cxn modelId="{7CF3D806-BB58-426C-9849-B579C6362F3E}" type="presOf" srcId="{86943A38-11D3-4EDD-8BB0-BA0FBB12EE2D}" destId="{50C75318-CDF7-453A-8071-7F6B33AB6562}" srcOrd="0" destOrd="0" presId="urn:microsoft.com/office/officeart/2005/8/layout/default"/>
    <dgm:cxn modelId="{AAFA0A23-51B3-48E3-AE51-40E55E133C14}" srcId="{22B533C9-74DC-4420-AD99-A6133DFF5BE0}" destId="{587B7E2D-4FA2-4663-B991-22F05E808066}" srcOrd="3" destOrd="0" parTransId="{4E0D9562-3C56-4190-BE44-A360604DEA7D}" sibTransId="{8CCCB351-F3CB-49EE-89ED-3B0269D1A842}"/>
    <dgm:cxn modelId="{62CF9823-0978-472A-A492-2E5BEE92544A}" srcId="{22B533C9-74DC-4420-AD99-A6133DFF5BE0}" destId="{458A761B-9A1A-4966-B7D8-AE10F626347A}" srcOrd="1" destOrd="0" parTransId="{66363D72-3269-4A6C-9F58-41DF708F85D9}" sibTransId="{4AD36F34-1145-4716-BF41-FDDAEB822F37}"/>
    <dgm:cxn modelId="{D00ADE32-FB5A-429E-903D-6230412063AA}" type="presOf" srcId="{458A761B-9A1A-4966-B7D8-AE10F626347A}" destId="{6D75C9AB-06A4-4F10-997D-A55543B53607}" srcOrd="0" destOrd="0" presId="urn:microsoft.com/office/officeart/2005/8/layout/default"/>
    <dgm:cxn modelId="{2CBC2962-DF3E-456C-BD04-7841E900202D}" srcId="{22B533C9-74DC-4420-AD99-A6133DFF5BE0}" destId="{D0D6E19E-6729-4AD7-8936-42C38B493E2B}" srcOrd="0" destOrd="0" parTransId="{D60CDF2F-72B5-4AE2-9A42-5FB71174CD12}" sibTransId="{88BD9029-7783-478E-BB43-58799915ED09}"/>
    <dgm:cxn modelId="{B7BCEE42-E425-429F-9F7D-14D1C75CD7CB}" srcId="{22B533C9-74DC-4420-AD99-A6133DFF5BE0}" destId="{86943A38-11D3-4EDD-8BB0-BA0FBB12EE2D}" srcOrd="5" destOrd="0" parTransId="{2BC6B6AB-A0A0-41D1-998A-167311D590EC}" sibTransId="{27E60387-55D1-4A16-986B-8660B87B21D4}"/>
    <dgm:cxn modelId="{7C2D7166-F3A9-46F4-B84D-0F249C278E5C}" srcId="{22B533C9-74DC-4420-AD99-A6133DFF5BE0}" destId="{797099C2-FB97-40B0-9061-F50978F6CC79}" srcOrd="4" destOrd="0" parTransId="{E792A2F5-54C8-4290-8F24-24ECC96A086F}" sibTransId="{58963E20-140F-4F9D-8D3D-25945C7F5953}"/>
    <dgm:cxn modelId="{988ABD89-069C-4290-BF1B-7DCCDFF56E33}" type="presOf" srcId="{22B533C9-74DC-4420-AD99-A6133DFF5BE0}" destId="{CEF8C667-FF25-4A80-81DB-D9EE391C77E8}" srcOrd="0" destOrd="0" presId="urn:microsoft.com/office/officeart/2005/8/layout/default"/>
    <dgm:cxn modelId="{F2032892-FC60-4334-99C0-69C6D6A234CA}" srcId="{22B533C9-74DC-4420-AD99-A6133DFF5BE0}" destId="{D6DA46C2-BE21-4CEC-9494-349C62CD9EE6}" srcOrd="2" destOrd="0" parTransId="{4F8352FB-57F7-462B-A2F6-2D886CBB7C81}" sibTransId="{AC2428E2-D518-4B6F-B0DE-1942CE3975C9}"/>
    <dgm:cxn modelId="{7A198895-8804-451C-B0D7-E5F8677E637D}" type="presOf" srcId="{587B7E2D-4FA2-4663-B991-22F05E808066}" destId="{9DE6DE29-9E89-45F8-A511-A7BD5478A4D0}" srcOrd="0" destOrd="0" presId="urn:microsoft.com/office/officeart/2005/8/layout/default"/>
    <dgm:cxn modelId="{25751AD3-66C8-48C9-BFF3-C93E94853B7E}" type="presOf" srcId="{D6DA46C2-BE21-4CEC-9494-349C62CD9EE6}" destId="{EBD2101A-C811-49C2-AFE3-DB9D810732BB}" srcOrd="0" destOrd="0" presId="urn:microsoft.com/office/officeart/2005/8/layout/default"/>
    <dgm:cxn modelId="{79FC3FF1-4C9A-43EC-A3F3-AC93F28CEA97}" type="presOf" srcId="{797099C2-FB97-40B0-9061-F50978F6CC79}" destId="{F92B7B5D-D1B6-44E5-B2A8-727FE8CF4ED3}" srcOrd="0" destOrd="0" presId="urn:microsoft.com/office/officeart/2005/8/layout/default"/>
    <dgm:cxn modelId="{4E8C41F7-9A17-4BF2-AB36-13486B1FC1A3}" type="presOf" srcId="{D0D6E19E-6729-4AD7-8936-42C38B493E2B}" destId="{FC6575CF-B9BC-41A4-9E11-CC840A79859F}" srcOrd="0" destOrd="0" presId="urn:microsoft.com/office/officeart/2005/8/layout/default"/>
    <dgm:cxn modelId="{A7E1C8B7-AF41-4FD2-9875-6B591001AAE2}" type="presParOf" srcId="{CEF8C667-FF25-4A80-81DB-D9EE391C77E8}" destId="{FC6575CF-B9BC-41A4-9E11-CC840A79859F}" srcOrd="0" destOrd="0" presId="urn:microsoft.com/office/officeart/2005/8/layout/default"/>
    <dgm:cxn modelId="{0248408D-81ED-4860-90E3-2C1A77190323}" type="presParOf" srcId="{CEF8C667-FF25-4A80-81DB-D9EE391C77E8}" destId="{C2091C56-627D-4B3A-A63A-E4555093F744}" srcOrd="1" destOrd="0" presId="urn:microsoft.com/office/officeart/2005/8/layout/default"/>
    <dgm:cxn modelId="{E591F72B-EFF2-46DC-9E97-C7C1543E163D}" type="presParOf" srcId="{CEF8C667-FF25-4A80-81DB-D9EE391C77E8}" destId="{6D75C9AB-06A4-4F10-997D-A55543B53607}" srcOrd="2" destOrd="0" presId="urn:microsoft.com/office/officeart/2005/8/layout/default"/>
    <dgm:cxn modelId="{7EF9525B-35A7-44B0-92D7-C04390D752A6}" type="presParOf" srcId="{CEF8C667-FF25-4A80-81DB-D9EE391C77E8}" destId="{BE991E47-1A0B-4F6D-A218-0CD5AA514913}" srcOrd="3" destOrd="0" presId="urn:microsoft.com/office/officeart/2005/8/layout/default"/>
    <dgm:cxn modelId="{DB27E3D2-BBAE-4CD3-9EA7-59B1EDF0E095}" type="presParOf" srcId="{CEF8C667-FF25-4A80-81DB-D9EE391C77E8}" destId="{EBD2101A-C811-49C2-AFE3-DB9D810732BB}" srcOrd="4" destOrd="0" presId="urn:microsoft.com/office/officeart/2005/8/layout/default"/>
    <dgm:cxn modelId="{3C696739-0111-41FF-8E66-318820749184}" type="presParOf" srcId="{CEF8C667-FF25-4A80-81DB-D9EE391C77E8}" destId="{17771072-DE51-4BA8-A9AE-AED692305F7C}" srcOrd="5" destOrd="0" presId="urn:microsoft.com/office/officeart/2005/8/layout/default"/>
    <dgm:cxn modelId="{358AFF13-6408-4A2B-921A-4560EACC3CD1}" type="presParOf" srcId="{CEF8C667-FF25-4A80-81DB-D9EE391C77E8}" destId="{9DE6DE29-9E89-45F8-A511-A7BD5478A4D0}" srcOrd="6" destOrd="0" presId="urn:microsoft.com/office/officeart/2005/8/layout/default"/>
    <dgm:cxn modelId="{FB91618E-5B35-49E2-A73B-FCF19C61AE54}" type="presParOf" srcId="{CEF8C667-FF25-4A80-81DB-D9EE391C77E8}" destId="{3C73B962-1B0E-484C-B405-A440F2DFA971}" srcOrd="7" destOrd="0" presId="urn:microsoft.com/office/officeart/2005/8/layout/default"/>
    <dgm:cxn modelId="{045824C5-A7CC-4249-BC86-6EF3D03C373B}" type="presParOf" srcId="{CEF8C667-FF25-4A80-81DB-D9EE391C77E8}" destId="{F92B7B5D-D1B6-44E5-B2A8-727FE8CF4ED3}" srcOrd="8" destOrd="0" presId="urn:microsoft.com/office/officeart/2005/8/layout/default"/>
    <dgm:cxn modelId="{3682B45D-8632-4CE9-AF02-A54CB9017A51}" type="presParOf" srcId="{CEF8C667-FF25-4A80-81DB-D9EE391C77E8}" destId="{6F5ACD64-58B6-44B5-A829-1F7074648AB3}" srcOrd="9" destOrd="0" presId="urn:microsoft.com/office/officeart/2005/8/layout/default"/>
    <dgm:cxn modelId="{10A390BC-32FF-4480-B16D-A0AD429ABB98}" type="presParOf" srcId="{CEF8C667-FF25-4A80-81DB-D9EE391C77E8}" destId="{50C75318-CDF7-453A-8071-7F6B33AB6562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F2A39584-B231-4FCA-BB4D-644579AC45A9}" type="doc">
      <dgm:prSet loTypeId="urn:microsoft.com/office/officeart/2016/7/layout/VerticalDownArrowProcess" loCatId="process" qsTypeId="urn:microsoft.com/office/officeart/2005/8/quickstyle/simple3" qsCatId="simple" csTypeId="urn:microsoft.com/office/officeart/2005/8/colors/accent1_3" csCatId="accent1" phldr="1"/>
      <dgm:spPr/>
      <dgm:t>
        <a:bodyPr/>
        <a:lstStyle/>
        <a:p>
          <a:endParaRPr lang="en-US"/>
        </a:p>
      </dgm:t>
    </dgm:pt>
    <dgm:pt modelId="{3EF1AF1D-261A-4686-AC9A-D35B4C4D56E0}">
      <dgm:prSet custT="1"/>
      <dgm:spPr/>
      <dgm:t>
        <a:bodyPr/>
        <a:lstStyle/>
        <a:p>
          <a:r>
            <a:rPr lang="en-US" sz="3600" dirty="0">
              <a:latin typeface="Source Sans Pro" panose="020B0503030403020204" pitchFamily="34" charset="0"/>
              <a:ea typeface="Source Sans Pro" panose="020B0503030403020204" pitchFamily="34" charset="0"/>
            </a:rPr>
            <a:t>Step 1</a:t>
          </a:r>
        </a:p>
      </dgm:t>
    </dgm:pt>
    <dgm:pt modelId="{77F625E0-7496-4804-B617-970CAABAD13A}" type="parTrans" cxnId="{6A64516A-A29D-446F-8394-34084F134A4D}">
      <dgm:prSet/>
      <dgm:spPr/>
      <dgm:t>
        <a:bodyPr/>
        <a:lstStyle/>
        <a:p>
          <a:endParaRPr lang="en-US"/>
        </a:p>
      </dgm:t>
    </dgm:pt>
    <dgm:pt modelId="{B0C62AC8-EFFE-4E3C-ABFE-5320AF52E57E}" type="sibTrans" cxnId="{6A64516A-A29D-446F-8394-34084F134A4D}">
      <dgm:prSet/>
      <dgm:spPr/>
      <dgm:t>
        <a:bodyPr/>
        <a:lstStyle/>
        <a:p>
          <a:endParaRPr lang="en-US"/>
        </a:p>
      </dgm:t>
    </dgm:pt>
    <dgm:pt modelId="{64F70392-F512-4C56-A28E-54E0A64CB199}">
      <dgm:prSet custT="1"/>
      <dgm:spPr/>
      <dgm:t>
        <a:bodyPr/>
        <a:lstStyle/>
        <a:p>
          <a:r>
            <a:rPr lang="en-US" sz="3600" dirty="0">
              <a:latin typeface="Source Sans Pro" panose="020B0503030403020204" pitchFamily="34" charset="0"/>
              <a:ea typeface="Source Sans Pro" panose="020B0503030403020204" pitchFamily="34" charset="0"/>
            </a:rPr>
            <a:t>Opening</a:t>
          </a:r>
          <a:r>
            <a:rPr lang="en-US" sz="600" dirty="0"/>
            <a:t>	</a:t>
          </a:r>
        </a:p>
      </dgm:t>
    </dgm:pt>
    <dgm:pt modelId="{7C2E6001-4AAB-4E05-9028-A0E309142ADD}" type="parTrans" cxnId="{E0E63B08-85A9-4392-BB90-E9A5C7523280}">
      <dgm:prSet/>
      <dgm:spPr/>
      <dgm:t>
        <a:bodyPr/>
        <a:lstStyle/>
        <a:p>
          <a:endParaRPr lang="en-US"/>
        </a:p>
      </dgm:t>
    </dgm:pt>
    <dgm:pt modelId="{166EE6FD-E133-4B17-A0D3-F00D19FDB036}" type="sibTrans" cxnId="{E0E63B08-85A9-4392-BB90-E9A5C7523280}">
      <dgm:prSet/>
      <dgm:spPr/>
      <dgm:t>
        <a:bodyPr/>
        <a:lstStyle/>
        <a:p>
          <a:endParaRPr lang="en-US"/>
        </a:p>
      </dgm:t>
    </dgm:pt>
    <dgm:pt modelId="{C7D1975F-0D0B-4989-AD57-D6EFEC642A7E}">
      <dgm:prSet custT="1"/>
      <dgm:spPr/>
      <dgm:t>
        <a:bodyPr/>
        <a:lstStyle/>
        <a:p>
          <a:r>
            <a:rPr lang="en-US" sz="3600" dirty="0">
              <a:latin typeface="Source Sans Pro" panose="020B0503030403020204" pitchFamily="34" charset="0"/>
              <a:ea typeface="Source Sans Pro" panose="020B0503030403020204" pitchFamily="34" charset="0"/>
            </a:rPr>
            <a:t>Step 2</a:t>
          </a:r>
        </a:p>
      </dgm:t>
    </dgm:pt>
    <dgm:pt modelId="{94938EC5-140A-4AAF-8585-5A1E7DAD3F65}" type="parTrans" cxnId="{85C9CB6E-237A-4CB5-8A86-63E7B9B40468}">
      <dgm:prSet/>
      <dgm:spPr/>
      <dgm:t>
        <a:bodyPr/>
        <a:lstStyle/>
        <a:p>
          <a:endParaRPr lang="en-US"/>
        </a:p>
      </dgm:t>
    </dgm:pt>
    <dgm:pt modelId="{652703DC-8820-4EE6-91B3-4E24EE315E0E}" type="sibTrans" cxnId="{85C9CB6E-237A-4CB5-8A86-63E7B9B40468}">
      <dgm:prSet/>
      <dgm:spPr/>
      <dgm:t>
        <a:bodyPr/>
        <a:lstStyle/>
        <a:p>
          <a:endParaRPr lang="en-US"/>
        </a:p>
      </dgm:t>
    </dgm:pt>
    <dgm:pt modelId="{6BE4AD2A-597E-444C-8CEA-73C8A428C0F6}">
      <dgm:prSet custT="1"/>
      <dgm:spPr/>
      <dgm:t>
        <a:bodyPr/>
        <a:lstStyle/>
        <a:p>
          <a:r>
            <a:rPr lang="en-US" sz="3600" dirty="0">
              <a:latin typeface="Source Sans Pro" panose="020B0503030403020204" pitchFamily="34" charset="0"/>
              <a:ea typeface="Source Sans Pro" panose="020B0503030403020204" pitchFamily="34" charset="0"/>
            </a:rPr>
            <a:t>Information Gathering</a:t>
          </a:r>
        </a:p>
      </dgm:t>
    </dgm:pt>
    <dgm:pt modelId="{03485ACE-D65D-498E-8198-47A0984E3083}" type="parTrans" cxnId="{67EEF239-CFA2-4FB0-90E5-1F54973CE3AF}">
      <dgm:prSet/>
      <dgm:spPr/>
      <dgm:t>
        <a:bodyPr/>
        <a:lstStyle/>
        <a:p>
          <a:endParaRPr lang="en-US"/>
        </a:p>
      </dgm:t>
    </dgm:pt>
    <dgm:pt modelId="{00ACAD43-1DB6-4A2D-B70D-40C30DFE37B3}" type="sibTrans" cxnId="{67EEF239-CFA2-4FB0-90E5-1F54973CE3AF}">
      <dgm:prSet/>
      <dgm:spPr/>
      <dgm:t>
        <a:bodyPr/>
        <a:lstStyle/>
        <a:p>
          <a:endParaRPr lang="en-US"/>
        </a:p>
      </dgm:t>
    </dgm:pt>
    <dgm:pt modelId="{9D482174-A7E3-4046-A5C7-8C715A14A688}">
      <dgm:prSet custT="1"/>
      <dgm:spPr/>
      <dgm:t>
        <a:bodyPr/>
        <a:lstStyle/>
        <a:p>
          <a:r>
            <a:rPr lang="en-US" sz="3600" dirty="0">
              <a:latin typeface="Source Sans Pro" panose="020B0503030403020204" pitchFamily="34" charset="0"/>
              <a:ea typeface="Source Sans Pro" panose="020B0503030403020204" pitchFamily="34" charset="0"/>
            </a:rPr>
            <a:t>Step 3</a:t>
          </a:r>
        </a:p>
      </dgm:t>
    </dgm:pt>
    <dgm:pt modelId="{10AC18D6-C5F7-45CF-B028-16E18AF97E05}" type="parTrans" cxnId="{CA5C1335-C597-4B9E-9F7F-DFA3C3917921}">
      <dgm:prSet/>
      <dgm:spPr/>
      <dgm:t>
        <a:bodyPr/>
        <a:lstStyle/>
        <a:p>
          <a:endParaRPr lang="en-US"/>
        </a:p>
      </dgm:t>
    </dgm:pt>
    <dgm:pt modelId="{8A4A3ECC-FF8E-4750-BA2D-A748A998BF97}" type="sibTrans" cxnId="{CA5C1335-C597-4B9E-9F7F-DFA3C3917921}">
      <dgm:prSet/>
      <dgm:spPr/>
      <dgm:t>
        <a:bodyPr/>
        <a:lstStyle/>
        <a:p>
          <a:endParaRPr lang="en-US"/>
        </a:p>
      </dgm:t>
    </dgm:pt>
    <dgm:pt modelId="{B11138BA-1A84-4EAD-804C-86E81A550DA4}">
      <dgm:prSet custT="1"/>
      <dgm:spPr/>
      <dgm:t>
        <a:bodyPr/>
        <a:lstStyle/>
        <a:p>
          <a:r>
            <a:rPr lang="en-US" sz="3600" dirty="0">
              <a:latin typeface="Source Sans Pro" panose="020B0503030403020204" pitchFamily="34" charset="0"/>
              <a:ea typeface="Source Sans Pro" panose="020B0503030403020204" pitchFamily="34" charset="0"/>
            </a:rPr>
            <a:t>Information Giving</a:t>
          </a:r>
        </a:p>
      </dgm:t>
    </dgm:pt>
    <dgm:pt modelId="{4FDA10F2-597C-48A6-ABDE-C3CB1F47D0EE}" type="parTrans" cxnId="{E3324BE9-6FF2-48F4-B243-4125BB640675}">
      <dgm:prSet/>
      <dgm:spPr/>
      <dgm:t>
        <a:bodyPr/>
        <a:lstStyle/>
        <a:p>
          <a:endParaRPr lang="en-US"/>
        </a:p>
      </dgm:t>
    </dgm:pt>
    <dgm:pt modelId="{B4327081-EEDF-4C77-8F74-5D9CBE918AB3}" type="sibTrans" cxnId="{E3324BE9-6FF2-48F4-B243-4125BB640675}">
      <dgm:prSet/>
      <dgm:spPr/>
      <dgm:t>
        <a:bodyPr/>
        <a:lstStyle/>
        <a:p>
          <a:endParaRPr lang="en-US"/>
        </a:p>
      </dgm:t>
    </dgm:pt>
    <dgm:pt modelId="{65F726A2-BD2C-44F2-B815-B5A1C6011CF2}">
      <dgm:prSet custT="1"/>
      <dgm:spPr/>
      <dgm:t>
        <a:bodyPr/>
        <a:lstStyle/>
        <a:p>
          <a:r>
            <a:rPr lang="en-US" sz="3600" dirty="0">
              <a:latin typeface="Source Sans Pro" panose="020B0503030403020204" pitchFamily="34" charset="0"/>
              <a:ea typeface="Source Sans Pro" panose="020B0503030403020204" pitchFamily="34" charset="0"/>
            </a:rPr>
            <a:t>Step 4</a:t>
          </a:r>
        </a:p>
      </dgm:t>
    </dgm:pt>
    <dgm:pt modelId="{FE308AF3-6749-40ED-9DB5-9C480375C8EF}" type="parTrans" cxnId="{BDF2B97F-B7A7-46CE-8268-3827FF9F2AD7}">
      <dgm:prSet/>
      <dgm:spPr/>
      <dgm:t>
        <a:bodyPr/>
        <a:lstStyle/>
        <a:p>
          <a:endParaRPr lang="en-US"/>
        </a:p>
      </dgm:t>
    </dgm:pt>
    <dgm:pt modelId="{A45EE6FE-1E7B-4F78-A6E0-1B7E09E07C34}" type="sibTrans" cxnId="{BDF2B97F-B7A7-46CE-8268-3827FF9F2AD7}">
      <dgm:prSet/>
      <dgm:spPr/>
      <dgm:t>
        <a:bodyPr/>
        <a:lstStyle/>
        <a:p>
          <a:endParaRPr lang="en-US"/>
        </a:p>
      </dgm:t>
    </dgm:pt>
    <dgm:pt modelId="{812EE342-DF5B-49DA-9E85-6B311266CFDE}">
      <dgm:prSet custT="1"/>
      <dgm:spPr/>
      <dgm:t>
        <a:bodyPr/>
        <a:lstStyle/>
        <a:p>
          <a:r>
            <a:rPr lang="en-US" sz="3600" dirty="0">
              <a:latin typeface="Source Sans Pro" panose="020B0503030403020204" pitchFamily="34" charset="0"/>
              <a:ea typeface="Source Sans Pro" panose="020B0503030403020204" pitchFamily="34" charset="0"/>
            </a:rPr>
            <a:t>Closing</a:t>
          </a:r>
        </a:p>
      </dgm:t>
    </dgm:pt>
    <dgm:pt modelId="{1D1277D3-8EAC-416A-9CAD-14378B2970F2}" type="parTrans" cxnId="{915B9604-53D9-4E3E-95B5-D6F4FE91BE5A}">
      <dgm:prSet/>
      <dgm:spPr/>
      <dgm:t>
        <a:bodyPr/>
        <a:lstStyle/>
        <a:p>
          <a:endParaRPr lang="en-US"/>
        </a:p>
      </dgm:t>
    </dgm:pt>
    <dgm:pt modelId="{965DE097-9A3A-434B-A450-CC4FB985BBC8}" type="sibTrans" cxnId="{915B9604-53D9-4E3E-95B5-D6F4FE91BE5A}">
      <dgm:prSet/>
      <dgm:spPr/>
      <dgm:t>
        <a:bodyPr/>
        <a:lstStyle/>
        <a:p>
          <a:endParaRPr lang="en-US"/>
        </a:p>
      </dgm:t>
    </dgm:pt>
    <dgm:pt modelId="{DDD21364-B5E4-4211-98E2-75196EC140C2}" type="pres">
      <dgm:prSet presAssocID="{F2A39584-B231-4FCA-BB4D-644579AC45A9}" presName="Name0" presStyleCnt="0">
        <dgm:presLayoutVars>
          <dgm:dir/>
          <dgm:animLvl val="lvl"/>
          <dgm:resizeHandles val="exact"/>
        </dgm:presLayoutVars>
      </dgm:prSet>
      <dgm:spPr/>
    </dgm:pt>
    <dgm:pt modelId="{DEFD923A-A4E8-4683-A618-F577B7E00041}" type="pres">
      <dgm:prSet presAssocID="{65F726A2-BD2C-44F2-B815-B5A1C6011CF2}" presName="boxAndChildren" presStyleCnt="0"/>
      <dgm:spPr/>
    </dgm:pt>
    <dgm:pt modelId="{AF35AE0C-6189-4ACC-8678-32F524F7D05F}" type="pres">
      <dgm:prSet presAssocID="{65F726A2-BD2C-44F2-B815-B5A1C6011CF2}" presName="parentTextBox" presStyleLbl="alignNode1" presStyleIdx="0" presStyleCnt="4" custScaleX="156745" custScaleY="70365"/>
      <dgm:spPr/>
    </dgm:pt>
    <dgm:pt modelId="{FE0E96ED-A6E8-4D37-831C-65F0FE856F95}" type="pres">
      <dgm:prSet presAssocID="{65F726A2-BD2C-44F2-B815-B5A1C6011CF2}" presName="descendantBox" presStyleLbl="bgAccFollowNode1" presStyleIdx="0" presStyleCnt="4" custScaleX="81171" custScaleY="74945"/>
      <dgm:spPr/>
    </dgm:pt>
    <dgm:pt modelId="{72A4A517-8AB8-4D7B-940E-F4068FDED54F}" type="pres">
      <dgm:prSet presAssocID="{8A4A3ECC-FF8E-4750-BA2D-A748A998BF97}" presName="sp" presStyleCnt="0"/>
      <dgm:spPr/>
    </dgm:pt>
    <dgm:pt modelId="{16122C1B-01BC-41FD-A81A-6C7C7FDA356F}" type="pres">
      <dgm:prSet presAssocID="{9D482174-A7E3-4046-A5C7-8C715A14A688}" presName="arrowAndChildren" presStyleCnt="0"/>
      <dgm:spPr/>
    </dgm:pt>
    <dgm:pt modelId="{30CC8EAD-99C5-4A21-BB5D-D6B246FA3D7E}" type="pres">
      <dgm:prSet presAssocID="{9D482174-A7E3-4046-A5C7-8C715A14A688}" presName="parentTextArrow" presStyleLbl="node1" presStyleIdx="0" presStyleCnt="0"/>
      <dgm:spPr/>
    </dgm:pt>
    <dgm:pt modelId="{28D77541-3A9E-4546-83A6-3AB45B4FD723}" type="pres">
      <dgm:prSet presAssocID="{9D482174-A7E3-4046-A5C7-8C715A14A688}" presName="arrow" presStyleLbl="alignNode1" presStyleIdx="1" presStyleCnt="4" custScaleX="156745" custScaleY="120188"/>
      <dgm:spPr/>
    </dgm:pt>
    <dgm:pt modelId="{07FC4655-A472-4B34-9BCB-D7E7288FED48}" type="pres">
      <dgm:prSet presAssocID="{9D482174-A7E3-4046-A5C7-8C715A14A688}" presName="descendantArrow" presStyleLbl="bgAccFollowNode1" presStyleIdx="1" presStyleCnt="4" custScaleX="81171"/>
      <dgm:spPr/>
    </dgm:pt>
    <dgm:pt modelId="{D069C1EB-246E-4504-BE5E-DF5F3FC9FD63}" type="pres">
      <dgm:prSet presAssocID="{652703DC-8820-4EE6-91B3-4E24EE315E0E}" presName="sp" presStyleCnt="0"/>
      <dgm:spPr/>
    </dgm:pt>
    <dgm:pt modelId="{896D7FB8-1628-407B-8FDC-4D67B36FF310}" type="pres">
      <dgm:prSet presAssocID="{C7D1975F-0D0B-4989-AD57-D6EFEC642A7E}" presName="arrowAndChildren" presStyleCnt="0"/>
      <dgm:spPr/>
    </dgm:pt>
    <dgm:pt modelId="{B976447F-CD16-47B9-80EC-C299B0048B4A}" type="pres">
      <dgm:prSet presAssocID="{C7D1975F-0D0B-4989-AD57-D6EFEC642A7E}" presName="parentTextArrow" presStyleLbl="node1" presStyleIdx="0" presStyleCnt="0"/>
      <dgm:spPr/>
    </dgm:pt>
    <dgm:pt modelId="{D334AAEC-9629-45DC-830D-8189DBCE64E6}" type="pres">
      <dgm:prSet presAssocID="{C7D1975F-0D0B-4989-AD57-D6EFEC642A7E}" presName="arrow" presStyleLbl="alignNode1" presStyleIdx="2" presStyleCnt="4" custScaleX="156745" custScaleY="182313"/>
      <dgm:spPr/>
    </dgm:pt>
    <dgm:pt modelId="{777C5456-3465-49FB-ABD4-187B4F99BC24}" type="pres">
      <dgm:prSet presAssocID="{C7D1975F-0D0B-4989-AD57-D6EFEC642A7E}" presName="descendantArrow" presStyleLbl="bgAccFollowNode1" presStyleIdx="2" presStyleCnt="4" custScaleX="81171" custScaleY="134774" custLinFactNeighborX="9278" custLinFactNeighborY="-11351"/>
      <dgm:spPr/>
    </dgm:pt>
    <dgm:pt modelId="{C7406946-15E0-4C21-B937-0281F083E38B}" type="pres">
      <dgm:prSet presAssocID="{B0C62AC8-EFFE-4E3C-ABFE-5320AF52E57E}" presName="sp" presStyleCnt="0"/>
      <dgm:spPr/>
    </dgm:pt>
    <dgm:pt modelId="{6BF7D386-DB84-4391-B49E-4458F1481C20}" type="pres">
      <dgm:prSet presAssocID="{3EF1AF1D-261A-4686-AC9A-D35B4C4D56E0}" presName="arrowAndChildren" presStyleCnt="0"/>
      <dgm:spPr/>
    </dgm:pt>
    <dgm:pt modelId="{E113F2FE-B79D-4A2F-9E08-B0FBB53F5C4C}" type="pres">
      <dgm:prSet presAssocID="{3EF1AF1D-261A-4686-AC9A-D35B4C4D56E0}" presName="parentTextArrow" presStyleLbl="node1" presStyleIdx="0" presStyleCnt="0"/>
      <dgm:spPr/>
    </dgm:pt>
    <dgm:pt modelId="{5A53E9B0-0979-4BE4-A190-F0DBB5946B36}" type="pres">
      <dgm:prSet presAssocID="{3EF1AF1D-261A-4686-AC9A-D35B4C4D56E0}" presName="arrow" presStyleLbl="alignNode1" presStyleIdx="3" presStyleCnt="4" custScaleX="156745" custScaleY="70333"/>
      <dgm:spPr/>
    </dgm:pt>
    <dgm:pt modelId="{6504F1B5-6EB9-4E97-AC25-63DF4A9CA9C8}" type="pres">
      <dgm:prSet presAssocID="{3EF1AF1D-261A-4686-AC9A-D35B4C4D56E0}" presName="descendantArrow" presStyleLbl="bgAccFollowNode1" presStyleIdx="3" presStyleCnt="4" custScaleX="81171" custScaleY="70333" custLinFactNeighborX="929" custLinFactNeighborY="10102"/>
      <dgm:spPr/>
    </dgm:pt>
  </dgm:ptLst>
  <dgm:cxnLst>
    <dgm:cxn modelId="{915B9604-53D9-4E3E-95B5-D6F4FE91BE5A}" srcId="{65F726A2-BD2C-44F2-B815-B5A1C6011CF2}" destId="{812EE342-DF5B-49DA-9E85-6B311266CFDE}" srcOrd="0" destOrd="0" parTransId="{1D1277D3-8EAC-416A-9CAD-14378B2970F2}" sibTransId="{965DE097-9A3A-434B-A450-CC4FB985BBC8}"/>
    <dgm:cxn modelId="{E0E63B08-85A9-4392-BB90-E9A5C7523280}" srcId="{3EF1AF1D-261A-4686-AC9A-D35B4C4D56E0}" destId="{64F70392-F512-4C56-A28E-54E0A64CB199}" srcOrd="0" destOrd="0" parTransId="{7C2E6001-4AAB-4E05-9028-A0E309142ADD}" sibTransId="{166EE6FD-E133-4B17-A0D3-F00D19FDB036}"/>
    <dgm:cxn modelId="{109C4C0A-6506-47BE-B56C-65A289B75D41}" type="presOf" srcId="{C7D1975F-0D0B-4989-AD57-D6EFEC642A7E}" destId="{B976447F-CD16-47B9-80EC-C299B0048B4A}" srcOrd="0" destOrd="0" presId="urn:microsoft.com/office/officeart/2016/7/layout/VerticalDownArrowProcess"/>
    <dgm:cxn modelId="{5C1E6617-C9DA-4882-8553-3B0C2F16F47C}" type="presOf" srcId="{9D482174-A7E3-4046-A5C7-8C715A14A688}" destId="{28D77541-3A9E-4546-83A6-3AB45B4FD723}" srcOrd="1" destOrd="0" presId="urn:microsoft.com/office/officeart/2016/7/layout/VerticalDownArrowProcess"/>
    <dgm:cxn modelId="{CA5C1335-C597-4B9E-9F7F-DFA3C3917921}" srcId="{F2A39584-B231-4FCA-BB4D-644579AC45A9}" destId="{9D482174-A7E3-4046-A5C7-8C715A14A688}" srcOrd="2" destOrd="0" parTransId="{10AC18D6-C5F7-45CF-B028-16E18AF97E05}" sibTransId="{8A4A3ECC-FF8E-4750-BA2D-A748A998BF97}"/>
    <dgm:cxn modelId="{67EEF239-CFA2-4FB0-90E5-1F54973CE3AF}" srcId="{C7D1975F-0D0B-4989-AD57-D6EFEC642A7E}" destId="{6BE4AD2A-597E-444C-8CEA-73C8A428C0F6}" srcOrd="0" destOrd="0" parTransId="{03485ACE-D65D-498E-8198-47A0984E3083}" sibTransId="{00ACAD43-1DB6-4A2D-B70D-40C30DFE37B3}"/>
    <dgm:cxn modelId="{2B96943B-D36B-4658-B2F8-60C246E5D708}" type="presOf" srcId="{9D482174-A7E3-4046-A5C7-8C715A14A688}" destId="{30CC8EAD-99C5-4A21-BB5D-D6B246FA3D7E}" srcOrd="0" destOrd="0" presId="urn:microsoft.com/office/officeart/2016/7/layout/VerticalDownArrowProcess"/>
    <dgm:cxn modelId="{E199D35C-761C-4950-BDC4-6FC011BFB937}" type="presOf" srcId="{64F70392-F512-4C56-A28E-54E0A64CB199}" destId="{6504F1B5-6EB9-4E97-AC25-63DF4A9CA9C8}" srcOrd="0" destOrd="0" presId="urn:microsoft.com/office/officeart/2016/7/layout/VerticalDownArrowProcess"/>
    <dgm:cxn modelId="{E6F7B05E-EFB3-4687-991E-050E28287666}" type="presOf" srcId="{C7D1975F-0D0B-4989-AD57-D6EFEC642A7E}" destId="{D334AAEC-9629-45DC-830D-8189DBCE64E6}" srcOrd="1" destOrd="0" presId="urn:microsoft.com/office/officeart/2016/7/layout/VerticalDownArrowProcess"/>
    <dgm:cxn modelId="{6A64516A-A29D-446F-8394-34084F134A4D}" srcId="{F2A39584-B231-4FCA-BB4D-644579AC45A9}" destId="{3EF1AF1D-261A-4686-AC9A-D35B4C4D56E0}" srcOrd="0" destOrd="0" parTransId="{77F625E0-7496-4804-B617-970CAABAD13A}" sibTransId="{B0C62AC8-EFFE-4E3C-ABFE-5320AF52E57E}"/>
    <dgm:cxn modelId="{85C9CB6E-237A-4CB5-8A86-63E7B9B40468}" srcId="{F2A39584-B231-4FCA-BB4D-644579AC45A9}" destId="{C7D1975F-0D0B-4989-AD57-D6EFEC642A7E}" srcOrd="1" destOrd="0" parTransId="{94938EC5-140A-4AAF-8585-5A1E7DAD3F65}" sibTransId="{652703DC-8820-4EE6-91B3-4E24EE315E0E}"/>
    <dgm:cxn modelId="{0F3BB97F-ABA3-4500-B99D-C711F52E4337}" type="presOf" srcId="{3EF1AF1D-261A-4686-AC9A-D35B4C4D56E0}" destId="{5A53E9B0-0979-4BE4-A190-F0DBB5946B36}" srcOrd="1" destOrd="0" presId="urn:microsoft.com/office/officeart/2016/7/layout/VerticalDownArrowProcess"/>
    <dgm:cxn modelId="{BDF2B97F-B7A7-46CE-8268-3827FF9F2AD7}" srcId="{F2A39584-B231-4FCA-BB4D-644579AC45A9}" destId="{65F726A2-BD2C-44F2-B815-B5A1C6011CF2}" srcOrd="3" destOrd="0" parTransId="{FE308AF3-6749-40ED-9DB5-9C480375C8EF}" sibTransId="{A45EE6FE-1E7B-4F78-A6E0-1B7E09E07C34}"/>
    <dgm:cxn modelId="{574E0F85-2176-4E6D-A980-4C26275A1C0F}" type="presOf" srcId="{F2A39584-B231-4FCA-BB4D-644579AC45A9}" destId="{DDD21364-B5E4-4211-98E2-75196EC140C2}" srcOrd="0" destOrd="0" presId="urn:microsoft.com/office/officeart/2016/7/layout/VerticalDownArrowProcess"/>
    <dgm:cxn modelId="{DCBED288-5CA2-4F50-B0E5-2FD2335A99DE}" type="presOf" srcId="{3EF1AF1D-261A-4686-AC9A-D35B4C4D56E0}" destId="{E113F2FE-B79D-4A2F-9E08-B0FBB53F5C4C}" srcOrd="0" destOrd="0" presId="urn:microsoft.com/office/officeart/2016/7/layout/VerticalDownArrowProcess"/>
    <dgm:cxn modelId="{3C50B1A6-66DD-4E71-A020-8D615DBA4A03}" type="presOf" srcId="{B11138BA-1A84-4EAD-804C-86E81A550DA4}" destId="{07FC4655-A472-4B34-9BCB-D7E7288FED48}" srcOrd="0" destOrd="0" presId="urn:microsoft.com/office/officeart/2016/7/layout/VerticalDownArrowProcess"/>
    <dgm:cxn modelId="{2F8FD5B8-05D8-419F-8DB8-8C5C9C0426DB}" type="presOf" srcId="{6BE4AD2A-597E-444C-8CEA-73C8A428C0F6}" destId="{777C5456-3465-49FB-ABD4-187B4F99BC24}" srcOrd="0" destOrd="0" presId="urn:microsoft.com/office/officeart/2016/7/layout/VerticalDownArrowProcess"/>
    <dgm:cxn modelId="{FF4DC5C1-D525-4448-B109-3F8A46422064}" type="presOf" srcId="{65F726A2-BD2C-44F2-B815-B5A1C6011CF2}" destId="{AF35AE0C-6189-4ACC-8678-32F524F7D05F}" srcOrd="0" destOrd="0" presId="urn:microsoft.com/office/officeart/2016/7/layout/VerticalDownArrowProcess"/>
    <dgm:cxn modelId="{B28297D1-1DB8-40FF-8BA2-6F3E8B0F9BAA}" type="presOf" srcId="{812EE342-DF5B-49DA-9E85-6B311266CFDE}" destId="{FE0E96ED-A6E8-4D37-831C-65F0FE856F95}" srcOrd="0" destOrd="0" presId="urn:microsoft.com/office/officeart/2016/7/layout/VerticalDownArrowProcess"/>
    <dgm:cxn modelId="{E3324BE9-6FF2-48F4-B243-4125BB640675}" srcId="{9D482174-A7E3-4046-A5C7-8C715A14A688}" destId="{B11138BA-1A84-4EAD-804C-86E81A550DA4}" srcOrd="0" destOrd="0" parTransId="{4FDA10F2-597C-48A6-ABDE-C3CB1F47D0EE}" sibTransId="{B4327081-EEDF-4C77-8F74-5D9CBE918AB3}"/>
    <dgm:cxn modelId="{AFC23B03-5B7B-4AA2-AE73-8F2A9B4A5A0F}" type="presParOf" srcId="{DDD21364-B5E4-4211-98E2-75196EC140C2}" destId="{DEFD923A-A4E8-4683-A618-F577B7E00041}" srcOrd="0" destOrd="0" presId="urn:microsoft.com/office/officeart/2016/7/layout/VerticalDownArrowProcess"/>
    <dgm:cxn modelId="{9DDFF2DF-4D36-4F51-9459-B0EB9C3A049A}" type="presParOf" srcId="{DEFD923A-A4E8-4683-A618-F577B7E00041}" destId="{AF35AE0C-6189-4ACC-8678-32F524F7D05F}" srcOrd="0" destOrd="0" presId="urn:microsoft.com/office/officeart/2016/7/layout/VerticalDownArrowProcess"/>
    <dgm:cxn modelId="{9EA5D8BA-6C3F-444E-9424-CC28F3A89B11}" type="presParOf" srcId="{DEFD923A-A4E8-4683-A618-F577B7E00041}" destId="{FE0E96ED-A6E8-4D37-831C-65F0FE856F95}" srcOrd="1" destOrd="0" presId="urn:microsoft.com/office/officeart/2016/7/layout/VerticalDownArrowProcess"/>
    <dgm:cxn modelId="{6375FD6C-40FE-420E-8C69-43D9BB5CAD73}" type="presParOf" srcId="{DDD21364-B5E4-4211-98E2-75196EC140C2}" destId="{72A4A517-8AB8-4D7B-940E-F4068FDED54F}" srcOrd="1" destOrd="0" presId="urn:microsoft.com/office/officeart/2016/7/layout/VerticalDownArrowProcess"/>
    <dgm:cxn modelId="{20BF403A-9D23-430B-BF88-7EC6E2E6ADC5}" type="presParOf" srcId="{DDD21364-B5E4-4211-98E2-75196EC140C2}" destId="{16122C1B-01BC-41FD-A81A-6C7C7FDA356F}" srcOrd="2" destOrd="0" presId="urn:microsoft.com/office/officeart/2016/7/layout/VerticalDownArrowProcess"/>
    <dgm:cxn modelId="{5E22D7EA-FD75-4959-B189-B84C43EA3311}" type="presParOf" srcId="{16122C1B-01BC-41FD-A81A-6C7C7FDA356F}" destId="{30CC8EAD-99C5-4A21-BB5D-D6B246FA3D7E}" srcOrd="0" destOrd="0" presId="urn:microsoft.com/office/officeart/2016/7/layout/VerticalDownArrowProcess"/>
    <dgm:cxn modelId="{2C27E61C-8AB7-4C3C-9BDF-BF49A66917E4}" type="presParOf" srcId="{16122C1B-01BC-41FD-A81A-6C7C7FDA356F}" destId="{28D77541-3A9E-4546-83A6-3AB45B4FD723}" srcOrd="1" destOrd="0" presId="urn:microsoft.com/office/officeart/2016/7/layout/VerticalDownArrowProcess"/>
    <dgm:cxn modelId="{74BAE2E4-5C7D-4F1A-B340-16DDA92A36CA}" type="presParOf" srcId="{16122C1B-01BC-41FD-A81A-6C7C7FDA356F}" destId="{07FC4655-A472-4B34-9BCB-D7E7288FED48}" srcOrd="2" destOrd="0" presId="urn:microsoft.com/office/officeart/2016/7/layout/VerticalDownArrowProcess"/>
    <dgm:cxn modelId="{EEFC104F-220A-45FD-BD4A-CFDD7C7FAEE4}" type="presParOf" srcId="{DDD21364-B5E4-4211-98E2-75196EC140C2}" destId="{D069C1EB-246E-4504-BE5E-DF5F3FC9FD63}" srcOrd="3" destOrd="0" presId="urn:microsoft.com/office/officeart/2016/7/layout/VerticalDownArrowProcess"/>
    <dgm:cxn modelId="{33290A81-844D-4207-8E37-2A66BA761BF3}" type="presParOf" srcId="{DDD21364-B5E4-4211-98E2-75196EC140C2}" destId="{896D7FB8-1628-407B-8FDC-4D67B36FF310}" srcOrd="4" destOrd="0" presId="urn:microsoft.com/office/officeart/2016/7/layout/VerticalDownArrowProcess"/>
    <dgm:cxn modelId="{AAA62762-0980-4295-A2A8-31DEB44DB5A0}" type="presParOf" srcId="{896D7FB8-1628-407B-8FDC-4D67B36FF310}" destId="{B976447F-CD16-47B9-80EC-C299B0048B4A}" srcOrd="0" destOrd="0" presId="urn:microsoft.com/office/officeart/2016/7/layout/VerticalDownArrowProcess"/>
    <dgm:cxn modelId="{BBFC7B68-0415-4752-A981-4A408DCD6680}" type="presParOf" srcId="{896D7FB8-1628-407B-8FDC-4D67B36FF310}" destId="{D334AAEC-9629-45DC-830D-8189DBCE64E6}" srcOrd="1" destOrd="0" presId="urn:microsoft.com/office/officeart/2016/7/layout/VerticalDownArrowProcess"/>
    <dgm:cxn modelId="{39C4D1CC-F9D9-4B65-9A99-91C1F024E011}" type="presParOf" srcId="{896D7FB8-1628-407B-8FDC-4D67B36FF310}" destId="{777C5456-3465-49FB-ABD4-187B4F99BC24}" srcOrd="2" destOrd="0" presId="urn:microsoft.com/office/officeart/2016/7/layout/VerticalDownArrowProcess"/>
    <dgm:cxn modelId="{56604BA5-B557-4905-BC62-71591FEF1519}" type="presParOf" srcId="{DDD21364-B5E4-4211-98E2-75196EC140C2}" destId="{C7406946-15E0-4C21-B937-0281F083E38B}" srcOrd="5" destOrd="0" presId="urn:microsoft.com/office/officeart/2016/7/layout/VerticalDownArrowProcess"/>
    <dgm:cxn modelId="{33D1F5EC-887C-473E-932A-070EC3D1D8E8}" type="presParOf" srcId="{DDD21364-B5E4-4211-98E2-75196EC140C2}" destId="{6BF7D386-DB84-4391-B49E-4458F1481C20}" srcOrd="6" destOrd="0" presId="urn:microsoft.com/office/officeart/2016/7/layout/VerticalDownArrowProcess"/>
    <dgm:cxn modelId="{D217688E-D9E6-4EDF-B5EC-7B12045CB117}" type="presParOf" srcId="{6BF7D386-DB84-4391-B49E-4458F1481C20}" destId="{E113F2FE-B79D-4A2F-9E08-B0FBB53F5C4C}" srcOrd="0" destOrd="0" presId="urn:microsoft.com/office/officeart/2016/7/layout/VerticalDownArrowProcess"/>
    <dgm:cxn modelId="{2A0551BB-EC61-41AD-865A-367C7FB468B9}" type="presParOf" srcId="{6BF7D386-DB84-4391-B49E-4458F1481C20}" destId="{5A53E9B0-0979-4BE4-A190-F0DBB5946B36}" srcOrd="1" destOrd="0" presId="urn:microsoft.com/office/officeart/2016/7/layout/VerticalDownArrowProcess"/>
    <dgm:cxn modelId="{93968E2D-9076-4CBD-AB90-0775816881DF}" type="presParOf" srcId="{6BF7D386-DB84-4391-B49E-4458F1481C20}" destId="{6504F1B5-6EB9-4E97-AC25-63DF4A9CA9C8}" srcOrd="2" destOrd="0" presId="urn:microsoft.com/office/officeart/2016/7/layout/VerticalDownArrow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6E8B33-3BCC-4D09-86FD-5099EEF63D83}">
      <dsp:nvSpPr>
        <dsp:cNvPr id="0" name=""/>
        <dsp:cNvSpPr/>
      </dsp:nvSpPr>
      <dsp:spPr>
        <a:xfrm rot="16200000">
          <a:off x="-1841134" y="2564431"/>
          <a:ext cx="4171585" cy="5315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260734" bIns="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Source Sans Pro" panose="020B0503030403020204" pitchFamily="34" charset="0"/>
              <a:ea typeface="Source Sans Pro" panose="020B0503030403020204" pitchFamily="34" charset="0"/>
            </a:rPr>
            <a:t>Julie Trimbell</a:t>
          </a:r>
        </a:p>
      </dsp:txBody>
      <dsp:txXfrm>
        <a:off x="-1841134" y="2564431"/>
        <a:ext cx="4171585" cy="531558"/>
      </dsp:txXfrm>
    </dsp:sp>
    <dsp:sp modelId="{4DB3F5C4-5F42-41C5-AF5B-4D2A2BE65308}">
      <dsp:nvSpPr>
        <dsp:cNvPr id="0" name=""/>
        <dsp:cNvSpPr/>
      </dsp:nvSpPr>
      <dsp:spPr>
        <a:xfrm>
          <a:off x="331370" y="1494475"/>
          <a:ext cx="2132395" cy="3485894"/>
        </a:xfrm>
        <a:prstGeom prst="rect">
          <a:avLst/>
        </a:prstGeom>
        <a:solidFill>
          <a:schemeClr val="accent1"/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260734" rIns="92456" bIns="92456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>
              <a:latin typeface="Source Sans Pro" panose="020B0503030403020204" pitchFamily="34" charset="0"/>
              <a:ea typeface="Source Sans Pro" panose="020B0503030403020204" pitchFamily="34" charset="0"/>
            </a:rPr>
            <a:t>Building Inspection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>
              <a:latin typeface="Source Sans Pro" panose="020B0503030403020204" pitchFamily="34" charset="0"/>
              <a:ea typeface="Source Sans Pro" panose="020B0503030403020204" pitchFamily="34" charset="0"/>
            </a:rPr>
            <a:t>CDA Housing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>
              <a:latin typeface="Source Sans Pro" panose="020B0503030403020204" pitchFamily="34" charset="0"/>
              <a:ea typeface="Source Sans Pro" panose="020B0503030403020204" pitchFamily="34" charset="0"/>
            </a:rPr>
            <a:t>Community Development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>
              <a:latin typeface="Source Sans Pro" panose="020B0503030403020204" pitchFamily="34" charset="0"/>
              <a:ea typeface="Source Sans Pro" panose="020B0503030403020204" pitchFamily="34" charset="0"/>
            </a:rPr>
            <a:t>DPCED Office of the Director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>
              <a:latin typeface="Source Sans Pro" panose="020B0503030403020204" pitchFamily="34" charset="0"/>
              <a:ea typeface="Source Sans Pro" panose="020B0503030403020204" pitchFamily="34" charset="0"/>
            </a:rPr>
            <a:t>Economic Development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>
              <a:latin typeface="Source Sans Pro" panose="020B0503030403020204" pitchFamily="34" charset="0"/>
              <a:ea typeface="Source Sans Pro" panose="020B0503030403020204" pitchFamily="34" charset="0"/>
            </a:rPr>
            <a:t>Fire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>
              <a:latin typeface="Source Sans Pro" panose="020B0503030403020204" pitchFamily="34" charset="0"/>
              <a:ea typeface="Source Sans Pro" panose="020B0503030403020204" pitchFamily="34" charset="0"/>
            </a:rPr>
            <a:t>Human Resources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>
              <a:latin typeface="Source Sans Pro" panose="020B0503030403020204" pitchFamily="34" charset="0"/>
              <a:ea typeface="Source Sans Pro" panose="020B0503030403020204" pitchFamily="34" charset="0"/>
            </a:rPr>
            <a:t>Mayor’s Office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>
              <a:latin typeface="Source Sans Pro" panose="020B0503030403020204" pitchFamily="34" charset="0"/>
              <a:ea typeface="Source Sans Pro" panose="020B0503030403020204" pitchFamily="34" charset="0"/>
            </a:rPr>
            <a:t>Office of the Independent Police Monitor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>
              <a:latin typeface="Source Sans Pro" panose="020B0503030403020204" pitchFamily="34" charset="0"/>
              <a:ea typeface="Source Sans Pro" panose="020B0503030403020204" pitchFamily="34" charset="0"/>
            </a:rPr>
            <a:t>Planning</a:t>
          </a:r>
        </a:p>
      </dsp:txBody>
      <dsp:txXfrm>
        <a:off x="331370" y="1494475"/>
        <a:ext cx="2132395" cy="3485894"/>
      </dsp:txXfrm>
    </dsp:sp>
    <dsp:sp modelId="{04358B9A-EF17-49CF-AD75-9A84E6FD93F5}">
      <dsp:nvSpPr>
        <dsp:cNvPr id="0" name=""/>
        <dsp:cNvSpPr/>
      </dsp:nvSpPr>
      <dsp:spPr>
        <a:xfrm>
          <a:off x="190692" y="35873"/>
          <a:ext cx="1421390" cy="1502607"/>
        </a:xfrm>
        <a:prstGeom prst="rect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7B5730C-5D66-416F-B4F8-E4708CDA0FEF}">
      <dsp:nvSpPr>
        <dsp:cNvPr id="0" name=""/>
        <dsp:cNvSpPr/>
      </dsp:nvSpPr>
      <dsp:spPr>
        <a:xfrm rot="16200000">
          <a:off x="804113" y="2712330"/>
          <a:ext cx="3956209" cy="5207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260734" bIns="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latin typeface="Source Sans Pro" panose="020B0503030403020204" pitchFamily="34" charset="0"/>
              <a:ea typeface="Source Sans Pro" panose="020B0503030403020204" pitchFamily="34" charset="0"/>
            </a:rPr>
            <a:t>Bill Wick</a:t>
          </a:r>
        </a:p>
      </dsp:txBody>
      <dsp:txXfrm>
        <a:off x="804113" y="2712330"/>
        <a:ext cx="3956209" cy="520776"/>
      </dsp:txXfrm>
    </dsp:sp>
    <dsp:sp modelId="{C9C6C7DB-7BF4-4F94-87D0-5A6FE3E77871}">
      <dsp:nvSpPr>
        <dsp:cNvPr id="0" name=""/>
        <dsp:cNvSpPr/>
      </dsp:nvSpPr>
      <dsp:spPr>
        <a:xfrm>
          <a:off x="2987860" y="1571746"/>
          <a:ext cx="2023395" cy="3389759"/>
        </a:xfrm>
        <a:prstGeom prst="rect">
          <a:avLst/>
        </a:prstGeom>
        <a:solidFill>
          <a:schemeClr val="accent1"/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260734" rIns="113792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>
              <a:latin typeface="Source Sans Pro" panose="020B0503030403020204" pitchFamily="34" charset="0"/>
              <a:ea typeface="Source Sans Pro" panose="020B0503030403020204" pitchFamily="34" charset="0"/>
            </a:rPr>
            <a:t>Attorneys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>
              <a:latin typeface="Source Sans Pro" panose="020B0503030403020204" pitchFamily="34" charset="0"/>
              <a:ea typeface="Source Sans Pro" panose="020B0503030403020204" pitchFamily="34" charset="0"/>
            </a:rPr>
            <a:t>Common Council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>
              <a:latin typeface="Source Sans Pro" panose="020B0503030403020204" pitchFamily="34" charset="0"/>
              <a:ea typeface="Source Sans Pro" panose="020B0503030403020204" pitchFamily="34" charset="0"/>
            </a:rPr>
            <a:t>Fleet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>
              <a:latin typeface="Source Sans Pro" panose="020B0503030403020204" pitchFamily="34" charset="0"/>
              <a:ea typeface="Source Sans Pro" panose="020B0503030403020204" pitchFamily="34" charset="0"/>
            </a:rPr>
            <a:t>Finance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>
              <a:latin typeface="Source Sans Pro" panose="020B0503030403020204" pitchFamily="34" charset="0"/>
              <a:ea typeface="Source Sans Pro" panose="020B0503030403020204" pitchFamily="34" charset="0"/>
            </a:rPr>
            <a:t>IT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>
              <a:latin typeface="Source Sans Pro" panose="020B0503030403020204" pitchFamily="34" charset="0"/>
              <a:ea typeface="Source Sans Pro" panose="020B0503030403020204" pitchFamily="34" charset="0"/>
            </a:rPr>
            <a:t>Parks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>
              <a:latin typeface="Source Sans Pro" panose="020B0503030403020204" pitchFamily="34" charset="0"/>
              <a:ea typeface="Source Sans Pro" panose="020B0503030403020204" pitchFamily="34" charset="0"/>
            </a:rPr>
            <a:t>Streets</a:t>
          </a:r>
        </a:p>
      </dsp:txBody>
      <dsp:txXfrm>
        <a:off x="2987860" y="1571746"/>
        <a:ext cx="2023395" cy="3389759"/>
      </dsp:txXfrm>
    </dsp:sp>
    <dsp:sp modelId="{63FE35F9-037C-4260-9055-1C70B08B40F8}">
      <dsp:nvSpPr>
        <dsp:cNvPr id="0" name=""/>
        <dsp:cNvSpPr/>
      </dsp:nvSpPr>
      <dsp:spPr>
        <a:xfrm>
          <a:off x="2884256" y="20902"/>
          <a:ext cx="1423141" cy="1501590"/>
        </a:xfrm>
        <a:prstGeom prst="rect">
          <a:avLst/>
        </a:prstGeom>
        <a:blipFill rotWithShape="1">
          <a:blip xmlns:r="http://schemas.openxmlformats.org/officeDocument/2006/relationships" r:embed="rId2"/>
          <a:stretch>
            <a:fillRect/>
          </a:stretch>
        </a:blip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45D4810-895F-4C72-8433-79BFA81650A1}">
      <dsp:nvSpPr>
        <dsp:cNvPr id="0" name=""/>
        <dsp:cNvSpPr/>
      </dsp:nvSpPr>
      <dsp:spPr>
        <a:xfrm rot="16200000">
          <a:off x="3654457" y="2966544"/>
          <a:ext cx="3510265" cy="5014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260734" bIns="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Source Sans Pro" panose="020B0503030403020204" pitchFamily="34" charset="0"/>
              <a:ea typeface="Source Sans Pro" panose="020B0503030403020204" pitchFamily="34" charset="0"/>
            </a:rPr>
            <a:t>Brooke Gillitzer</a:t>
          </a:r>
        </a:p>
      </dsp:txBody>
      <dsp:txXfrm>
        <a:off x="3654457" y="2966544"/>
        <a:ext cx="3510265" cy="501450"/>
      </dsp:txXfrm>
    </dsp:sp>
    <dsp:sp modelId="{697E38D9-03CE-4B98-9A1E-740E2A3EBBC1}">
      <dsp:nvSpPr>
        <dsp:cNvPr id="0" name=""/>
        <dsp:cNvSpPr/>
      </dsp:nvSpPr>
      <dsp:spPr>
        <a:xfrm>
          <a:off x="5648159" y="1450901"/>
          <a:ext cx="2015089" cy="3524032"/>
        </a:xfrm>
        <a:prstGeom prst="rect">
          <a:avLst/>
        </a:prstGeom>
        <a:solidFill>
          <a:schemeClr val="accent1"/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260734" rIns="113792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>
              <a:latin typeface="Source Sans Pro" panose="020B0503030403020204" pitchFamily="34" charset="0"/>
              <a:ea typeface="Source Sans Pro" panose="020B0503030403020204" pitchFamily="34" charset="0"/>
            </a:rPr>
            <a:t>Civil Rights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>
              <a:latin typeface="Source Sans Pro" panose="020B0503030403020204" pitchFamily="34" charset="0"/>
              <a:ea typeface="Source Sans Pro" panose="020B0503030403020204" pitchFamily="34" charset="0"/>
            </a:rPr>
            <a:t>Clerks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>
              <a:latin typeface="Source Sans Pro" panose="020B0503030403020204" pitchFamily="34" charset="0"/>
              <a:ea typeface="Source Sans Pro" panose="020B0503030403020204" pitchFamily="34" charset="0"/>
            </a:rPr>
            <a:t>EAP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>
              <a:latin typeface="Source Sans Pro" panose="020B0503030403020204" pitchFamily="34" charset="0"/>
              <a:ea typeface="Source Sans Pro" panose="020B0503030403020204" pitchFamily="34" charset="0"/>
            </a:rPr>
            <a:t>Metro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>
              <a:latin typeface="Source Sans Pro" panose="020B0503030403020204" pitchFamily="34" charset="0"/>
              <a:ea typeface="Source Sans Pro" panose="020B0503030403020204" pitchFamily="34" charset="0"/>
            </a:rPr>
            <a:t>Monona Terrace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>
              <a:latin typeface="Source Sans Pro" panose="020B0503030403020204" pitchFamily="34" charset="0"/>
              <a:ea typeface="Source Sans Pro" panose="020B0503030403020204" pitchFamily="34" charset="0"/>
            </a:rPr>
            <a:t>Municipal </a:t>
          </a:r>
          <a:r>
            <a:rPr lang="en-US" sz="1600" kern="1200" dirty="0">
              <a:latin typeface="Source Sans Pro" panose="020B0503030403020204" pitchFamily="34" charset="0"/>
              <a:ea typeface="Source Sans Pro" panose="020B0503030403020204" pitchFamily="34" charset="0"/>
            </a:rPr>
            <a:t>Court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>
              <a:latin typeface="Source Sans Pro" panose="020B0503030403020204" pitchFamily="34" charset="0"/>
              <a:ea typeface="Source Sans Pro" panose="020B0503030403020204" pitchFamily="34" charset="0"/>
            </a:rPr>
            <a:t>Police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>
              <a:latin typeface="Source Sans Pro" panose="020B0503030403020204" pitchFamily="34" charset="0"/>
              <a:ea typeface="Source Sans Pro" panose="020B0503030403020204" pitchFamily="34" charset="0"/>
            </a:rPr>
            <a:t>Water Utility</a:t>
          </a:r>
        </a:p>
      </dsp:txBody>
      <dsp:txXfrm>
        <a:off x="5648159" y="1450901"/>
        <a:ext cx="2015089" cy="3524032"/>
      </dsp:txXfrm>
    </dsp:sp>
    <dsp:sp modelId="{9D29528E-C378-46F9-BCFE-3AD2C31D2FE0}">
      <dsp:nvSpPr>
        <dsp:cNvPr id="0" name=""/>
        <dsp:cNvSpPr/>
      </dsp:nvSpPr>
      <dsp:spPr>
        <a:xfrm>
          <a:off x="5527383" y="20908"/>
          <a:ext cx="1574541" cy="1511991"/>
        </a:xfrm>
        <a:prstGeom prst="rect">
          <a:avLst/>
        </a:prstGeom>
        <a:blipFill rotWithShape="1">
          <a:blip xmlns:r="http://schemas.openxmlformats.org/officeDocument/2006/relationships" r:embed="rId3"/>
          <a:srcRect/>
          <a:stretch>
            <a:fillRect t="-4000" b="-4000"/>
          </a:stretch>
        </a:blip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6335CC-F0AC-48F4-AFBB-10CE68931881}">
      <dsp:nvSpPr>
        <dsp:cNvPr id="0" name=""/>
        <dsp:cNvSpPr/>
      </dsp:nvSpPr>
      <dsp:spPr>
        <a:xfrm rot="16200000">
          <a:off x="6123664" y="2706910"/>
          <a:ext cx="3956209" cy="4611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260734" bIns="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Source Sans Pro" panose="020B0503030403020204" pitchFamily="34" charset="0"/>
              <a:ea typeface="Source Sans Pro" panose="020B0503030403020204" pitchFamily="34" charset="0"/>
            </a:rPr>
            <a:t>Brittney Hayes</a:t>
          </a:r>
          <a:endParaRPr lang="en-US" sz="1800" kern="1200" dirty="0">
            <a:latin typeface="Source Sans Pro" panose="020B0503030403020204" pitchFamily="34" charset="0"/>
            <a:ea typeface="Source Sans Pro" panose="020B0503030403020204" pitchFamily="34" charset="0"/>
          </a:endParaRPr>
        </a:p>
      </dsp:txBody>
      <dsp:txXfrm>
        <a:off x="6123664" y="2706910"/>
        <a:ext cx="3956209" cy="461131"/>
      </dsp:txXfrm>
    </dsp:sp>
    <dsp:sp modelId="{D310173A-5D90-4BA9-8FA7-7B294F810E54}">
      <dsp:nvSpPr>
        <dsp:cNvPr id="0" name=""/>
        <dsp:cNvSpPr/>
      </dsp:nvSpPr>
      <dsp:spPr>
        <a:xfrm>
          <a:off x="8256280" y="1545306"/>
          <a:ext cx="1898417" cy="3440042"/>
        </a:xfrm>
        <a:prstGeom prst="rect">
          <a:avLst/>
        </a:prstGeom>
        <a:solidFill>
          <a:schemeClr val="accent1"/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260734" rIns="113792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>
              <a:latin typeface="Source Sans Pro" panose="020B0503030403020204" pitchFamily="34" charset="0"/>
              <a:ea typeface="Source Sans Pro" panose="020B0503030403020204" pitchFamily="34" charset="0"/>
            </a:rPr>
            <a:t>Assessors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>
              <a:latin typeface="Source Sans Pro" panose="020B0503030403020204" pitchFamily="34" charset="0"/>
              <a:ea typeface="Source Sans Pro" panose="020B0503030403020204" pitchFamily="34" charset="0"/>
            </a:rPr>
            <a:t>DOT Office of Director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>
              <a:latin typeface="Source Sans Pro" panose="020B0503030403020204" pitchFamily="34" charset="0"/>
              <a:ea typeface="Source Sans Pro" panose="020B0503030403020204" pitchFamily="34" charset="0"/>
            </a:rPr>
            <a:t>Engineering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>
              <a:latin typeface="Source Sans Pro" panose="020B0503030403020204" pitchFamily="34" charset="0"/>
              <a:ea typeface="Source Sans Pro" panose="020B0503030403020204" pitchFamily="34" charset="0"/>
            </a:rPr>
            <a:t>Library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>
              <a:latin typeface="Source Sans Pro" panose="020B0503030403020204" pitchFamily="34" charset="0"/>
              <a:ea typeface="Source Sans Pro" panose="020B0503030403020204" pitchFamily="34" charset="0"/>
            </a:rPr>
            <a:t>Parking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>
              <a:latin typeface="Source Sans Pro" panose="020B0503030403020204" pitchFamily="34" charset="0"/>
              <a:ea typeface="Source Sans Pro" panose="020B0503030403020204" pitchFamily="34" charset="0"/>
            </a:rPr>
            <a:t>Parks Assist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>
              <a:latin typeface="Source Sans Pro" panose="020B0503030403020204" pitchFamily="34" charset="0"/>
              <a:ea typeface="Source Sans Pro" panose="020B0503030403020204" pitchFamily="34" charset="0"/>
            </a:rPr>
            <a:t>Traffic Engineering</a:t>
          </a:r>
        </a:p>
      </dsp:txBody>
      <dsp:txXfrm>
        <a:off x="8256280" y="1545306"/>
        <a:ext cx="1898417" cy="3440042"/>
      </dsp:txXfrm>
    </dsp:sp>
    <dsp:sp modelId="{276AC0D4-1F15-4D50-ACE4-0F474F9A0575}">
      <dsp:nvSpPr>
        <dsp:cNvPr id="0" name=""/>
        <dsp:cNvSpPr/>
      </dsp:nvSpPr>
      <dsp:spPr>
        <a:xfrm>
          <a:off x="8066562" y="15007"/>
          <a:ext cx="1514965" cy="1610242"/>
        </a:xfrm>
        <a:prstGeom prst="rect">
          <a:avLst/>
        </a:prstGeom>
        <a:blipFill>
          <a:blip xmlns:r="http://schemas.openxmlformats.org/officeDocument/2006/relationships" r:embed="rId4"/>
          <a:srcRect/>
          <a:stretch>
            <a:fillRect t="-25000" b="-25000"/>
          </a:stretch>
        </a:blip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3AF94B-B3FC-4F11-B404-7036419B815B}">
      <dsp:nvSpPr>
        <dsp:cNvPr id="0" name=""/>
        <dsp:cNvSpPr/>
      </dsp:nvSpPr>
      <dsp:spPr>
        <a:xfrm>
          <a:off x="-5404977" y="-1028830"/>
          <a:ext cx="6435800" cy="6435800"/>
        </a:xfrm>
        <a:prstGeom prst="blockArc">
          <a:avLst>
            <a:gd name="adj1" fmla="val 18900000"/>
            <a:gd name="adj2" fmla="val 2700000"/>
            <a:gd name="adj3" fmla="val 336"/>
          </a:avLst>
        </a:prstGeom>
        <a:noFill/>
        <a:ln w="12700" cap="flat" cmpd="sng" algn="ctr">
          <a:solidFill>
            <a:schemeClr val="accent1">
              <a:tint val="99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73321F-8D7A-490C-8E8F-132995ECAA1C}">
      <dsp:nvSpPr>
        <dsp:cNvPr id="0" name=""/>
        <dsp:cNvSpPr/>
      </dsp:nvSpPr>
      <dsp:spPr>
        <a:xfrm>
          <a:off x="539665" y="367525"/>
          <a:ext cx="7378668" cy="735433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83750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solidFill>
                <a:schemeClr val="bg1"/>
              </a:solidFill>
              <a:latin typeface="Source Sans Pro" panose="020B0503030403020204" pitchFamily="34" charset="0"/>
              <a:ea typeface="Source Sans Pro" panose="020B0503030403020204" pitchFamily="34" charset="0"/>
            </a:rPr>
            <a:t>Candidates review questions prior to the interview</a:t>
          </a:r>
        </a:p>
      </dsp:txBody>
      <dsp:txXfrm>
        <a:off x="539665" y="367525"/>
        <a:ext cx="7378668" cy="735433"/>
      </dsp:txXfrm>
    </dsp:sp>
    <dsp:sp modelId="{248669BD-DF75-4E04-8A62-AE73088406D5}">
      <dsp:nvSpPr>
        <dsp:cNvPr id="0" name=""/>
        <dsp:cNvSpPr/>
      </dsp:nvSpPr>
      <dsp:spPr>
        <a:xfrm>
          <a:off x="80019" y="275596"/>
          <a:ext cx="919291" cy="919291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0C3ABEB4-F8ED-4E9A-A3DA-B82E566E3E2E}">
      <dsp:nvSpPr>
        <dsp:cNvPr id="0" name=""/>
        <dsp:cNvSpPr/>
      </dsp:nvSpPr>
      <dsp:spPr>
        <a:xfrm>
          <a:off x="961305" y="1470866"/>
          <a:ext cx="6957028" cy="735433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85775"/>
                <a:satOff val="-28012"/>
                <a:lumOff val="14414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80000"/>
                <a:hueOff val="85775"/>
                <a:satOff val="-28012"/>
                <a:lumOff val="14414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80000"/>
                <a:hueOff val="85775"/>
                <a:satOff val="-28012"/>
                <a:lumOff val="14414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83750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Source Sans Pro" panose="020B0503030403020204" pitchFamily="34" charset="0"/>
              <a:ea typeface="Source Sans Pro" panose="020B0503030403020204" pitchFamily="34" charset="0"/>
            </a:rPr>
            <a:t>Be friendly &amp; introduce the panel</a:t>
          </a:r>
          <a:endParaRPr lang="en-US" sz="2400" kern="1200" dirty="0">
            <a:latin typeface="Source Sans Pro" panose="020B0503030403020204" pitchFamily="34" charset="0"/>
            <a:ea typeface="Source Sans Pro" panose="020B0503030403020204" pitchFamily="34" charset="0"/>
          </a:endParaRPr>
        </a:p>
      </dsp:txBody>
      <dsp:txXfrm>
        <a:off x="961305" y="1470866"/>
        <a:ext cx="6957028" cy="735433"/>
      </dsp:txXfrm>
    </dsp:sp>
    <dsp:sp modelId="{77B13E09-F375-488F-A634-F8C51064D97B}">
      <dsp:nvSpPr>
        <dsp:cNvPr id="0" name=""/>
        <dsp:cNvSpPr/>
      </dsp:nvSpPr>
      <dsp:spPr>
        <a:xfrm>
          <a:off x="501660" y="1378936"/>
          <a:ext cx="919291" cy="919291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shade val="80000"/>
              <a:hueOff val="85775"/>
              <a:satOff val="-28012"/>
              <a:lumOff val="14414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7321DE12-CB07-4631-B31D-3CCF6A90C229}">
      <dsp:nvSpPr>
        <dsp:cNvPr id="0" name=""/>
        <dsp:cNvSpPr/>
      </dsp:nvSpPr>
      <dsp:spPr>
        <a:xfrm>
          <a:off x="961305" y="2574206"/>
          <a:ext cx="6957028" cy="735433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171551"/>
                <a:satOff val="-56024"/>
                <a:lumOff val="28829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80000"/>
                <a:hueOff val="171551"/>
                <a:satOff val="-56024"/>
                <a:lumOff val="28829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80000"/>
                <a:hueOff val="171551"/>
                <a:satOff val="-56024"/>
                <a:lumOff val="28829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83750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Source Sans Pro" panose="020B0503030403020204" pitchFamily="34" charset="0"/>
              <a:ea typeface="Source Sans Pro" panose="020B0503030403020204" pitchFamily="34" charset="0"/>
            </a:rPr>
            <a:t>Review the position</a:t>
          </a:r>
          <a:endParaRPr lang="en-US" sz="2400" kern="1200" dirty="0">
            <a:latin typeface="Source Sans Pro" panose="020B0503030403020204" pitchFamily="34" charset="0"/>
            <a:ea typeface="Source Sans Pro" panose="020B0503030403020204" pitchFamily="34" charset="0"/>
          </a:endParaRPr>
        </a:p>
      </dsp:txBody>
      <dsp:txXfrm>
        <a:off x="961305" y="2574206"/>
        <a:ext cx="6957028" cy="735433"/>
      </dsp:txXfrm>
    </dsp:sp>
    <dsp:sp modelId="{89C93EC5-4F81-4D27-8E16-4CD00DC0CFA0}">
      <dsp:nvSpPr>
        <dsp:cNvPr id="0" name=""/>
        <dsp:cNvSpPr/>
      </dsp:nvSpPr>
      <dsp:spPr>
        <a:xfrm>
          <a:off x="501660" y="2482277"/>
          <a:ext cx="919291" cy="919291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shade val="80000"/>
              <a:hueOff val="171551"/>
              <a:satOff val="-56024"/>
              <a:lumOff val="28829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AFE13847-5A5C-4B88-95AF-A85A59994E6E}">
      <dsp:nvSpPr>
        <dsp:cNvPr id="0" name=""/>
        <dsp:cNvSpPr/>
      </dsp:nvSpPr>
      <dsp:spPr>
        <a:xfrm>
          <a:off x="539665" y="3677547"/>
          <a:ext cx="7378668" cy="735433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257326"/>
                <a:satOff val="-84036"/>
                <a:lumOff val="43243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80000"/>
                <a:hueOff val="257326"/>
                <a:satOff val="-84036"/>
                <a:lumOff val="43243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80000"/>
                <a:hueOff val="257326"/>
                <a:satOff val="-84036"/>
                <a:lumOff val="43243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83750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Source Sans Pro" panose="020B0503030403020204" pitchFamily="34" charset="0"/>
              <a:ea typeface="Source Sans Pro" panose="020B0503030403020204" pitchFamily="34" charset="0"/>
            </a:rPr>
            <a:t>Department/organization highlights</a:t>
          </a:r>
          <a:endParaRPr lang="en-US" sz="2400" kern="1200" dirty="0">
            <a:latin typeface="Source Sans Pro" panose="020B0503030403020204" pitchFamily="34" charset="0"/>
            <a:ea typeface="Source Sans Pro" panose="020B0503030403020204" pitchFamily="34" charset="0"/>
          </a:endParaRPr>
        </a:p>
      </dsp:txBody>
      <dsp:txXfrm>
        <a:off x="539665" y="3677547"/>
        <a:ext cx="7378668" cy="735433"/>
      </dsp:txXfrm>
    </dsp:sp>
    <dsp:sp modelId="{28986BD8-F9EE-416E-95F3-FA8918897F0A}">
      <dsp:nvSpPr>
        <dsp:cNvPr id="0" name=""/>
        <dsp:cNvSpPr/>
      </dsp:nvSpPr>
      <dsp:spPr>
        <a:xfrm>
          <a:off x="80019" y="3585618"/>
          <a:ext cx="919291" cy="919291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shade val="80000"/>
              <a:hueOff val="257326"/>
              <a:satOff val="-84036"/>
              <a:lumOff val="43243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3AF94B-B3FC-4F11-B404-7036419B815B}">
      <dsp:nvSpPr>
        <dsp:cNvPr id="0" name=""/>
        <dsp:cNvSpPr/>
      </dsp:nvSpPr>
      <dsp:spPr>
        <a:xfrm>
          <a:off x="-5274652" y="-724030"/>
          <a:ext cx="6395640" cy="6435800"/>
        </a:xfrm>
        <a:prstGeom prst="blockArc">
          <a:avLst>
            <a:gd name="adj1" fmla="val 18900000"/>
            <a:gd name="adj2" fmla="val 2700000"/>
            <a:gd name="adj3" fmla="val 336"/>
          </a:avLst>
        </a:prstGeom>
        <a:noFill/>
        <a:ln w="12700" cap="flat" cmpd="sng" algn="ctr">
          <a:solidFill>
            <a:schemeClr val="accent1">
              <a:tint val="99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73321F-8D7A-490C-8E8F-132995ECAA1C}">
      <dsp:nvSpPr>
        <dsp:cNvPr id="0" name=""/>
        <dsp:cNvSpPr/>
      </dsp:nvSpPr>
      <dsp:spPr>
        <a:xfrm>
          <a:off x="539665" y="367525"/>
          <a:ext cx="7378668" cy="735433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83750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solidFill>
                <a:schemeClr val="bg1"/>
              </a:solidFill>
              <a:latin typeface="Source Sans Pro" panose="020B0503030403020204" pitchFamily="34" charset="0"/>
              <a:ea typeface="Source Sans Pro" panose="020B0503030403020204" pitchFamily="34" charset="0"/>
            </a:rPr>
            <a:t>Active Listening</a:t>
          </a:r>
        </a:p>
      </dsp:txBody>
      <dsp:txXfrm>
        <a:off x="539665" y="367525"/>
        <a:ext cx="7378668" cy="735433"/>
      </dsp:txXfrm>
    </dsp:sp>
    <dsp:sp modelId="{248669BD-DF75-4E04-8A62-AE73088406D5}">
      <dsp:nvSpPr>
        <dsp:cNvPr id="0" name=""/>
        <dsp:cNvSpPr/>
      </dsp:nvSpPr>
      <dsp:spPr>
        <a:xfrm>
          <a:off x="80019" y="275596"/>
          <a:ext cx="919291" cy="919291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0C3ABEB4-F8ED-4E9A-A3DA-B82E566E3E2E}">
      <dsp:nvSpPr>
        <dsp:cNvPr id="0" name=""/>
        <dsp:cNvSpPr/>
      </dsp:nvSpPr>
      <dsp:spPr>
        <a:xfrm>
          <a:off x="961305" y="1470866"/>
          <a:ext cx="6957028" cy="735433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85775"/>
                <a:satOff val="-28012"/>
                <a:lumOff val="14414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80000"/>
                <a:hueOff val="85775"/>
                <a:satOff val="-28012"/>
                <a:lumOff val="14414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80000"/>
                <a:hueOff val="85775"/>
                <a:satOff val="-28012"/>
                <a:lumOff val="14414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83750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Source Sans Pro" panose="020B0503030403020204" pitchFamily="34" charset="0"/>
              <a:ea typeface="Source Sans Pro" panose="020B0503030403020204" pitchFamily="34" charset="0"/>
            </a:rPr>
            <a:t>Good Note taking</a:t>
          </a:r>
          <a:endParaRPr lang="en-US" sz="2400" kern="1200" dirty="0">
            <a:latin typeface="Source Sans Pro" panose="020B0503030403020204" pitchFamily="34" charset="0"/>
            <a:ea typeface="Source Sans Pro" panose="020B0503030403020204" pitchFamily="34" charset="0"/>
          </a:endParaRPr>
        </a:p>
      </dsp:txBody>
      <dsp:txXfrm>
        <a:off x="961305" y="1470866"/>
        <a:ext cx="6957028" cy="735433"/>
      </dsp:txXfrm>
    </dsp:sp>
    <dsp:sp modelId="{77B13E09-F375-488F-A634-F8C51064D97B}">
      <dsp:nvSpPr>
        <dsp:cNvPr id="0" name=""/>
        <dsp:cNvSpPr/>
      </dsp:nvSpPr>
      <dsp:spPr>
        <a:xfrm>
          <a:off x="501660" y="1378936"/>
          <a:ext cx="919291" cy="919291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shade val="80000"/>
              <a:hueOff val="85775"/>
              <a:satOff val="-28012"/>
              <a:lumOff val="14414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7321DE12-CB07-4631-B31D-3CCF6A90C229}">
      <dsp:nvSpPr>
        <dsp:cNvPr id="0" name=""/>
        <dsp:cNvSpPr/>
      </dsp:nvSpPr>
      <dsp:spPr>
        <a:xfrm>
          <a:off x="961305" y="2574206"/>
          <a:ext cx="6957028" cy="735433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171551"/>
                <a:satOff val="-56024"/>
                <a:lumOff val="28829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80000"/>
                <a:hueOff val="171551"/>
                <a:satOff val="-56024"/>
                <a:lumOff val="28829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80000"/>
                <a:hueOff val="171551"/>
                <a:satOff val="-56024"/>
                <a:lumOff val="28829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83750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Source Sans Pro" panose="020B0503030403020204" pitchFamily="34" charset="0"/>
              <a:ea typeface="Source Sans Pro" panose="020B0503030403020204" pitchFamily="34" charset="0"/>
            </a:rPr>
            <a:t>Clarifying</a:t>
          </a:r>
          <a:endParaRPr lang="en-US" sz="2400" kern="1200" dirty="0">
            <a:latin typeface="Source Sans Pro" panose="020B0503030403020204" pitchFamily="34" charset="0"/>
            <a:ea typeface="Source Sans Pro" panose="020B0503030403020204" pitchFamily="34" charset="0"/>
          </a:endParaRPr>
        </a:p>
      </dsp:txBody>
      <dsp:txXfrm>
        <a:off x="961305" y="2574206"/>
        <a:ext cx="6957028" cy="735433"/>
      </dsp:txXfrm>
    </dsp:sp>
    <dsp:sp modelId="{89C93EC5-4F81-4D27-8E16-4CD00DC0CFA0}">
      <dsp:nvSpPr>
        <dsp:cNvPr id="0" name=""/>
        <dsp:cNvSpPr/>
      </dsp:nvSpPr>
      <dsp:spPr>
        <a:xfrm>
          <a:off x="501660" y="2482277"/>
          <a:ext cx="919291" cy="919291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shade val="80000"/>
              <a:hueOff val="171551"/>
              <a:satOff val="-56024"/>
              <a:lumOff val="28829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AFE13847-5A5C-4B88-95AF-A85A59994E6E}">
      <dsp:nvSpPr>
        <dsp:cNvPr id="0" name=""/>
        <dsp:cNvSpPr/>
      </dsp:nvSpPr>
      <dsp:spPr>
        <a:xfrm>
          <a:off x="539665" y="3677547"/>
          <a:ext cx="7378668" cy="735433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257326"/>
                <a:satOff val="-84036"/>
                <a:lumOff val="43243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80000"/>
                <a:hueOff val="257326"/>
                <a:satOff val="-84036"/>
                <a:lumOff val="43243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80000"/>
                <a:hueOff val="257326"/>
                <a:satOff val="-84036"/>
                <a:lumOff val="43243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83750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Source Sans Pro" panose="020B0503030403020204" pitchFamily="34" charset="0"/>
              <a:ea typeface="Source Sans Pro" panose="020B0503030403020204" pitchFamily="34" charset="0"/>
            </a:rPr>
            <a:t>Watch the clock</a:t>
          </a:r>
          <a:endParaRPr lang="en-US" sz="2400" kern="1200" dirty="0">
            <a:latin typeface="Source Sans Pro" panose="020B0503030403020204" pitchFamily="34" charset="0"/>
            <a:ea typeface="Source Sans Pro" panose="020B0503030403020204" pitchFamily="34" charset="0"/>
          </a:endParaRPr>
        </a:p>
      </dsp:txBody>
      <dsp:txXfrm>
        <a:off x="539665" y="3677547"/>
        <a:ext cx="7378668" cy="735433"/>
      </dsp:txXfrm>
    </dsp:sp>
    <dsp:sp modelId="{28986BD8-F9EE-416E-95F3-FA8918897F0A}">
      <dsp:nvSpPr>
        <dsp:cNvPr id="0" name=""/>
        <dsp:cNvSpPr/>
      </dsp:nvSpPr>
      <dsp:spPr>
        <a:xfrm>
          <a:off x="80019" y="3585618"/>
          <a:ext cx="919291" cy="919291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shade val="80000"/>
              <a:hueOff val="257326"/>
              <a:satOff val="-84036"/>
              <a:lumOff val="43243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3AF94B-B3FC-4F11-B404-7036419B815B}">
      <dsp:nvSpPr>
        <dsp:cNvPr id="0" name=""/>
        <dsp:cNvSpPr/>
      </dsp:nvSpPr>
      <dsp:spPr>
        <a:xfrm>
          <a:off x="-5404445" y="-869801"/>
          <a:ext cx="6435800" cy="6435800"/>
        </a:xfrm>
        <a:prstGeom prst="blockArc">
          <a:avLst>
            <a:gd name="adj1" fmla="val 18900000"/>
            <a:gd name="adj2" fmla="val 2700000"/>
            <a:gd name="adj3" fmla="val 336"/>
          </a:avLst>
        </a:prstGeom>
        <a:noFill/>
        <a:ln w="12700" cap="flat" cmpd="sng" algn="ctr">
          <a:solidFill>
            <a:schemeClr val="accent1">
              <a:tint val="99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73321F-8D7A-490C-8E8F-132995ECAA1C}">
      <dsp:nvSpPr>
        <dsp:cNvPr id="0" name=""/>
        <dsp:cNvSpPr/>
      </dsp:nvSpPr>
      <dsp:spPr>
        <a:xfrm>
          <a:off x="663534" y="478050"/>
          <a:ext cx="7255331" cy="956101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58905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solidFill>
                <a:schemeClr val="bg1"/>
              </a:solidFill>
              <a:latin typeface="Source Sans Pro" panose="020B0503030403020204" pitchFamily="34" charset="0"/>
              <a:ea typeface="Source Sans Pro" panose="020B0503030403020204" pitchFamily="34" charset="0"/>
            </a:rPr>
            <a:t>Questions may be related to work function</a:t>
          </a:r>
        </a:p>
      </dsp:txBody>
      <dsp:txXfrm>
        <a:off x="663534" y="478050"/>
        <a:ext cx="7255331" cy="956101"/>
      </dsp:txXfrm>
    </dsp:sp>
    <dsp:sp modelId="{248669BD-DF75-4E04-8A62-AE73088406D5}">
      <dsp:nvSpPr>
        <dsp:cNvPr id="0" name=""/>
        <dsp:cNvSpPr/>
      </dsp:nvSpPr>
      <dsp:spPr>
        <a:xfrm>
          <a:off x="65970" y="358537"/>
          <a:ext cx="1195126" cy="1195126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0C3ABEB4-F8ED-4E9A-A3DA-B82E566E3E2E}">
      <dsp:nvSpPr>
        <dsp:cNvPr id="0" name=""/>
        <dsp:cNvSpPr/>
      </dsp:nvSpPr>
      <dsp:spPr>
        <a:xfrm>
          <a:off x="1011077" y="1912202"/>
          <a:ext cx="6907788" cy="956101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128663"/>
                <a:satOff val="-42018"/>
                <a:lumOff val="21621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80000"/>
                <a:hueOff val="128663"/>
                <a:satOff val="-42018"/>
                <a:lumOff val="21621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80000"/>
                <a:hueOff val="128663"/>
                <a:satOff val="-42018"/>
                <a:lumOff val="21621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58905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Source Sans Pro" panose="020B0503030403020204" pitchFamily="34" charset="0"/>
              <a:ea typeface="Source Sans Pro" panose="020B0503030403020204" pitchFamily="34" charset="0"/>
            </a:rPr>
            <a:t>Questions may be related to work culture</a:t>
          </a:r>
        </a:p>
      </dsp:txBody>
      <dsp:txXfrm>
        <a:off x="1011077" y="1912202"/>
        <a:ext cx="6907788" cy="956101"/>
      </dsp:txXfrm>
    </dsp:sp>
    <dsp:sp modelId="{77B13E09-F375-488F-A634-F8C51064D97B}">
      <dsp:nvSpPr>
        <dsp:cNvPr id="0" name=""/>
        <dsp:cNvSpPr/>
      </dsp:nvSpPr>
      <dsp:spPr>
        <a:xfrm>
          <a:off x="413513" y="1792689"/>
          <a:ext cx="1195126" cy="1195126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shade val="80000"/>
              <a:hueOff val="128663"/>
              <a:satOff val="-42018"/>
              <a:lumOff val="21621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7321DE12-CB07-4631-B31D-3CCF6A90C229}">
      <dsp:nvSpPr>
        <dsp:cNvPr id="0" name=""/>
        <dsp:cNvSpPr/>
      </dsp:nvSpPr>
      <dsp:spPr>
        <a:xfrm>
          <a:off x="663534" y="3346354"/>
          <a:ext cx="7255331" cy="956101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257326"/>
                <a:satOff val="-84036"/>
                <a:lumOff val="43243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80000"/>
                <a:hueOff val="257326"/>
                <a:satOff val="-84036"/>
                <a:lumOff val="43243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80000"/>
                <a:hueOff val="257326"/>
                <a:satOff val="-84036"/>
                <a:lumOff val="43243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58905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Source Sans Pro" panose="020B0503030403020204" pitchFamily="34" charset="0"/>
              <a:ea typeface="Source Sans Pro" panose="020B0503030403020204" pitchFamily="34" charset="0"/>
            </a:rPr>
            <a:t>It is ok to get back to the candidate later if you don’t know the answer</a:t>
          </a:r>
        </a:p>
      </dsp:txBody>
      <dsp:txXfrm>
        <a:off x="663534" y="3346354"/>
        <a:ext cx="7255331" cy="956101"/>
      </dsp:txXfrm>
    </dsp:sp>
    <dsp:sp modelId="{89C93EC5-4F81-4D27-8E16-4CD00DC0CFA0}">
      <dsp:nvSpPr>
        <dsp:cNvPr id="0" name=""/>
        <dsp:cNvSpPr/>
      </dsp:nvSpPr>
      <dsp:spPr>
        <a:xfrm>
          <a:off x="65970" y="3226841"/>
          <a:ext cx="1195126" cy="1195126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shade val="80000"/>
              <a:hueOff val="257326"/>
              <a:satOff val="-84036"/>
              <a:lumOff val="43243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3AF94B-B3FC-4F11-B404-7036419B815B}">
      <dsp:nvSpPr>
        <dsp:cNvPr id="0" name=""/>
        <dsp:cNvSpPr/>
      </dsp:nvSpPr>
      <dsp:spPr>
        <a:xfrm>
          <a:off x="-5227975" y="-803577"/>
          <a:ext cx="6435800" cy="6435800"/>
        </a:xfrm>
        <a:prstGeom prst="blockArc">
          <a:avLst>
            <a:gd name="adj1" fmla="val 18900000"/>
            <a:gd name="adj2" fmla="val 2700000"/>
            <a:gd name="adj3" fmla="val 336"/>
          </a:avLst>
        </a:prstGeom>
        <a:noFill/>
        <a:ln w="12700" cap="flat" cmpd="sng" algn="ctr">
          <a:solidFill>
            <a:schemeClr val="accent1">
              <a:tint val="99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73321F-8D7A-490C-8E8F-132995ECAA1C}">
      <dsp:nvSpPr>
        <dsp:cNvPr id="0" name=""/>
        <dsp:cNvSpPr/>
      </dsp:nvSpPr>
      <dsp:spPr>
        <a:xfrm>
          <a:off x="663534" y="478050"/>
          <a:ext cx="7255331" cy="956101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58905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solidFill>
                <a:schemeClr val="bg1"/>
              </a:solidFill>
              <a:latin typeface="Source Sans Pro" panose="020B0503030403020204" pitchFamily="34" charset="0"/>
              <a:ea typeface="Source Sans Pro" panose="020B0503030403020204" pitchFamily="34" charset="0"/>
            </a:rPr>
            <a:t>Explain the next steps</a:t>
          </a:r>
        </a:p>
      </dsp:txBody>
      <dsp:txXfrm>
        <a:off x="663534" y="478050"/>
        <a:ext cx="7255331" cy="956101"/>
      </dsp:txXfrm>
    </dsp:sp>
    <dsp:sp modelId="{248669BD-DF75-4E04-8A62-AE73088406D5}">
      <dsp:nvSpPr>
        <dsp:cNvPr id="0" name=""/>
        <dsp:cNvSpPr/>
      </dsp:nvSpPr>
      <dsp:spPr>
        <a:xfrm>
          <a:off x="65970" y="358537"/>
          <a:ext cx="1195126" cy="1195126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0C3ABEB4-F8ED-4E9A-A3DA-B82E566E3E2E}">
      <dsp:nvSpPr>
        <dsp:cNvPr id="0" name=""/>
        <dsp:cNvSpPr/>
      </dsp:nvSpPr>
      <dsp:spPr>
        <a:xfrm>
          <a:off x="1011077" y="1912202"/>
          <a:ext cx="6907788" cy="956101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128663"/>
                <a:satOff val="-42018"/>
                <a:lumOff val="21621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80000"/>
                <a:hueOff val="128663"/>
                <a:satOff val="-42018"/>
                <a:lumOff val="21621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80000"/>
                <a:hueOff val="128663"/>
                <a:satOff val="-42018"/>
                <a:lumOff val="21621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58905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Source Sans Pro" panose="020B0503030403020204" pitchFamily="34" charset="0"/>
              <a:ea typeface="Source Sans Pro" panose="020B0503030403020204" pitchFamily="34" charset="0"/>
            </a:rPr>
            <a:t>Keep the enthusiasm going</a:t>
          </a:r>
        </a:p>
      </dsp:txBody>
      <dsp:txXfrm>
        <a:off x="1011077" y="1912202"/>
        <a:ext cx="6907788" cy="956101"/>
      </dsp:txXfrm>
    </dsp:sp>
    <dsp:sp modelId="{77B13E09-F375-488F-A634-F8C51064D97B}">
      <dsp:nvSpPr>
        <dsp:cNvPr id="0" name=""/>
        <dsp:cNvSpPr/>
      </dsp:nvSpPr>
      <dsp:spPr>
        <a:xfrm>
          <a:off x="413513" y="1792689"/>
          <a:ext cx="1195126" cy="1195126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shade val="80000"/>
              <a:hueOff val="128663"/>
              <a:satOff val="-42018"/>
              <a:lumOff val="21621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7321DE12-CB07-4631-B31D-3CCF6A90C229}">
      <dsp:nvSpPr>
        <dsp:cNvPr id="0" name=""/>
        <dsp:cNvSpPr/>
      </dsp:nvSpPr>
      <dsp:spPr>
        <a:xfrm>
          <a:off x="663534" y="3346354"/>
          <a:ext cx="7255331" cy="956101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257326"/>
                <a:satOff val="-84036"/>
                <a:lumOff val="43243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80000"/>
                <a:hueOff val="257326"/>
                <a:satOff val="-84036"/>
                <a:lumOff val="43243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80000"/>
                <a:hueOff val="257326"/>
                <a:satOff val="-84036"/>
                <a:lumOff val="43243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58905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Source Sans Pro" panose="020B0503030403020204" pitchFamily="34" charset="0"/>
              <a:ea typeface="Source Sans Pro" panose="020B0503030403020204" pitchFamily="34" charset="0"/>
            </a:rPr>
            <a:t>Gather any needed materials from the candidate</a:t>
          </a:r>
        </a:p>
      </dsp:txBody>
      <dsp:txXfrm>
        <a:off x="663534" y="3346354"/>
        <a:ext cx="7255331" cy="956101"/>
      </dsp:txXfrm>
    </dsp:sp>
    <dsp:sp modelId="{89C93EC5-4F81-4D27-8E16-4CD00DC0CFA0}">
      <dsp:nvSpPr>
        <dsp:cNvPr id="0" name=""/>
        <dsp:cNvSpPr/>
      </dsp:nvSpPr>
      <dsp:spPr>
        <a:xfrm>
          <a:off x="65970" y="3226841"/>
          <a:ext cx="1195126" cy="1195126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shade val="80000"/>
              <a:hueOff val="257326"/>
              <a:satOff val="-84036"/>
              <a:lumOff val="43243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66B09D-C129-4E20-9A12-A553DD997504}">
      <dsp:nvSpPr>
        <dsp:cNvPr id="0" name=""/>
        <dsp:cNvSpPr/>
      </dsp:nvSpPr>
      <dsp:spPr>
        <a:xfrm>
          <a:off x="1790" y="1992603"/>
          <a:ext cx="1783075" cy="184642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0" kern="1200" dirty="0">
              <a:solidFill>
                <a:schemeClr val="bg1"/>
              </a:solidFill>
              <a:latin typeface="Source Sans Pro" panose="020B0503030403020204" pitchFamily="34" charset="0"/>
              <a:ea typeface="Source Sans Pro" panose="020B0503030403020204" pitchFamily="34" charset="0"/>
            </a:rPr>
            <a:t>Bias awareness</a:t>
          </a:r>
        </a:p>
      </dsp:txBody>
      <dsp:txXfrm>
        <a:off x="54014" y="2044827"/>
        <a:ext cx="1678627" cy="1741977"/>
      </dsp:txXfrm>
    </dsp:sp>
    <dsp:sp modelId="{3CD2FEB8-92A5-4D41-9E7C-98BA57D34074}">
      <dsp:nvSpPr>
        <dsp:cNvPr id="0" name=""/>
        <dsp:cNvSpPr/>
      </dsp:nvSpPr>
      <dsp:spPr>
        <a:xfrm>
          <a:off x="1949249" y="2711981"/>
          <a:ext cx="348491" cy="40766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shade val="9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9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9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500" kern="1200" dirty="0"/>
        </a:p>
      </dsp:txBody>
      <dsp:txXfrm>
        <a:off x="1949249" y="2793515"/>
        <a:ext cx="243944" cy="244601"/>
      </dsp:txXfrm>
    </dsp:sp>
    <dsp:sp modelId="{94D24A35-B305-462C-98DD-39505C1982EB}">
      <dsp:nvSpPr>
        <dsp:cNvPr id="0" name=""/>
        <dsp:cNvSpPr/>
      </dsp:nvSpPr>
      <dsp:spPr>
        <a:xfrm>
          <a:off x="2442397" y="1992603"/>
          <a:ext cx="1783075" cy="184642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64332"/>
                <a:satOff val="-21009"/>
                <a:lumOff val="10811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80000"/>
                <a:hueOff val="64332"/>
                <a:satOff val="-21009"/>
                <a:lumOff val="10811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80000"/>
                <a:hueOff val="64332"/>
                <a:satOff val="-21009"/>
                <a:lumOff val="10811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0" kern="1200" dirty="0">
              <a:latin typeface="Source Sans Pro" panose="020B0503030403020204" pitchFamily="34" charset="0"/>
              <a:ea typeface="Source Sans Pro" panose="020B0503030403020204" pitchFamily="34" charset="0"/>
            </a:rPr>
            <a:t>Consistency through benchmarks</a:t>
          </a:r>
        </a:p>
      </dsp:txBody>
      <dsp:txXfrm>
        <a:off x="2494621" y="2044827"/>
        <a:ext cx="1678627" cy="1741977"/>
      </dsp:txXfrm>
    </dsp:sp>
    <dsp:sp modelId="{D0964A7D-C3B7-4C24-8864-A9353F95CE0D}">
      <dsp:nvSpPr>
        <dsp:cNvPr id="0" name=""/>
        <dsp:cNvSpPr/>
      </dsp:nvSpPr>
      <dsp:spPr>
        <a:xfrm>
          <a:off x="4389855" y="2711981"/>
          <a:ext cx="348491" cy="40766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shade val="90000"/>
                <a:hueOff val="86337"/>
                <a:satOff val="-27914"/>
                <a:lumOff val="14032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90000"/>
                <a:hueOff val="86337"/>
                <a:satOff val="-27914"/>
                <a:lumOff val="14032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90000"/>
                <a:hueOff val="86337"/>
                <a:satOff val="-27914"/>
                <a:lumOff val="14032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500" kern="1200" dirty="0"/>
        </a:p>
      </dsp:txBody>
      <dsp:txXfrm>
        <a:off x="4389855" y="2793515"/>
        <a:ext cx="243944" cy="244601"/>
      </dsp:txXfrm>
    </dsp:sp>
    <dsp:sp modelId="{1F97A648-EAD1-4C5E-B9A4-524D3D2AECCB}">
      <dsp:nvSpPr>
        <dsp:cNvPr id="0" name=""/>
        <dsp:cNvSpPr/>
      </dsp:nvSpPr>
      <dsp:spPr>
        <a:xfrm>
          <a:off x="4883003" y="1992603"/>
          <a:ext cx="1783075" cy="184642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128663"/>
                <a:satOff val="-42018"/>
                <a:lumOff val="21621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80000"/>
                <a:hueOff val="128663"/>
                <a:satOff val="-42018"/>
                <a:lumOff val="21621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80000"/>
                <a:hueOff val="128663"/>
                <a:satOff val="-42018"/>
                <a:lumOff val="21621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0" kern="1200" dirty="0">
              <a:latin typeface="Source Sans Pro" panose="020B0503030403020204" pitchFamily="34" charset="0"/>
              <a:ea typeface="Source Sans Pro" panose="020B0503030403020204" pitchFamily="34" charset="0"/>
            </a:rPr>
            <a:t>Review notes</a:t>
          </a:r>
        </a:p>
      </dsp:txBody>
      <dsp:txXfrm>
        <a:off x="4935227" y="2044827"/>
        <a:ext cx="1678627" cy="1741977"/>
      </dsp:txXfrm>
    </dsp:sp>
    <dsp:sp modelId="{AB34AA64-04C3-486A-ADC3-4A89D4877878}">
      <dsp:nvSpPr>
        <dsp:cNvPr id="0" name=""/>
        <dsp:cNvSpPr/>
      </dsp:nvSpPr>
      <dsp:spPr>
        <a:xfrm>
          <a:off x="6830461" y="2711981"/>
          <a:ext cx="348491" cy="40766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shade val="90000"/>
                <a:hueOff val="172675"/>
                <a:satOff val="-55827"/>
                <a:lumOff val="28065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90000"/>
                <a:hueOff val="172675"/>
                <a:satOff val="-55827"/>
                <a:lumOff val="28065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90000"/>
                <a:hueOff val="172675"/>
                <a:satOff val="-55827"/>
                <a:lumOff val="28065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500" kern="1200" dirty="0"/>
        </a:p>
      </dsp:txBody>
      <dsp:txXfrm>
        <a:off x="6830461" y="2793515"/>
        <a:ext cx="243944" cy="244601"/>
      </dsp:txXfrm>
    </dsp:sp>
    <dsp:sp modelId="{D1556FED-9F4B-4C41-8776-F163D0EBA275}">
      <dsp:nvSpPr>
        <dsp:cNvPr id="0" name=""/>
        <dsp:cNvSpPr/>
      </dsp:nvSpPr>
      <dsp:spPr>
        <a:xfrm>
          <a:off x="7323610" y="1992603"/>
          <a:ext cx="1783075" cy="184642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192995"/>
                <a:satOff val="-63027"/>
                <a:lumOff val="32432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80000"/>
                <a:hueOff val="192995"/>
                <a:satOff val="-63027"/>
                <a:lumOff val="32432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80000"/>
                <a:hueOff val="192995"/>
                <a:satOff val="-63027"/>
                <a:lumOff val="32432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0" kern="1200" dirty="0">
              <a:latin typeface="Source Sans Pro" panose="020B0503030403020204" pitchFamily="34" charset="0"/>
              <a:ea typeface="Source Sans Pro" panose="020B0503030403020204" pitchFamily="34" charset="0"/>
            </a:rPr>
            <a:t>Post interview discussion</a:t>
          </a:r>
        </a:p>
      </dsp:txBody>
      <dsp:txXfrm>
        <a:off x="7375834" y="2044827"/>
        <a:ext cx="1678627" cy="1741977"/>
      </dsp:txXfrm>
    </dsp:sp>
    <dsp:sp modelId="{56C1610F-A883-4177-8770-BF7C54419BD4}">
      <dsp:nvSpPr>
        <dsp:cNvPr id="0" name=""/>
        <dsp:cNvSpPr/>
      </dsp:nvSpPr>
      <dsp:spPr>
        <a:xfrm>
          <a:off x="9271068" y="2711981"/>
          <a:ext cx="348491" cy="40766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shade val="90000"/>
                <a:hueOff val="259012"/>
                <a:satOff val="-83741"/>
                <a:lumOff val="42097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90000"/>
                <a:hueOff val="259012"/>
                <a:satOff val="-83741"/>
                <a:lumOff val="42097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90000"/>
                <a:hueOff val="259012"/>
                <a:satOff val="-83741"/>
                <a:lumOff val="42097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500" kern="1200"/>
        </a:p>
      </dsp:txBody>
      <dsp:txXfrm>
        <a:off x="9271068" y="2793515"/>
        <a:ext cx="243944" cy="244601"/>
      </dsp:txXfrm>
    </dsp:sp>
    <dsp:sp modelId="{C8F27561-2C7B-46B3-96BC-E1891F56123C}">
      <dsp:nvSpPr>
        <dsp:cNvPr id="0" name=""/>
        <dsp:cNvSpPr/>
      </dsp:nvSpPr>
      <dsp:spPr>
        <a:xfrm>
          <a:off x="9764216" y="1992603"/>
          <a:ext cx="1783075" cy="184642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257326"/>
                <a:satOff val="-84036"/>
                <a:lumOff val="43243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80000"/>
                <a:hueOff val="257326"/>
                <a:satOff val="-84036"/>
                <a:lumOff val="43243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80000"/>
                <a:hueOff val="257326"/>
                <a:satOff val="-84036"/>
                <a:lumOff val="43243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0" kern="1200" dirty="0">
              <a:latin typeface="Source Sans Pro" panose="020B0503030403020204" pitchFamily="34" charset="0"/>
              <a:ea typeface="Source Sans Pro" panose="020B0503030403020204" pitchFamily="34" charset="0"/>
            </a:rPr>
            <a:t>Second Interviews</a:t>
          </a:r>
        </a:p>
      </dsp:txBody>
      <dsp:txXfrm>
        <a:off x="9816440" y="2044827"/>
        <a:ext cx="1678627" cy="1741977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733689-5EFE-4372-B835-120ADBBF535A}">
      <dsp:nvSpPr>
        <dsp:cNvPr id="0" name=""/>
        <dsp:cNvSpPr/>
      </dsp:nvSpPr>
      <dsp:spPr>
        <a:xfrm>
          <a:off x="3015" y="1475330"/>
          <a:ext cx="3673329" cy="1469331"/>
        </a:xfrm>
        <a:prstGeom prst="chevron">
          <a:avLst/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0013" tIns="33338" rIns="33338" bIns="33338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0" kern="1200" dirty="0">
              <a:solidFill>
                <a:schemeClr val="bg1"/>
              </a:solidFill>
              <a:latin typeface="Source Sans Pro" panose="020B0503030403020204" pitchFamily="34" charset="0"/>
              <a:ea typeface="Source Sans Pro" panose="020B0503030403020204" pitchFamily="34" charset="0"/>
            </a:rPr>
            <a:t>Watch what you record</a:t>
          </a:r>
        </a:p>
      </dsp:txBody>
      <dsp:txXfrm>
        <a:off x="737681" y="1475330"/>
        <a:ext cx="2203998" cy="1469331"/>
      </dsp:txXfrm>
    </dsp:sp>
    <dsp:sp modelId="{C831BC30-23C9-44D6-8F94-5116DBD79679}">
      <dsp:nvSpPr>
        <dsp:cNvPr id="0" name=""/>
        <dsp:cNvSpPr/>
      </dsp:nvSpPr>
      <dsp:spPr>
        <a:xfrm>
          <a:off x="3309012" y="1475330"/>
          <a:ext cx="3673329" cy="1469331"/>
        </a:xfrm>
        <a:prstGeom prst="chevron">
          <a:avLst/>
        </a:prstGeom>
        <a:gradFill rotWithShape="0">
          <a:gsLst>
            <a:gs pos="0">
              <a:schemeClr val="accent1">
                <a:shade val="80000"/>
                <a:hueOff val="128663"/>
                <a:satOff val="-42018"/>
                <a:lumOff val="21621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80000"/>
                <a:hueOff val="128663"/>
                <a:satOff val="-42018"/>
                <a:lumOff val="21621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80000"/>
                <a:hueOff val="128663"/>
                <a:satOff val="-42018"/>
                <a:lumOff val="21621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0013" tIns="33338" rIns="33338" bIns="33338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0" kern="1200">
              <a:latin typeface="Source Sans Pro" panose="020B0503030403020204" pitchFamily="34" charset="0"/>
              <a:ea typeface="Source Sans Pro" panose="020B0503030403020204" pitchFamily="34" charset="0"/>
            </a:rPr>
            <a:t>Watch what you don’t record</a:t>
          </a:r>
          <a:endParaRPr lang="en-US" sz="2500" b="0" kern="1200" dirty="0">
            <a:latin typeface="Source Sans Pro" panose="020B0503030403020204" pitchFamily="34" charset="0"/>
            <a:ea typeface="Source Sans Pro" panose="020B0503030403020204" pitchFamily="34" charset="0"/>
          </a:endParaRPr>
        </a:p>
      </dsp:txBody>
      <dsp:txXfrm>
        <a:off x="4043678" y="1475330"/>
        <a:ext cx="2203998" cy="1469331"/>
      </dsp:txXfrm>
    </dsp:sp>
    <dsp:sp modelId="{EB622E15-7E94-47EF-842A-13A110F082EB}">
      <dsp:nvSpPr>
        <dsp:cNvPr id="0" name=""/>
        <dsp:cNvSpPr/>
      </dsp:nvSpPr>
      <dsp:spPr>
        <a:xfrm>
          <a:off x="6615008" y="1475330"/>
          <a:ext cx="3673329" cy="1469331"/>
        </a:xfrm>
        <a:prstGeom prst="chevron">
          <a:avLst/>
        </a:prstGeom>
        <a:gradFill rotWithShape="0">
          <a:gsLst>
            <a:gs pos="0">
              <a:schemeClr val="accent1">
                <a:shade val="80000"/>
                <a:hueOff val="257326"/>
                <a:satOff val="-84036"/>
                <a:lumOff val="43243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80000"/>
                <a:hueOff val="257326"/>
                <a:satOff val="-84036"/>
                <a:lumOff val="43243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80000"/>
                <a:hueOff val="257326"/>
                <a:satOff val="-84036"/>
                <a:lumOff val="43243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0013" tIns="33338" rIns="33338" bIns="33338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0" kern="1200">
              <a:latin typeface="Source Sans Pro" panose="020B0503030403020204" pitchFamily="34" charset="0"/>
              <a:ea typeface="Source Sans Pro" panose="020B0503030403020204" pitchFamily="34" charset="0"/>
            </a:rPr>
            <a:t>Keep documentation for 3 years</a:t>
          </a:r>
          <a:endParaRPr lang="en-US" sz="2500" b="0" kern="1200" dirty="0">
            <a:latin typeface="Source Sans Pro" panose="020B0503030403020204" pitchFamily="34" charset="0"/>
            <a:ea typeface="Source Sans Pro" panose="020B0503030403020204" pitchFamily="34" charset="0"/>
          </a:endParaRPr>
        </a:p>
      </dsp:txBody>
      <dsp:txXfrm>
        <a:off x="7349674" y="1475330"/>
        <a:ext cx="2203998" cy="1469331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91B29B-C91D-4366-9797-2696EEE2FFCD}">
      <dsp:nvSpPr>
        <dsp:cNvPr id="0" name=""/>
        <dsp:cNvSpPr/>
      </dsp:nvSpPr>
      <dsp:spPr>
        <a:xfrm rot="5400000">
          <a:off x="4937120" y="-1855915"/>
          <a:ext cx="1193656" cy="5208422"/>
        </a:xfrm>
        <a:prstGeom prst="round2SameRect">
          <a:avLst/>
        </a:prstGeom>
        <a:solidFill>
          <a:schemeClr val="accent5">
            <a:alpha val="90000"/>
            <a:tint val="55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 dirty="0">
              <a:latin typeface="Source Sans Pro" panose="020B0503030403020204" pitchFamily="34" charset="0"/>
              <a:ea typeface="Source Sans Pro" panose="020B0503030403020204" pitchFamily="34" charset="0"/>
            </a:rPr>
            <a:t>Eliminate discriminatory practices &amp; minimize cultural, racial, gender and disability differences</a:t>
          </a:r>
        </a:p>
      </dsp:txBody>
      <dsp:txXfrm rot="-5400000">
        <a:off x="2929738" y="209736"/>
        <a:ext cx="5150153" cy="1077118"/>
      </dsp:txXfrm>
    </dsp:sp>
    <dsp:sp modelId="{0A99E081-515F-449D-9C3E-2D0BF3B89014}">
      <dsp:nvSpPr>
        <dsp:cNvPr id="0" name=""/>
        <dsp:cNvSpPr/>
      </dsp:nvSpPr>
      <dsp:spPr>
        <a:xfrm>
          <a:off x="0" y="2260"/>
          <a:ext cx="2929737" cy="1492070"/>
        </a:xfrm>
        <a:prstGeom prst="roundRect">
          <a:avLst/>
        </a:prstGeom>
        <a:solidFill>
          <a:schemeClr val="accent5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marL="0" lvl="0" indent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>
              <a:latin typeface="Source Sans Pro" panose="020B0503030403020204" pitchFamily="34" charset="0"/>
              <a:ea typeface="Source Sans Pro" panose="020B0503030403020204" pitchFamily="34" charset="0"/>
            </a:rPr>
            <a:t>Purpose </a:t>
          </a:r>
        </a:p>
      </dsp:txBody>
      <dsp:txXfrm>
        <a:off x="72837" y="75097"/>
        <a:ext cx="2784063" cy="1346396"/>
      </dsp:txXfrm>
    </dsp:sp>
    <dsp:sp modelId="{570D8E6A-3600-4189-92C6-586B21E08EFA}">
      <dsp:nvSpPr>
        <dsp:cNvPr id="0" name=""/>
        <dsp:cNvSpPr/>
      </dsp:nvSpPr>
      <dsp:spPr>
        <a:xfrm rot="5400000">
          <a:off x="4937120" y="-289241"/>
          <a:ext cx="1193656" cy="5208422"/>
        </a:xfrm>
        <a:prstGeom prst="round2SameRect">
          <a:avLst/>
        </a:prstGeom>
        <a:solidFill>
          <a:schemeClr val="accent5">
            <a:alpha val="90000"/>
            <a:tint val="55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 dirty="0">
              <a:latin typeface="Source Sans Pro" panose="020B0503030403020204" pitchFamily="34" charset="0"/>
              <a:ea typeface="Source Sans Pro" panose="020B0503030403020204" pitchFamily="34" charset="0"/>
            </a:rPr>
            <a:t>Take special measures during process when there is an opportunity to reduce underrepresentation</a:t>
          </a:r>
        </a:p>
      </dsp:txBody>
      <dsp:txXfrm rot="-5400000">
        <a:off x="2929738" y="1776410"/>
        <a:ext cx="5150153" cy="1077118"/>
      </dsp:txXfrm>
    </dsp:sp>
    <dsp:sp modelId="{E363E747-4000-4ECB-8AC5-650E80634027}">
      <dsp:nvSpPr>
        <dsp:cNvPr id="0" name=""/>
        <dsp:cNvSpPr/>
      </dsp:nvSpPr>
      <dsp:spPr>
        <a:xfrm>
          <a:off x="0" y="1568934"/>
          <a:ext cx="2929737" cy="1492070"/>
        </a:xfrm>
        <a:prstGeom prst="roundRect">
          <a:avLst/>
        </a:prstGeom>
        <a:solidFill>
          <a:schemeClr val="accent5">
            <a:shade val="50000"/>
            <a:hueOff val="165016"/>
            <a:satOff val="-29775"/>
            <a:lumOff val="3283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marL="0" lvl="0" indent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>
              <a:latin typeface="Source Sans Pro" panose="020B0503030403020204" pitchFamily="34" charset="0"/>
              <a:ea typeface="Source Sans Pro" panose="020B0503030403020204" pitchFamily="34" charset="0"/>
            </a:rPr>
            <a:t>Process</a:t>
          </a:r>
          <a:r>
            <a:rPr lang="en-US" sz="4200" kern="1200" dirty="0">
              <a:latin typeface="Source Sans Pro" panose="020B0503030403020204" pitchFamily="34" charset="0"/>
              <a:ea typeface="Source Sans Pro" panose="020B0503030403020204" pitchFamily="34" charset="0"/>
            </a:rPr>
            <a:t> </a:t>
          </a:r>
        </a:p>
      </dsp:txBody>
      <dsp:txXfrm>
        <a:off x="72837" y="1641771"/>
        <a:ext cx="2784063" cy="1346396"/>
      </dsp:txXfrm>
    </dsp:sp>
    <dsp:sp modelId="{C2A70B7B-D38B-4494-8E48-FB48752B826B}">
      <dsp:nvSpPr>
        <dsp:cNvPr id="0" name=""/>
        <dsp:cNvSpPr/>
      </dsp:nvSpPr>
      <dsp:spPr>
        <a:xfrm rot="5400000">
          <a:off x="4937120" y="1277432"/>
          <a:ext cx="1193656" cy="5208422"/>
        </a:xfrm>
        <a:prstGeom prst="round2SameRect">
          <a:avLst/>
        </a:prstGeom>
        <a:solidFill>
          <a:schemeClr val="accent5">
            <a:alpha val="90000"/>
            <a:tint val="55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 dirty="0">
              <a:latin typeface="Source Sans Pro" panose="020B0503030403020204" pitchFamily="34" charset="0"/>
              <a:ea typeface="Source Sans Pro" panose="020B0503030403020204" pitchFamily="34" charset="0"/>
            </a:rPr>
            <a:t>Managers demonstrate several affirmative steps to eliminate biases before making the offer to hire</a:t>
          </a:r>
        </a:p>
      </dsp:txBody>
      <dsp:txXfrm rot="-5400000">
        <a:off x="2929738" y="3343084"/>
        <a:ext cx="5150153" cy="1077118"/>
      </dsp:txXfrm>
    </dsp:sp>
    <dsp:sp modelId="{DB45218B-BF22-452C-AFC1-CD04A489FCDD}">
      <dsp:nvSpPr>
        <dsp:cNvPr id="0" name=""/>
        <dsp:cNvSpPr/>
      </dsp:nvSpPr>
      <dsp:spPr>
        <a:xfrm>
          <a:off x="0" y="3135608"/>
          <a:ext cx="2929737" cy="1492070"/>
        </a:xfrm>
        <a:prstGeom prst="roundRect">
          <a:avLst/>
        </a:prstGeom>
        <a:solidFill>
          <a:schemeClr val="accent5">
            <a:shade val="50000"/>
            <a:hueOff val="165016"/>
            <a:satOff val="-29775"/>
            <a:lumOff val="3283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marL="0" lvl="0" indent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>
              <a:latin typeface="Source Sans Pro" panose="020B0503030403020204" pitchFamily="34" charset="0"/>
              <a:ea typeface="Source Sans Pro" panose="020B0503030403020204" pitchFamily="34" charset="0"/>
            </a:rPr>
            <a:t>Practice </a:t>
          </a:r>
          <a:endParaRPr lang="en-US" sz="3200" kern="1200" dirty="0">
            <a:latin typeface="Source Sans Pro" panose="020B0503030403020204" pitchFamily="34" charset="0"/>
            <a:ea typeface="Source Sans Pro" panose="020B0503030403020204" pitchFamily="34" charset="0"/>
          </a:endParaRPr>
        </a:p>
      </dsp:txBody>
      <dsp:txXfrm>
        <a:off x="72837" y="3208445"/>
        <a:ext cx="2784063" cy="1346396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2CE9FE-9ABE-4447-89FD-54647010678D}">
      <dsp:nvSpPr>
        <dsp:cNvPr id="0" name=""/>
        <dsp:cNvSpPr/>
      </dsp:nvSpPr>
      <dsp:spPr>
        <a:xfrm>
          <a:off x="0" y="0"/>
          <a:ext cx="3092752" cy="397255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latin typeface="Source Sans Pro" panose="020B0503030403020204" pitchFamily="34" charset="0"/>
              <a:ea typeface="Source Sans Pro" panose="020B0503030403020204" pitchFamily="34" charset="0"/>
            </a:rPr>
            <a:t>A Manager’s Guide to Interviews and Background Checks </a:t>
          </a:r>
        </a:p>
      </dsp:txBody>
      <dsp:txXfrm>
        <a:off x="90584" y="90584"/>
        <a:ext cx="2911584" cy="3791391"/>
      </dsp:txXfrm>
    </dsp:sp>
    <dsp:sp modelId="{DA2B983E-FB42-4050-811B-2B00120F2AB3}">
      <dsp:nvSpPr>
        <dsp:cNvPr id="0" name=""/>
        <dsp:cNvSpPr/>
      </dsp:nvSpPr>
      <dsp:spPr>
        <a:xfrm>
          <a:off x="3619984" y="0"/>
          <a:ext cx="3092752" cy="397255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latin typeface="Source Sans Pro" panose="020B0503030403020204" pitchFamily="34" charset="0"/>
              <a:ea typeface="Source Sans Pro" panose="020B0503030403020204" pitchFamily="34" charset="0"/>
            </a:rPr>
            <a:t>Supervisor Resources on EmployeeNet </a:t>
          </a:r>
        </a:p>
      </dsp:txBody>
      <dsp:txXfrm>
        <a:off x="3710568" y="90584"/>
        <a:ext cx="2911584" cy="3791391"/>
      </dsp:txXfrm>
    </dsp:sp>
    <dsp:sp modelId="{F2E3F951-8936-45D0-AEB9-D152A0D4DA6F}">
      <dsp:nvSpPr>
        <dsp:cNvPr id="0" name=""/>
        <dsp:cNvSpPr/>
      </dsp:nvSpPr>
      <dsp:spPr>
        <a:xfrm>
          <a:off x="7232319" y="0"/>
          <a:ext cx="3092752" cy="397255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latin typeface="Source Sans Pro" panose="020B0503030403020204" pitchFamily="34" charset="0"/>
              <a:ea typeface="Source Sans Pro" panose="020B0503030403020204" pitchFamily="34" charset="0"/>
            </a:rPr>
            <a:t>Equitable Hiring Plan</a:t>
          </a:r>
          <a:endParaRPr lang="en-US" kern="1200" dirty="0">
            <a:latin typeface="Source Sans Pro" panose="020B0503030403020204" pitchFamily="34" charset="0"/>
            <a:ea typeface="Source Sans Pro" panose="020B0503030403020204" pitchFamily="34" charset="0"/>
          </a:endParaRPr>
        </a:p>
      </dsp:txBody>
      <dsp:txXfrm>
        <a:off x="7322903" y="90584"/>
        <a:ext cx="2911584" cy="379139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C91DA2-378A-47D5-B703-5F44AAB35728}">
      <dsp:nvSpPr>
        <dsp:cNvPr id="0" name=""/>
        <dsp:cNvSpPr/>
      </dsp:nvSpPr>
      <dsp:spPr>
        <a:xfrm>
          <a:off x="0" y="1742861"/>
          <a:ext cx="9991830" cy="1482974"/>
        </a:xfrm>
        <a:prstGeom prst="roundRect">
          <a:avLst/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>
              <a:latin typeface="Source Sans Pro" panose="020B0503030403020204" pitchFamily="34" charset="0"/>
              <a:ea typeface="Source Sans Pro" panose="020B0503030403020204" pitchFamily="34" charset="0"/>
            </a:rPr>
            <a:t>Which of these questions is necessary to evaluate a candidate’s ability to perform the job?</a:t>
          </a:r>
          <a:endParaRPr lang="en-US" sz="3600" b="1" kern="1200" dirty="0">
            <a:latin typeface="Source Sans Pro" panose="020B0503030403020204" pitchFamily="34" charset="0"/>
            <a:ea typeface="Source Sans Pro" panose="020B0503030403020204" pitchFamily="34" charset="0"/>
          </a:endParaRPr>
        </a:p>
      </dsp:txBody>
      <dsp:txXfrm>
        <a:off x="72393" y="1815254"/>
        <a:ext cx="9847044" cy="133818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C88DAE-3A9A-451E-9F55-CEF89429B872}">
      <dsp:nvSpPr>
        <dsp:cNvPr id="0" name=""/>
        <dsp:cNvSpPr/>
      </dsp:nvSpPr>
      <dsp:spPr>
        <a:xfrm>
          <a:off x="2590207" y="-113340"/>
          <a:ext cx="1588985" cy="1602488"/>
        </a:xfrm>
        <a:prstGeom prst="hexag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>
              <a:latin typeface="Source Sans Pro" panose="020B0503030403020204" pitchFamily="34" charset="0"/>
              <a:ea typeface="Source Sans Pro" panose="020B0503030403020204" pitchFamily="34" charset="0"/>
            </a:rPr>
            <a:t>Halo Effect / Beauty Bias</a:t>
          </a:r>
          <a:endParaRPr lang="en-US" sz="1400" b="1" kern="1200" dirty="0">
            <a:latin typeface="Source Sans Pro" panose="020B0503030403020204" pitchFamily="34" charset="0"/>
            <a:ea typeface="Source Sans Pro" panose="020B0503030403020204" pitchFamily="34" charset="0"/>
          </a:endParaRPr>
        </a:p>
      </dsp:txBody>
      <dsp:txXfrm>
        <a:off x="2855038" y="153741"/>
        <a:ext cx="1059323" cy="1068326"/>
      </dsp:txXfrm>
    </dsp:sp>
    <dsp:sp modelId="{C76B117F-4FD3-48AA-BAC1-65B3166284EA}">
      <dsp:nvSpPr>
        <dsp:cNvPr id="0" name=""/>
        <dsp:cNvSpPr/>
      </dsp:nvSpPr>
      <dsp:spPr>
        <a:xfrm rot="2064817">
          <a:off x="4409340" y="423314"/>
          <a:ext cx="1508676" cy="1593860"/>
        </a:xfrm>
        <a:prstGeom prst="flowChartDelay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>
              <a:latin typeface="Source Sans Pro" panose="020B0503030403020204" pitchFamily="34" charset="0"/>
              <a:ea typeface="Source Sans Pro" panose="020B0503030403020204" pitchFamily="34" charset="0"/>
            </a:rPr>
            <a:t>Affinity / “Similar to Me” Bias</a:t>
          </a:r>
          <a:endParaRPr lang="en-US" sz="1400" b="1" kern="1200" dirty="0">
            <a:latin typeface="Source Sans Pro" panose="020B0503030403020204" pitchFamily="34" charset="0"/>
            <a:ea typeface="Source Sans Pro" panose="020B0503030403020204" pitchFamily="34" charset="0"/>
          </a:endParaRPr>
        </a:p>
      </dsp:txBody>
      <dsp:txXfrm>
        <a:off x="4428675" y="594295"/>
        <a:ext cx="1287736" cy="1127030"/>
      </dsp:txXfrm>
    </dsp:sp>
    <dsp:sp modelId="{CB21FD6A-0A54-4767-B27C-73BCACC678F4}">
      <dsp:nvSpPr>
        <dsp:cNvPr id="0" name=""/>
        <dsp:cNvSpPr/>
      </dsp:nvSpPr>
      <dsp:spPr>
        <a:xfrm rot="4800000">
          <a:off x="5355482" y="1707793"/>
          <a:ext cx="1485997" cy="1478505"/>
        </a:xfrm>
        <a:prstGeom prst="pentag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>
              <a:latin typeface="Source Sans Pro" panose="020B0503030403020204" pitchFamily="34" charset="0"/>
              <a:ea typeface="Source Sans Pro" panose="020B0503030403020204" pitchFamily="34" charset="0"/>
            </a:rPr>
            <a:t>Horns Effect</a:t>
          </a:r>
          <a:endParaRPr lang="en-US" sz="1400" b="1" kern="1200" dirty="0">
            <a:latin typeface="Source Sans Pro" panose="020B0503030403020204" pitchFamily="34" charset="0"/>
            <a:ea typeface="Source Sans Pro" panose="020B0503030403020204" pitchFamily="34" charset="0"/>
          </a:endParaRPr>
        </a:p>
      </dsp:txBody>
      <dsp:txXfrm rot="-5400000">
        <a:off x="5361884" y="2018151"/>
        <a:ext cx="1129474" cy="918395"/>
      </dsp:txXfrm>
    </dsp:sp>
    <dsp:sp modelId="{002A7EBF-259E-4FFD-B441-C93116F18B47}">
      <dsp:nvSpPr>
        <dsp:cNvPr id="0" name=""/>
        <dsp:cNvSpPr/>
      </dsp:nvSpPr>
      <dsp:spPr>
        <a:xfrm rot="7200000">
          <a:off x="4994136" y="3135246"/>
          <a:ext cx="1806647" cy="1833773"/>
        </a:xfrm>
        <a:prstGeom prst="flowChartConnector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>
              <a:latin typeface="Source Sans Pro" panose="020B0503030403020204" pitchFamily="34" charset="0"/>
              <a:ea typeface="Source Sans Pro" panose="020B0503030403020204" pitchFamily="34" charset="0"/>
            </a:rPr>
            <a:t>Conformity Bias</a:t>
          </a:r>
          <a:endParaRPr lang="en-US" sz="1400" b="1" kern="1200" dirty="0">
            <a:latin typeface="Source Sans Pro" panose="020B0503030403020204" pitchFamily="34" charset="0"/>
            <a:ea typeface="Source Sans Pro" panose="020B0503030403020204" pitchFamily="34" charset="0"/>
          </a:endParaRPr>
        </a:p>
      </dsp:txBody>
      <dsp:txXfrm rot="-5400000">
        <a:off x="5249123" y="3413386"/>
        <a:ext cx="1296673" cy="1277493"/>
      </dsp:txXfrm>
    </dsp:sp>
    <dsp:sp modelId="{74B1B427-1E18-4BC7-97CB-6FB47252865D}">
      <dsp:nvSpPr>
        <dsp:cNvPr id="0" name=""/>
        <dsp:cNvSpPr/>
      </dsp:nvSpPr>
      <dsp:spPr>
        <a:xfrm rot="9761251">
          <a:off x="3730115" y="4462433"/>
          <a:ext cx="1474565" cy="1444954"/>
        </a:xfrm>
        <a:prstGeom prst="flowChartAlternateProcess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>
              <a:latin typeface="Source Sans Pro" panose="020B0503030403020204" pitchFamily="34" charset="0"/>
              <a:ea typeface="Source Sans Pro" panose="020B0503030403020204" pitchFamily="34" charset="0"/>
            </a:rPr>
            <a:t>Leniency/ Severity</a:t>
          </a:r>
          <a:endParaRPr lang="en-US" sz="1400" b="1" kern="1200" dirty="0">
            <a:latin typeface="Source Sans Pro" panose="020B0503030403020204" pitchFamily="34" charset="0"/>
            <a:ea typeface="Source Sans Pro" panose="020B0503030403020204" pitchFamily="34" charset="0"/>
          </a:endParaRPr>
        </a:p>
      </dsp:txBody>
      <dsp:txXfrm rot="10800000">
        <a:off x="3800650" y="4532968"/>
        <a:ext cx="1333495" cy="1303884"/>
      </dsp:txXfrm>
    </dsp:sp>
    <dsp:sp modelId="{1A6F4F54-E2AC-46A7-9F72-8E38AC215E22}">
      <dsp:nvSpPr>
        <dsp:cNvPr id="0" name=""/>
        <dsp:cNvSpPr/>
      </dsp:nvSpPr>
      <dsp:spPr>
        <a:xfrm rot="12014802">
          <a:off x="1752487" y="4327903"/>
          <a:ext cx="1661708" cy="1605052"/>
        </a:xfrm>
        <a:prstGeom prst="teardrop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>
              <a:latin typeface="Source Sans Pro" panose="020B0503030403020204" pitchFamily="34" charset="0"/>
              <a:ea typeface="Source Sans Pro" panose="020B0503030403020204" pitchFamily="34" charset="0"/>
            </a:rPr>
            <a:t>Central Tendency</a:t>
          </a:r>
          <a:endParaRPr lang="en-US" sz="1400" b="1" kern="1200" dirty="0">
            <a:latin typeface="Source Sans Pro" panose="020B0503030403020204" pitchFamily="34" charset="0"/>
            <a:ea typeface="Source Sans Pro" panose="020B0503030403020204" pitchFamily="34" charset="0"/>
          </a:endParaRPr>
        </a:p>
      </dsp:txBody>
      <dsp:txXfrm rot="10800000">
        <a:off x="1995839" y="4562957"/>
        <a:ext cx="1175004" cy="1134944"/>
      </dsp:txXfrm>
    </dsp:sp>
    <dsp:sp modelId="{1E9062C2-C84D-4AB7-91BF-252D6211F4E7}">
      <dsp:nvSpPr>
        <dsp:cNvPr id="0" name=""/>
        <dsp:cNvSpPr/>
      </dsp:nvSpPr>
      <dsp:spPr>
        <a:xfrm rot="14846993">
          <a:off x="280895" y="3358432"/>
          <a:ext cx="1633714" cy="1545859"/>
        </a:xfrm>
        <a:prstGeom prst="hexagon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>
              <a:latin typeface="Source Sans Pro" panose="020B0503030403020204" pitchFamily="34" charset="0"/>
              <a:ea typeface="Source Sans Pro" panose="020B0503030403020204" pitchFamily="34" charset="0"/>
            </a:rPr>
            <a:t>Contrast Effect</a:t>
          </a:r>
          <a:endParaRPr lang="en-US" sz="1400" b="1" kern="1200" dirty="0">
            <a:latin typeface="Source Sans Pro" panose="020B0503030403020204" pitchFamily="34" charset="0"/>
            <a:ea typeface="Source Sans Pro" panose="020B0503030403020204" pitchFamily="34" charset="0"/>
          </a:endParaRPr>
        </a:p>
      </dsp:txBody>
      <dsp:txXfrm rot="5400000">
        <a:off x="575538" y="3579469"/>
        <a:ext cx="1044427" cy="1103786"/>
      </dsp:txXfrm>
    </dsp:sp>
    <dsp:sp modelId="{B0A9B97F-7943-4AE5-AB02-8E5E23C90CD1}">
      <dsp:nvSpPr>
        <dsp:cNvPr id="0" name=""/>
        <dsp:cNvSpPr/>
      </dsp:nvSpPr>
      <dsp:spPr>
        <a:xfrm rot="16800000">
          <a:off x="268980" y="1919328"/>
          <a:ext cx="1435792" cy="1593206"/>
        </a:xfrm>
        <a:prstGeom prst="flowChartManualOperati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>
              <a:latin typeface="Source Sans Pro" panose="020B0503030403020204" pitchFamily="34" charset="0"/>
              <a:ea typeface="Source Sans Pro" panose="020B0503030403020204" pitchFamily="34" charset="0"/>
            </a:rPr>
            <a:t>First/Last Effect</a:t>
          </a:r>
          <a:endParaRPr lang="en-US" sz="1400" b="1" kern="1200" dirty="0">
            <a:latin typeface="Source Sans Pro" panose="020B0503030403020204" pitchFamily="34" charset="0"/>
            <a:ea typeface="Source Sans Pro" panose="020B0503030403020204" pitchFamily="34" charset="0"/>
          </a:endParaRPr>
        </a:p>
      </dsp:txBody>
      <dsp:txXfrm rot="5400000">
        <a:off x="190273" y="2285193"/>
        <a:ext cx="1593206" cy="861476"/>
      </dsp:txXfrm>
    </dsp:sp>
    <dsp:sp modelId="{50815723-89A6-46C8-A2F5-B13000CF9AC6}">
      <dsp:nvSpPr>
        <dsp:cNvPr id="0" name=""/>
        <dsp:cNvSpPr/>
      </dsp:nvSpPr>
      <dsp:spPr>
        <a:xfrm rot="19006625">
          <a:off x="1099425" y="328028"/>
          <a:ext cx="1344878" cy="1775755"/>
        </a:xfrm>
        <a:prstGeom prst="flowChartAlternateProcess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vert" wrap="square" lIns="85344" tIns="85344" rIns="85344" bIns="85344" numCol="1" spcCol="1270" anchor="ctr" anchorCtr="0">
          <a:noAutofit/>
        </a:bodyPr>
        <a:lstStyle/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latin typeface="Source Sans Pro" panose="020B0503030403020204" pitchFamily="34" charset="0"/>
              <a:ea typeface="Source Sans Pro" panose="020B0503030403020204" pitchFamily="34" charset="0"/>
            </a:rPr>
            <a:t>Assumed </a:t>
          </a:r>
          <a:r>
            <a:rPr lang="en-US" sz="1400" b="1" kern="1200" dirty="0">
              <a:latin typeface="Source Sans Pro" panose="020B0503030403020204" pitchFamily="34" charset="0"/>
              <a:ea typeface="Source Sans Pro" panose="020B0503030403020204" pitchFamily="34" charset="0"/>
            </a:rPr>
            <a:t>Characteristics</a:t>
          </a:r>
          <a:endParaRPr lang="en-US" sz="1200" b="1" kern="1200" dirty="0">
            <a:latin typeface="Source Sans Pro" panose="020B0503030403020204" pitchFamily="34" charset="0"/>
            <a:ea typeface="Source Sans Pro" panose="020B0503030403020204" pitchFamily="34" charset="0"/>
          </a:endParaRPr>
        </a:p>
      </dsp:txBody>
      <dsp:txXfrm>
        <a:off x="1165075" y="393678"/>
        <a:ext cx="1213578" cy="164445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9D8B19-F8FF-4D62-83FB-E0C2D0AA687E}">
      <dsp:nvSpPr>
        <dsp:cNvPr id="0" name=""/>
        <dsp:cNvSpPr/>
      </dsp:nvSpPr>
      <dsp:spPr>
        <a:xfrm>
          <a:off x="1035" y="1182484"/>
          <a:ext cx="4039332" cy="2423599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latin typeface="Source Sans Pro" panose="020B0503030403020204" pitchFamily="34" charset="0"/>
              <a:ea typeface="Source Sans Pro" panose="020B0503030403020204" pitchFamily="34" charset="0"/>
            </a:rPr>
            <a:t>Past behavior is a strong predictor of future performance</a:t>
          </a:r>
        </a:p>
      </dsp:txBody>
      <dsp:txXfrm>
        <a:off x="1035" y="1182484"/>
        <a:ext cx="4039332" cy="2423599"/>
      </dsp:txXfrm>
    </dsp:sp>
    <dsp:sp modelId="{F4A1E531-0CE5-43D6-B2A5-E386A1D10158}">
      <dsp:nvSpPr>
        <dsp:cNvPr id="0" name=""/>
        <dsp:cNvSpPr/>
      </dsp:nvSpPr>
      <dsp:spPr>
        <a:xfrm>
          <a:off x="4444301" y="1182484"/>
          <a:ext cx="4039332" cy="2423599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257326"/>
                <a:satOff val="-84036"/>
                <a:lumOff val="43243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80000"/>
                <a:hueOff val="257326"/>
                <a:satOff val="-84036"/>
                <a:lumOff val="43243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80000"/>
                <a:hueOff val="257326"/>
                <a:satOff val="-84036"/>
                <a:lumOff val="43243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>
              <a:latin typeface="Source Sans Pro" panose="020B0503030403020204" pitchFamily="34" charset="0"/>
              <a:ea typeface="Source Sans Pro" panose="020B0503030403020204" pitchFamily="34" charset="0"/>
            </a:rPr>
            <a:t>Identifies actual behaviors and choices based on similar situations in the past</a:t>
          </a:r>
          <a:endParaRPr lang="en-US" sz="2800" kern="1200" dirty="0">
            <a:latin typeface="Source Sans Pro" panose="020B0503030403020204" pitchFamily="34" charset="0"/>
            <a:ea typeface="Source Sans Pro" panose="020B0503030403020204" pitchFamily="34" charset="0"/>
          </a:endParaRPr>
        </a:p>
      </dsp:txBody>
      <dsp:txXfrm>
        <a:off x="4444301" y="1182484"/>
        <a:ext cx="4039332" cy="242359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6DA9AD-B08E-4246-A125-653F5812FBD3}">
      <dsp:nvSpPr>
        <dsp:cNvPr id="0" name=""/>
        <dsp:cNvSpPr/>
      </dsp:nvSpPr>
      <dsp:spPr>
        <a:xfrm>
          <a:off x="49" y="152437"/>
          <a:ext cx="4709582" cy="774418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1800" b="1" i="0" kern="1200" dirty="0">
              <a:latin typeface="Source Sans Pro" panose="020B0503030403020204" pitchFamily="34" charset="0"/>
              <a:ea typeface="Source Sans Pro" panose="020B0503030403020204" pitchFamily="34" charset="0"/>
            </a:rPr>
            <a:t>Factors to Consider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1800" b="1" i="0" kern="1200" dirty="0">
              <a:latin typeface="Source Sans Pro" panose="020B0503030403020204" pitchFamily="34" charset="0"/>
              <a:ea typeface="Source Sans Pro" panose="020B0503030403020204" pitchFamily="34" charset="0"/>
            </a:rPr>
            <a:t>(2 points each): </a:t>
          </a:r>
          <a:endParaRPr lang="en-US" sz="1800" b="1" i="0" kern="1200" dirty="0">
            <a:latin typeface="Source Sans Pro" panose="020B0503030403020204" pitchFamily="34" charset="0"/>
            <a:ea typeface="Source Sans Pro" panose="020B0503030403020204" pitchFamily="34" charset="0"/>
          </a:endParaRPr>
        </a:p>
      </dsp:txBody>
      <dsp:txXfrm>
        <a:off x="49" y="152437"/>
        <a:ext cx="4709582" cy="774418"/>
      </dsp:txXfrm>
    </dsp:sp>
    <dsp:sp modelId="{4C22591D-B7C0-49D3-B5BA-388D40328B1B}">
      <dsp:nvSpPr>
        <dsp:cNvPr id="0" name=""/>
        <dsp:cNvSpPr/>
      </dsp:nvSpPr>
      <dsp:spPr>
        <a:xfrm>
          <a:off x="49" y="926855"/>
          <a:ext cx="4709582" cy="291518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en-US" sz="1800" i="0" kern="1200" dirty="0">
              <a:latin typeface="Source Sans Pro" panose="020B0503030403020204" pitchFamily="34" charset="0"/>
              <a:ea typeface="Source Sans Pro" panose="020B0503030403020204" pitchFamily="34" charset="0"/>
            </a:rPr>
            <a:t>Shared applicable situation</a:t>
          </a:r>
          <a:endParaRPr lang="en-US" sz="1800" i="0" kern="1200" dirty="0">
            <a:latin typeface="Source Sans Pro" panose="020B0503030403020204" pitchFamily="34" charset="0"/>
            <a:ea typeface="Source Sans Pro" panose="020B0503030403020204" pitchFamily="34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en-US" sz="1800" i="0" kern="1200" dirty="0">
              <a:latin typeface="Source Sans Pro" panose="020B0503030403020204" pitchFamily="34" charset="0"/>
              <a:ea typeface="Source Sans Pro" panose="020B0503030403020204" pitchFamily="34" charset="0"/>
            </a:rPr>
            <a:t>Exhibited the ability to remain calm and professional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en-US" sz="1800" i="0" kern="1200" dirty="0">
              <a:latin typeface="Source Sans Pro" panose="020B0503030403020204" pitchFamily="34" charset="0"/>
              <a:ea typeface="Source Sans Pro" panose="020B0503030403020204" pitchFamily="34" charset="0"/>
            </a:rPr>
            <a:t>Active listening skills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en-US" sz="1800" i="0" kern="1200" dirty="0">
              <a:latin typeface="Source Sans Pro" panose="020B0503030403020204" pitchFamily="34" charset="0"/>
              <a:ea typeface="Source Sans Pro" panose="020B0503030403020204" pitchFamily="34" charset="0"/>
            </a:rPr>
            <a:t>Adaptable 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en-US" sz="1800" i="0" kern="1200" dirty="0">
              <a:latin typeface="Source Sans Pro" panose="020B0503030403020204" pitchFamily="34" charset="0"/>
              <a:ea typeface="Source Sans Pro" panose="020B0503030403020204" pitchFamily="34" charset="0"/>
            </a:rPr>
            <a:t>Ability de-escalate the situation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en-US" sz="1800" i="0" kern="1200" dirty="0">
              <a:latin typeface="Source Sans Pro" panose="020B0503030403020204" pitchFamily="34" charset="0"/>
              <a:ea typeface="Source Sans Pro" panose="020B0503030403020204" pitchFamily="34" charset="0"/>
            </a:rPr>
            <a:t>Followed/explained policies and procedures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en-US" sz="1800" i="0" kern="1200" dirty="0">
              <a:latin typeface="Source Sans Pro" panose="020B0503030403020204" pitchFamily="34" charset="0"/>
              <a:ea typeface="Source Sans Pro" panose="020B0503030403020204" pitchFamily="34" charset="0"/>
            </a:rPr>
            <a:t>Resolved the issue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en-US" sz="1800" i="0" kern="1200" dirty="0">
              <a:latin typeface="Source Sans Pro" panose="020B0503030403020204" pitchFamily="34" charset="0"/>
              <a:ea typeface="Source Sans Pro" panose="020B0503030403020204" pitchFamily="34" charset="0"/>
            </a:rPr>
            <a:t>Other related response</a:t>
          </a:r>
        </a:p>
      </dsp:txBody>
      <dsp:txXfrm>
        <a:off x="49" y="926855"/>
        <a:ext cx="4709582" cy="2915189"/>
      </dsp:txXfrm>
    </dsp:sp>
    <dsp:sp modelId="{80DAF862-10B6-4E96-9680-15159CFFC72B}">
      <dsp:nvSpPr>
        <dsp:cNvPr id="0" name=""/>
        <dsp:cNvSpPr/>
      </dsp:nvSpPr>
      <dsp:spPr>
        <a:xfrm>
          <a:off x="5368972" y="152437"/>
          <a:ext cx="4709582" cy="774418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257326"/>
                <a:satOff val="-84036"/>
                <a:lumOff val="43243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80000"/>
                <a:hueOff val="257326"/>
                <a:satOff val="-84036"/>
                <a:lumOff val="43243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80000"/>
                <a:hueOff val="257326"/>
                <a:satOff val="-84036"/>
                <a:lumOff val="43243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shade val="80000"/>
              <a:hueOff val="257326"/>
              <a:satOff val="-84036"/>
              <a:lumOff val="43243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1800" b="1" i="0" kern="1200" dirty="0">
              <a:latin typeface="Source Sans Pro" panose="020B0503030403020204" pitchFamily="34" charset="0"/>
              <a:ea typeface="Source Sans Pro" panose="020B0503030403020204" pitchFamily="34" charset="0"/>
            </a:rPr>
            <a:t>Factors to Consider: </a:t>
          </a:r>
          <a:endParaRPr lang="en-US" sz="1800" b="1" i="0" kern="1200" dirty="0">
            <a:latin typeface="Source Sans Pro" panose="020B0503030403020204" pitchFamily="34" charset="0"/>
            <a:ea typeface="Source Sans Pro" panose="020B0503030403020204" pitchFamily="34" charset="0"/>
          </a:endParaRPr>
        </a:p>
      </dsp:txBody>
      <dsp:txXfrm>
        <a:off x="5368972" y="152437"/>
        <a:ext cx="4709582" cy="774418"/>
      </dsp:txXfrm>
    </dsp:sp>
    <dsp:sp modelId="{BFA8A420-94A0-4BD7-AD89-3DC22C9B8764}">
      <dsp:nvSpPr>
        <dsp:cNvPr id="0" name=""/>
        <dsp:cNvSpPr/>
      </dsp:nvSpPr>
      <dsp:spPr>
        <a:xfrm>
          <a:off x="5368972" y="926855"/>
          <a:ext cx="4709582" cy="291518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i="0" kern="1200" dirty="0">
              <a:latin typeface="Source Sans Pro" panose="020B0503030403020204" pitchFamily="34" charset="0"/>
              <a:ea typeface="Source Sans Pro" panose="020B0503030403020204" pitchFamily="34" charset="0"/>
            </a:rPr>
            <a:t>5 pts – Describes similar situation; Exhibits ability to stay calm, be adaptable, deescalate; Follows policies; Resolves issue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i="0" kern="1200" dirty="0">
              <a:latin typeface="Source Sans Pro" panose="020B0503030403020204" pitchFamily="34" charset="0"/>
              <a:ea typeface="Source Sans Pro" panose="020B0503030403020204" pitchFamily="34" charset="0"/>
            </a:rPr>
            <a:t>4 pts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i="0" kern="1200" dirty="0">
              <a:latin typeface="Source Sans Pro" panose="020B0503030403020204" pitchFamily="34" charset="0"/>
              <a:ea typeface="Source Sans Pro" panose="020B0503030403020204" pitchFamily="34" charset="0"/>
            </a:rPr>
            <a:t>3 pts -Describes similar situation, but lacks details; No resolution discussed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i="0" kern="1200" dirty="0">
              <a:latin typeface="Source Sans Pro" panose="020B0503030403020204" pitchFamily="34" charset="0"/>
              <a:ea typeface="Source Sans Pro" panose="020B0503030403020204" pitchFamily="34" charset="0"/>
            </a:rPr>
            <a:t>2 pts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i="0" kern="1200" dirty="0">
              <a:latin typeface="Source Sans Pro" panose="020B0503030403020204" pitchFamily="34" charset="0"/>
              <a:ea typeface="Source Sans Pro" panose="020B0503030403020204" pitchFamily="34" charset="0"/>
            </a:rPr>
            <a:t>1 </a:t>
          </a:r>
          <a:r>
            <a:rPr lang="en-US" sz="1800" i="0" kern="1200" dirty="0" err="1">
              <a:latin typeface="Source Sans Pro" panose="020B0503030403020204" pitchFamily="34" charset="0"/>
              <a:ea typeface="Source Sans Pro" panose="020B0503030403020204" pitchFamily="34" charset="0"/>
            </a:rPr>
            <a:t>pt</a:t>
          </a:r>
          <a:r>
            <a:rPr lang="en-US" sz="1800" i="0" kern="1200" dirty="0">
              <a:latin typeface="Source Sans Pro" panose="020B0503030403020204" pitchFamily="34" charset="0"/>
              <a:ea typeface="Source Sans Pro" panose="020B0503030403020204" pitchFamily="34" charset="0"/>
            </a:rPr>
            <a:t> - Limited </a:t>
          </a:r>
          <a:r>
            <a:rPr lang="en-US" sz="1800" i="0" kern="1200" dirty="0" err="1">
              <a:latin typeface="Source Sans Pro" panose="020B0503030403020204" pitchFamily="34" charset="0"/>
              <a:ea typeface="Source Sans Pro" panose="020B0503030403020204" pitchFamily="34" charset="0"/>
            </a:rPr>
            <a:t>exp</a:t>
          </a:r>
          <a:r>
            <a:rPr lang="en-US" sz="1800" i="0" kern="1200" dirty="0">
              <a:latin typeface="Source Sans Pro" panose="020B0503030403020204" pitchFamily="34" charset="0"/>
              <a:ea typeface="Source Sans Pro" panose="020B0503030403020204" pitchFamily="34" charset="0"/>
            </a:rPr>
            <a:t> with such situations; example not really applicable to question</a:t>
          </a:r>
        </a:p>
      </dsp:txBody>
      <dsp:txXfrm>
        <a:off x="5368972" y="926855"/>
        <a:ext cx="4709582" cy="291518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3E54F6-B996-4268-8E5D-5C2899591CE6}">
      <dsp:nvSpPr>
        <dsp:cNvPr id="0" name=""/>
        <dsp:cNvSpPr/>
      </dsp:nvSpPr>
      <dsp:spPr>
        <a:xfrm>
          <a:off x="2994" y="1199945"/>
          <a:ext cx="3648202" cy="1499265"/>
        </a:xfrm>
        <a:prstGeom prst="chevron">
          <a:avLst/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2014" tIns="37338" rIns="37338" bIns="37338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latin typeface="Source Sans Pro" panose="020B0503030403020204" pitchFamily="34" charset="0"/>
              <a:ea typeface="Source Sans Pro" panose="020B0503030403020204" pitchFamily="34" charset="0"/>
            </a:rPr>
            <a:t>Agency Expert</a:t>
          </a:r>
        </a:p>
      </dsp:txBody>
      <dsp:txXfrm>
        <a:off x="752627" y="1199945"/>
        <a:ext cx="2148937" cy="1499265"/>
      </dsp:txXfrm>
    </dsp:sp>
    <dsp:sp modelId="{31B22FED-D858-4455-B4A8-D4DFDB388B3A}">
      <dsp:nvSpPr>
        <dsp:cNvPr id="0" name=""/>
        <dsp:cNvSpPr/>
      </dsp:nvSpPr>
      <dsp:spPr>
        <a:xfrm>
          <a:off x="3361285" y="1167666"/>
          <a:ext cx="3648202" cy="1459281"/>
        </a:xfrm>
        <a:prstGeom prst="chevron">
          <a:avLst/>
        </a:prstGeom>
        <a:gradFill rotWithShape="0">
          <a:gsLst>
            <a:gs pos="0">
              <a:schemeClr val="accent1">
                <a:shade val="80000"/>
                <a:hueOff val="128663"/>
                <a:satOff val="-42018"/>
                <a:lumOff val="21621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80000"/>
                <a:hueOff val="128663"/>
                <a:satOff val="-42018"/>
                <a:lumOff val="21621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80000"/>
                <a:hueOff val="128663"/>
                <a:satOff val="-42018"/>
                <a:lumOff val="21621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2014" tIns="37338" rIns="37338" bIns="37338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latin typeface="Source Sans Pro" panose="020B0503030403020204" pitchFamily="34" charset="0"/>
              <a:ea typeface="Source Sans Pro" panose="020B0503030403020204" pitchFamily="34" charset="0"/>
            </a:rPr>
            <a:t>Diverse Panel</a:t>
          </a:r>
        </a:p>
      </dsp:txBody>
      <dsp:txXfrm>
        <a:off x="4090926" y="1167666"/>
        <a:ext cx="2188921" cy="1459281"/>
      </dsp:txXfrm>
    </dsp:sp>
    <dsp:sp modelId="{3A3EF2A8-EF32-4A2D-AF47-3CA29AC58075}">
      <dsp:nvSpPr>
        <dsp:cNvPr id="0" name=""/>
        <dsp:cNvSpPr/>
      </dsp:nvSpPr>
      <dsp:spPr>
        <a:xfrm>
          <a:off x="6572753" y="1196472"/>
          <a:ext cx="3648202" cy="1459281"/>
        </a:xfrm>
        <a:prstGeom prst="chevron">
          <a:avLst/>
        </a:prstGeom>
        <a:gradFill rotWithShape="0">
          <a:gsLst>
            <a:gs pos="0">
              <a:schemeClr val="accent1">
                <a:shade val="80000"/>
                <a:hueOff val="257326"/>
                <a:satOff val="-84036"/>
                <a:lumOff val="43243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80000"/>
                <a:hueOff val="257326"/>
                <a:satOff val="-84036"/>
                <a:lumOff val="43243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80000"/>
                <a:hueOff val="257326"/>
                <a:satOff val="-84036"/>
                <a:lumOff val="43243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2014" tIns="37338" rIns="37338" bIns="37338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latin typeface="Source Sans Pro" panose="020B0503030403020204" pitchFamily="34" charset="0"/>
              <a:ea typeface="Source Sans Pro" panose="020B0503030403020204" pitchFamily="34" charset="0"/>
            </a:rPr>
            <a:t>Outside Expert</a:t>
          </a:r>
        </a:p>
      </dsp:txBody>
      <dsp:txXfrm>
        <a:off x="7302394" y="1196472"/>
        <a:ext cx="2188921" cy="145928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C91DA2-378A-47D5-B703-5F44AAB35728}">
      <dsp:nvSpPr>
        <dsp:cNvPr id="0" name=""/>
        <dsp:cNvSpPr/>
      </dsp:nvSpPr>
      <dsp:spPr>
        <a:xfrm>
          <a:off x="0" y="1866744"/>
          <a:ext cx="10168709" cy="1216800"/>
        </a:xfrm>
        <a:prstGeom prst="roundRect">
          <a:avLst/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0" kern="1200" dirty="0">
              <a:solidFill>
                <a:schemeClr val="bg1"/>
              </a:solidFill>
              <a:latin typeface="Source Sans Pro" panose="020B0503030403020204" pitchFamily="34" charset="0"/>
              <a:ea typeface="Source Sans Pro" panose="020B0503030403020204" pitchFamily="34" charset="0"/>
            </a:rPr>
            <a:t>What does it mean that someone is a “Culture Add?” </a:t>
          </a:r>
        </a:p>
      </dsp:txBody>
      <dsp:txXfrm>
        <a:off x="59399" y="1926143"/>
        <a:ext cx="10049911" cy="109800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6575CF-B9BC-41A4-9E11-CC840A79859F}">
      <dsp:nvSpPr>
        <dsp:cNvPr id="0" name=""/>
        <dsp:cNvSpPr/>
      </dsp:nvSpPr>
      <dsp:spPr>
        <a:xfrm>
          <a:off x="197800" y="2591"/>
          <a:ext cx="3472742" cy="2083645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>
              <a:solidFill>
                <a:schemeClr val="bg1"/>
              </a:solidFill>
              <a:latin typeface="Source Sans Pro" panose="020B0503030403020204" pitchFamily="34" charset="0"/>
              <a:ea typeface="Source Sans Pro" panose="020B0503030403020204" pitchFamily="34" charset="0"/>
            </a:rPr>
            <a:t>Failure to listen</a:t>
          </a:r>
        </a:p>
      </dsp:txBody>
      <dsp:txXfrm>
        <a:off x="197800" y="2591"/>
        <a:ext cx="3472742" cy="2083645"/>
      </dsp:txXfrm>
    </dsp:sp>
    <dsp:sp modelId="{6D75C9AB-06A4-4F10-997D-A55543B53607}">
      <dsp:nvSpPr>
        <dsp:cNvPr id="0" name=""/>
        <dsp:cNvSpPr/>
      </dsp:nvSpPr>
      <dsp:spPr>
        <a:xfrm>
          <a:off x="4017817" y="2591"/>
          <a:ext cx="3472742" cy="2083645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51465"/>
                <a:satOff val="-16807"/>
                <a:lumOff val="8649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80000"/>
                <a:hueOff val="51465"/>
                <a:satOff val="-16807"/>
                <a:lumOff val="8649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80000"/>
                <a:hueOff val="51465"/>
                <a:satOff val="-16807"/>
                <a:lumOff val="8649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Jumping to conclusions</a:t>
          </a:r>
        </a:p>
      </dsp:txBody>
      <dsp:txXfrm>
        <a:off x="4017817" y="2591"/>
        <a:ext cx="3472742" cy="2083645"/>
      </dsp:txXfrm>
    </dsp:sp>
    <dsp:sp modelId="{EBD2101A-C811-49C2-AFE3-DB9D810732BB}">
      <dsp:nvSpPr>
        <dsp:cNvPr id="0" name=""/>
        <dsp:cNvSpPr/>
      </dsp:nvSpPr>
      <dsp:spPr>
        <a:xfrm>
          <a:off x="7837834" y="2591"/>
          <a:ext cx="3472742" cy="2083645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102931"/>
                <a:satOff val="-33614"/>
                <a:lumOff val="17297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80000"/>
                <a:hueOff val="102931"/>
                <a:satOff val="-33614"/>
                <a:lumOff val="17297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80000"/>
                <a:hueOff val="102931"/>
                <a:satOff val="-33614"/>
                <a:lumOff val="17297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Asking leading questions</a:t>
          </a:r>
        </a:p>
      </dsp:txBody>
      <dsp:txXfrm>
        <a:off x="7837834" y="2591"/>
        <a:ext cx="3472742" cy="2083645"/>
      </dsp:txXfrm>
    </dsp:sp>
    <dsp:sp modelId="{9DE6DE29-9E89-45F8-A511-A7BD5478A4D0}">
      <dsp:nvSpPr>
        <dsp:cNvPr id="0" name=""/>
        <dsp:cNvSpPr/>
      </dsp:nvSpPr>
      <dsp:spPr>
        <a:xfrm>
          <a:off x="197800" y="2433511"/>
          <a:ext cx="3472742" cy="2083645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154396"/>
                <a:satOff val="-50422"/>
                <a:lumOff val="25946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80000"/>
                <a:hueOff val="154396"/>
                <a:satOff val="-50422"/>
                <a:lumOff val="25946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80000"/>
                <a:hueOff val="154396"/>
                <a:satOff val="-50422"/>
                <a:lumOff val="25946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Lack of defined standards</a:t>
          </a:r>
        </a:p>
      </dsp:txBody>
      <dsp:txXfrm>
        <a:off x="197800" y="2433511"/>
        <a:ext cx="3472742" cy="2083645"/>
      </dsp:txXfrm>
    </dsp:sp>
    <dsp:sp modelId="{F92B7B5D-D1B6-44E5-B2A8-727FE8CF4ED3}">
      <dsp:nvSpPr>
        <dsp:cNvPr id="0" name=""/>
        <dsp:cNvSpPr/>
      </dsp:nvSpPr>
      <dsp:spPr>
        <a:xfrm>
          <a:off x="4017817" y="2433511"/>
          <a:ext cx="3472742" cy="2083645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205861"/>
                <a:satOff val="-67229"/>
                <a:lumOff val="34594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80000"/>
                <a:hueOff val="205861"/>
                <a:satOff val="-67229"/>
                <a:lumOff val="34594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80000"/>
                <a:hueOff val="205861"/>
                <a:satOff val="-67229"/>
                <a:lumOff val="34594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Making early decisions</a:t>
          </a:r>
        </a:p>
      </dsp:txBody>
      <dsp:txXfrm>
        <a:off x="4017817" y="2433511"/>
        <a:ext cx="3472742" cy="2083645"/>
      </dsp:txXfrm>
    </dsp:sp>
    <dsp:sp modelId="{50C75318-CDF7-453A-8071-7F6B33AB6562}">
      <dsp:nvSpPr>
        <dsp:cNvPr id="0" name=""/>
        <dsp:cNvSpPr/>
      </dsp:nvSpPr>
      <dsp:spPr>
        <a:xfrm>
          <a:off x="7837834" y="2433511"/>
          <a:ext cx="3472742" cy="2083645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257326"/>
                <a:satOff val="-84036"/>
                <a:lumOff val="43243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80000"/>
                <a:hueOff val="257326"/>
                <a:satOff val="-84036"/>
                <a:lumOff val="43243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80000"/>
                <a:hueOff val="257326"/>
                <a:satOff val="-84036"/>
                <a:lumOff val="43243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Irrelevant information</a:t>
          </a:r>
        </a:p>
      </dsp:txBody>
      <dsp:txXfrm>
        <a:off x="7837834" y="2433511"/>
        <a:ext cx="3472742" cy="2083645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35AE0C-6189-4ACC-8678-32F524F7D05F}">
      <dsp:nvSpPr>
        <dsp:cNvPr id="0" name=""/>
        <dsp:cNvSpPr/>
      </dsp:nvSpPr>
      <dsp:spPr>
        <a:xfrm>
          <a:off x="-1209" y="5976012"/>
          <a:ext cx="2939832" cy="725774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3389" tIns="256032" rIns="133389" bIns="256032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>
              <a:latin typeface="Source Sans Pro" panose="020B0503030403020204" pitchFamily="34" charset="0"/>
              <a:ea typeface="Source Sans Pro" panose="020B0503030403020204" pitchFamily="34" charset="0"/>
            </a:rPr>
            <a:t>Step 4</a:t>
          </a:r>
        </a:p>
      </dsp:txBody>
      <dsp:txXfrm>
        <a:off x="-1209" y="5976012"/>
        <a:ext cx="2939832" cy="725774"/>
      </dsp:txXfrm>
    </dsp:sp>
    <dsp:sp modelId="{FE0E96ED-A6E8-4D37-831C-65F0FE856F95}">
      <dsp:nvSpPr>
        <dsp:cNvPr id="0" name=""/>
        <dsp:cNvSpPr/>
      </dsp:nvSpPr>
      <dsp:spPr>
        <a:xfrm>
          <a:off x="2936203" y="5952392"/>
          <a:ext cx="4567211" cy="77301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135" tIns="457200" rIns="114135" bIns="45720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>
              <a:latin typeface="Source Sans Pro" panose="020B0503030403020204" pitchFamily="34" charset="0"/>
              <a:ea typeface="Source Sans Pro" panose="020B0503030403020204" pitchFamily="34" charset="0"/>
            </a:rPr>
            <a:t>Closing</a:t>
          </a:r>
        </a:p>
      </dsp:txBody>
      <dsp:txXfrm>
        <a:off x="2936203" y="5952392"/>
        <a:ext cx="4567211" cy="773014"/>
      </dsp:txXfrm>
    </dsp:sp>
    <dsp:sp modelId="{28D77541-3A9E-4546-83A6-3AB45B4FD723}">
      <dsp:nvSpPr>
        <dsp:cNvPr id="0" name=""/>
        <dsp:cNvSpPr/>
      </dsp:nvSpPr>
      <dsp:spPr>
        <a:xfrm rot="10800000">
          <a:off x="-1209" y="4061251"/>
          <a:ext cx="2939832" cy="1906612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gradFill rotWithShape="0">
          <a:gsLst>
            <a:gs pos="0">
              <a:schemeClr val="accent1">
                <a:shade val="80000"/>
                <a:hueOff val="85775"/>
                <a:satOff val="-28012"/>
                <a:lumOff val="14414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80000"/>
                <a:hueOff val="85775"/>
                <a:satOff val="-28012"/>
                <a:lumOff val="14414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80000"/>
                <a:hueOff val="85775"/>
                <a:satOff val="-28012"/>
                <a:lumOff val="14414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shade val="80000"/>
              <a:hueOff val="85775"/>
              <a:satOff val="-28012"/>
              <a:lumOff val="14414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3389" tIns="256032" rIns="133389" bIns="256032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>
              <a:latin typeface="Source Sans Pro" panose="020B0503030403020204" pitchFamily="34" charset="0"/>
              <a:ea typeface="Source Sans Pro" panose="020B0503030403020204" pitchFamily="34" charset="0"/>
            </a:rPr>
            <a:t>Step 3</a:t>
          </a:r>
        </a:p>
      </dsp:txBody>
      <dsp:txXfrm rot="-10800000">
        <a:off x="-1209" y="4061251"/>
        <a:ext cx="2939832" cy="1239298"/>
      </dsp:txXfrm>
    </dsp:sp>
    <dsp:sp modelId="{07FC4655-A472-4B34-9BCB-D7E7288FED48}">
      <dsp:nvSpPr>
        <dsp:cNvPr id="0" name=""/>
        <dsp:cNvSpPr/>
      </dsp:nvSpPr>
      <dsp:spPr>
        <a:xfrm>
          <a:off x="2936203" y="4221378"/>
          <a:ext cx="4567211" cy="103113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135" tIns="457200" rIns="114135" bIns="45720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>
              <a:latin typeface="Source Sans Pro" panose="020B0503030403020204" pitchFamily="34" charset="0"/>
              <a:ea typeface="Source Sans Pro" panose="020B0503030403020204" pitchFamily="34" charset="0"/>
            </a:rPr>
            <a:t>Information Giving</a:t>
          </a:r>
        </a:p>
      </dsp:txBody>
      <dsp:txXfrm>
        <a:off x="2936203" y="4221378"/>
        <a:ext cx="4567211" cy="1031133"/>
      </dsp:txXfrm>
    </dsp:sp>
    <dsp:sp modelId="{D334AAEC-9629-45DC-830D-8189DBCE64E6}">
      <dsp:nvSpPr>
        <dsp:cNvPr id="0" name=""/>
        <dsp:cNvSpPr/>
      </dsp:nvSpPr>
      <dsp:spPr>
        <a:xfrm rot="10800000">
          <a:off x="-1209" y="1184584"/>
          <a:ext cx="2939832" cy="2892138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gradFill rotWithShape="0">
          <a:gsLst>
            <a:gs pos="0">
              <a:schemeClr val="accent1">
                <a:shade val="80000"/>
                <a:hueOff val="171551"/>
                <a:satOff val="-56024"/>
                <a:lumOff val="28829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80000"/>
                <a:hueOff val="171551"/>
                <a:satOff val="-56024"/>
                <a:lumOff val="28829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80000"/>
                <a:hueOff val="171551"/>
                <a:satOff val="-56024"/>
                <a:lumOff val="28829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shade val="80000"/>
              <a:hueOff val="171551"/>
              <a:satOff val="-56024"/>
              <a:lumOff val="28829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3389" tIns="256032" rIns="133389" bIns="256032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>
              <a:latin typeface="Source Sans Pro" panose="020B0503030403020204" pitchFamily="34" charset="0"/>
              <a:ea typeface="Source Sans Pro" panose="020B0503030403020204" pitchFamily="34" charset="0"/>
            </a:rPr>
            <a:t>Step 2</a:t>
          </a:r>
        </a:p>
      </dsp:txBody>
      <dsp:txXfrm rot="-10800000">
        <a:off x="-1209" y="1184584"/>
        <a:ext cx="2939832" cy="1879889"/>
      </dsp:txXfrm>
    </dsp:sp>
    <dsp:sp modelId="{777C5456-3465-49FB-ABD4-187B4F99BC24}">
      <dsp:nvSpPr>
        <dsp:cNvPr id="0" name=""/>
        <dsp:cNvSpPr/>
      </dsp:nvSpPr>
      <dsp:spPr>
        <a:xfrm>
          <a:off x="2936203" y="1541147"/>
          <a:ext cx="4567211" cy="138969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135" tIns="457200" rIns="114135" bIns="45720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>
              <a:latin typeface="Source Sans Pro" panose="020B0503030403020204" pitchFamily="34" charset="0"/>
              <a:ea typeface="Source Sans Pro" panose="020B0503030403020204" pitchFamily="34" charset="0"/>
            </a:rPr>
            <a:t>Information Gathering</a:t>
          </a:r>
        </a:p>
      </dsp:txBody>
      <dsp:txXfrm>
        <a:off x="2936203" y="1541147"/>
        <a:ext cx="4567211" cy="1389699"/>
      </dsp:txXfrm>
    </dsp:sp>
    <dsp:sp modelId="{5A53E9B0-0979-4BE4-A190-F0DBB5946B36}">
      <dsp:nvSpPr>
        <dsp:cNvPr id="0" name=""/>
        <dsp:cNvSpPr/>
      </dsp:nvSpPr>
      <dsp:spPr>
        <a:xfrm rot="10800000">
          <a:off x="-1209" y="84322"/>
          <a:ext cx="2939832" cy="1115733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gradFill rotWithShape="0">
          <a:gsLst>
            <a:gs pos="0">
              <a:schemeClr val="accent1">
                <a:shade val="80000"/>
                <a:hueOff val="257326"/>
                <a:satOff val="-84036"/>
                <a:lumOff val="43243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80000"/>
                <a:hueOff val="257326"/>
                <a:satOff val="-84036"/>
                <a:lumOff val="43243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80000"/>
                <a:hueOff val="257326"/>
                <a:satOff val="-84036"/>
                <a:lumOff val="43243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shade val="80000"/>
              <a:hueOff val="257326"/>
              <a:satOff val="-84036"/>
              <a:lumOff val="43243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3389" tIns="256032" rIns="133389" bIns="256032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>
              <a:latin typeface="Source Sans Pro" panose="020B0503030403020204" pitchFamily="34" charset="0"/>
              <a:ea typeface="Source Sans Pro" panose="020B0503030403020204" pitchFamily="34" charset="0"/>
            </a:rPr>
            <a:t>Step 1</a:t>
          </a:r>
        </a:p>
      </dsp:txBody>
      <dsp:txXfrm rot="-10800000">
        <a:off x="-1209" y="84322"/>
        <a:ext cx="2939832" cy="725226"/>
      </dsp:txXfrm>
    </dsp:sp>
    <dsp:sp modelId="{6504F1B5-6EB9-4E97-AC25-63DF4A9CA9C8}">
      <dsp:nvSpPr>
        <dsp:cNvPr id="0" name=""/>
        <dsp:cNvSpPr/>
      </dsp:nvSpPr>
      <dsp:spPr>
        <a:xfrm>
          <a:off x="2936203" y="106128"/>
          <a:ext cx="4567211" cy="72522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135" tIns="457200" rIns="114135" bIns="45720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>
              <a:latin typeface="Source Sans Pro" panose="020B0503030403020204" pitchFamily="34" charset="0"/>
              <a:ea typeface="Source Sans Pro" panose="020B0503030403020204" pitchFamily="34" charset="0"/>
            </a:rPr>
            <a:t>Opening</a:t>
          </a:r>
          <a:r>
            <a:rPr lang="en-US" sz="600" kern="1200" dirty="0"/>
            <a:t>	</a:t>
          </a:r>
        </a:p>
      </dsp:txBody>
      <dsp:txXfrm>
        <a:off x="2936203" y="106128"/>
        <a:ext cx="4567211" cy="7252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2">
  <dgm:title val=""/>
  <dgm:desc val=""/>
  <dgm:catLst>
    <dgm:cat type="list" pri="6000"/>
    <dgm:cat type="relationship" pri="16000"/>
    <dgm:cat type="picture" pri="29000"/>
    <dgm:cat type="pictureconvert" pri="2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/>
    </dgm:varLst>
    <dgm:choose name="Name0">
      <dgm:if name="Name1" func="var" arg="dir" op="equ" val="norm">
        <dgm:alg type="lin">
          <dgm:param type="linDir" val="fromL"/>
          <dgm:param type="nodeVertAlign" val="t"/>
        </dgm:alg>
      </dgm:if>
      <dgm:else name="Name2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Node" refType="w"/>
      <dgm:constr type="h" for="ch" forName="compositeNode" refType="h"/>
      <dgm:constr type="w" for="ch" forName="sibTrans" refType="w" refFor="ch" refForName="compositeNode" op="equ" fact="0.2"/>
      <dgm:constr type="h" for="des" forName="childNode" op="equ"/>
      <dgm:constr type="w" for="des" forName="childNode" op="equ"/>
      <dgm:constr type="w" for="des" forName="parentNode" op="equ"/>
      <dgm:constr type="h" for="des" forName="image" op="equ"/>
      <dgm:constr type="w" for="des" forName="image" op="equ"/>
      <dgm:constr type="primFontSz" for="des" forName="parentNode" op="equ" val="65"/>
      <dgm:constr type="primFontSz" for="des" forName="childNode" op="equ" val="65"/>
    </dgm:constrLst>
    <dgm:ruleLst/>
    <dgm:forEach name="Name3" axis="ch" ptType="node">
      <dgm:layoutNode name="compositeNode">
        <dgm:varLst>
          <dgm:bulletEnabled val="1"/>
        </dgm:varLst>
        <dgm:alg type="composite"/>
        <dgm:presOf/>
        <dgm:choose name="Name4">
          <dgm:if name="Name5" func="var" arg="dir" op="equ" val="norm">
            <dgm:constrLst>
              <dgm:constr type="w" for="ch" forName="image" refType="w"/>
              <dgm:constr type="h" for="ch" forName="image" refType="h"/>
              <dgm:constr type="h" for="ch" forName="image" refType="w" refFor="ch" refForName="image" op="lte"/>
              <dgm:constr type="w" for="ch" forName="image" refType="h" refFor="ch" refForName="image" op="lte"/>
              <dgm:constr type="w" for="ch" forName="image" refType="w" op="lte" fact="0.33"/>
              <dgm:constr type="h" for="ch" forName="image" refType="h" op="lte" fact="0.33"/>
              <dgm:constr type="t" for="ch" forName="image"/>
              <dgm:constr type="l" for="ch" forName="image"/>
              <dgm:constr type="w" for="ch" forName="childNode" refType="w" fact="0.85"/>
              <dgm:constr type="h" for="ch" forName="childNode" refType="h" fact="0.78"/>
              <dgm:constr type="t" for="ch" forName="childNode" refType="h" refFor="ch" refForName="image" fact="0.66"/>
              <dgm:constr type="l" for="ch" forName="childNode" refType="w" refFor="ch" refForName="image" fact="0.5"/>
              <dgm:constr type="tMarg" for="ch" forName="childNode" refType="w" refFor="ch" refForName="image" fact="1.25"/>
              <dgm:constr type="t" for="ch" forName="parentNode" refType="h" refFor="ch" refForName="image" fact="0.66"/>
              <dgm:constr type="b" for="ch" forName="parentNode" refType="b" refFor="ch" refForName="childNode"/>
              <dgm:constr type="l" for="ch" forName="parentNode"/>
              <dgm:constr type="r" for="ch" forName="parentNode" refType="l" refFor="ch" refForName="childNode"/>
              <dgm:constr type="rMarg" for="ch" forName="parentNode" refType="w" refFor="ch" refForName="image" fact="1.25"/>
            </dgm:constrLst>
          </dgm:if>
          <dgm:else name="Name6">
            <dgm:constrLst>
              <dgm:constr type="w" for="ch" forName="image" refType="w"/>
              <dgm:constr type="h" for="ch" forName="image" refType="h"/>
              <dgm:constr type="h" for="ch" forName="image" refType="w" refFor="ch" refForName="image" op="lte"/>
              <dgm:constr type="w" for="ch" forName="image" refType="h" refFor="ch" refForName="image" op="lte"/>
              <dgm:constr type="w" for="ch" forName="image" refType="w" op="lte" fact="0.33"/>
              <dgm:constr type="h" for="ch" forName="image" refType="h" op="lte" fact="0.33"/>
              <dgm:constr type="t" for="ch" forName="image"/>
              <dgm:constr type="r" for="ch" forName="image" refType="w"/>
              <dgm:constr type="w" for="ch" forName="childNode" refType="w" fact="0.85"/>
              <dgm:constr type="h" for="ch" forName="childNode" refType="h" fact="0.78"/>
              <dgm:constr type="t" for="ch" forName="childNode" refType="h" refFor="ch" refForName="image" fact="0.66"/>
              <dgm:constr type="r" for="ch" forName="childNode" refType="w"/>
              <dgm:constr type="rOff" for="ch" forName="childNode" refType="w" refFor="ch" refForName="image" fact="-0.5"/>
              <dgm:constr type="tMarg" for="ch" forName="childNode" refType="w" refFor="ch" refForName="image" fact="1.25"/>
              <dgm:constr type="t" for="ch" forName="parentNode" refType="h" refFor="ch" refForName="image" fact="0.66"/>
              <dgm:constr type="b" for="ch" forName="parentNode" refType="b" refFor="ch" refForName="childNode"/>
              <dgm:constr type="r" for="ch" forName="parentNode" refType="w"/>
              <dgm:constr type="l" for="ch" forName="parentNode" refType="r" refFor="ch" refForName="childNode"/>
              <dgm:constr type="lOff" for="ch" forName="parentNode" refType="rOff" refFor="ch" refForName="childNode"/>
              <dgm:constr type="lMarg" for="ch" forName="parentNode" refType="w" refFor="ch" refForName="image" fact="1.25"/>
            </dgm:constrLst>
          </dgm:else>
        </dgm:choose>
        <dgm:ruleLst>
          <dgm:rule type="w" for="ch" forName="childNode" val="NaN" fact="0.4" max="NaN"/>
          <dgm:rule type="h" for="ch" forName="childNode" val="NaN" fact="0.5" max="NaN"/>
        </dgm:ruleLst>
        <dgm:layoutNode name="image" styleLbl="fgImgPlace1">
          <dgm:alg type="sp"/>
          <dgm:shape xmlns:r="http://schemas.openxmlformats.org/officeDocument/2006/relationships" type="rect" r:blip="" zOrderOff="4" blipPhldr="1">
            <dgm:adjLst/>
          </dgm:shape>
          <dgm:presOf/>
          <dgm:constrLst/>
          <dgm:ruleLst/>
        </dgm:layoutNode>
        <dgm:layoutNode name="childNode" styleLbl="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 zOrderOff="2">
            <dgm:adjLst/>
          </dgm:shape>
          <dgm:presOf axis="des" ptType="node"/>
          <dgm:constrLst/>
          <dgm:ruleLst>
            <dgm:rule type="primFontSz" val="5" fact="NaN" max="NaN"/>
          </dgm:ruleLst>
        </dgm:layoutNode>
        <dgm:layoutNode name="parentNode" styleLbl="revTx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>
                <dgm:adjLst/>
              </dgm:shape>
              <dgm:presOf axis="self"/>
              <dgm:constrLst>
                <dgm:constr type="lMarg"/>
                <dgm:constr type="bMarg"/>
                <dgm:constr type="tMarg"/>
              </dgm:constrLst>
            </dgm:if>
            <dgm:else name="Name9">
              <dgm:alg type="tx">
                <dgm:param type="autoTxRot" val="grav"/>
                <dgm:param type="parTxLTRAlign" val="l"/>
                <dgm:param type="parTxRTLAlign" val="l"/>
              </dgm:alg>
              <dgm:shape xmlns:r="http://schemas.openxmlformats.org/officeDocument/2006/relationships" rot="90" type="rect" r:blip="">
                <dgm:adjLst/>
              </dgm:shape>
              <dgm:presOf axis="self"/>
              <dgm:constrLst>
                <dgm:constr type="rMarg"/>
                <dgm:constr type="bMarg"/>
                <dgm:constr type="tMarg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16/7/layout/VerticalDownArrowProcess">
  <dgm:title val="Vertical Down Arrow Process"/>
  <dgm:desc val="Use to show a progression; a timeline; sequential steps in a task, process, or workflow; or to emphasize movement or direction. Level 1 text appears inside an arrow shape while Level 2 text appears below the arrow shapes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36"/>
      <dgm:constr type="primFontSz" for="des" forName="parentTextArrow" refType="primFontSz" refFor="des" refForName="parentTextBox" op="equ"/>
      <dgm:constr type="primFontSz" for="des" forName="descendantArrow" val="24"/>
      <dgm:constr type="primFontSz" for="des" forName="descendantArrow" refType="primFontSz" refFor="des" refForName="parentTextArrow" op="lte"/>
      <dgm:constr type="primFontSz" for="des" forName="descendantBox" refType="primFontSz" refFor="des" refForName="parentTextArrow" op="lte"/>
      <dgm:constr type="primFontSz" for="des" forName="descendantBox" refType="primFontSz" refFor="des" refForName="parentTextBox" op="lte"/>
      <dgm:constr type="primFontSz" for="des" forName="descendantArrow" refType="primFontSz" refFor="des" refForName="parentTextBox" op="lte"/>
      <dgm:constr type="primFontSz" for="des" forName="descendantBox" refType="primFontSz" refFor="des" refForName="descendan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parentTextBox" refType="w" fact="0.25"/>
              <dgm:constr type="h" for="ch" forName="parentTextBox" refType="h"/>
              <dgm:constr type="t" for="ch" forName="parentTextBox"/>
              <dgm:constr type="w" for="ch" forName="descendantBox" refType="w" fact="0.75"/>
              <dgm:constr type="l" for="ch" forName="descendantBox" refType="w" fact="0.25"/>
              <dgm:constr type="b" for="ch" forName="descendantBox" refType="h"/>
              <dgm:constr type="h" for="ch" forName="descendantBox" refType="h"/>
            </dgm:constrLst>
            <dgm:ruleLst/>
            <dgm:layoutNode name="parentTextBox" styleLbl="alignNode1">
              <dgm:alg type="tx"/>
              <dgm:shape xmlns:r="http://schemas.openxmlformats.org/officeDocument/2006/relationships" type="rect" r:blip="">
                <dgm:adjLst/>
              </dgm:shape>
              <dgm:presOf axis="self"/>
              <dgm:constrLst>
                <dgm:constr type="primFontSz" refType="h" op="lte" fact="0.5"/>
                <dgm:constr type="lMarg" refType="w" fact="0.2016"/>
                <dgm:constr type="rMarg" refType="w" fact="0.2016"/>
              </dgm:constrLst>
              <dgm:ruleLst>
                <dgm:rule type="primFontSz" val="13" fact="NaN" max="NaN"/>
              </dgm:ruleLst>
            </dgm:layoutNode>
            <dgm:layoutNode name="descendantBox" styleLbl="bgAccFollowNode1">
              <dgm:alg type="tx">
                <dgm:param type="stBulletLvl" val="0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/>
              <dgm:constrLst>
                <dgm:constr type="tMarg" refType="primFontSz"/>
                <dgm:constr type="bMarg" refType="primFontSz"/>
                <dgm:constr type="lMarg" refType="w" fact="0.0575"/>
                <dgm:constr type="rMarg" refType="w" fact="0.0575"/>
              </dgm:constrLst>
              <dgm:presOf axis="des" ptType="node"/>
              <dgm:ruleLst>
                <dgm:rule type="primFontSz" val="11" fact="NaN" max="NaN"/>
              </dgm:ruleLst>
            </dgm:layoutNod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parentTextArrow" refType="w" fact="0.25"/>
              <dgm:constr type="t" for="ch" forName="parentTextArrow"/>
              <dgm:constr type="h" for="ch" forName="parentTextArrow" refType="h" fact="0.65"/>
              <dgm:constr type="w" for="ch" forName="arrow" refType="w" fact="0.25"/>
              <dgm:constr type="h" for="ch" forName="arrow" refType="h"/>
              <dgm:constr type="l" for="ch" forName="descendantArrow" refType="w" fact="0.25"/>
              <dgm:constr type="w" for="ch" forName="descendantArrow" refType="w" fact="0.75"/>
              <dgm:constr type="b" for="ch" forName="descendantArrow" refType="h" fact="0.65"/>
              <dgm:constr type="h" for="ch" forName="descendantArrow" refType="h" fact="0.65"/>
            </dgm:constrLst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>
                <dgm:constr type="primFontSz" refType="h" op="lte" fact="0.5"/>
                <dgm:constr type="lMarg" refType="w" fact="0.2016"/>
                <dgm:constr type="rMarg" refType="w" fact="0.2016"/>
              </dgm:constrLst>
              <dgm:ruleLst>
                <dgm:rule type="primFontSz" val="13" fact="NaN" max="NaN"/>
              </dgm:ruleLst>
            </dgm:layoutNode>
            <dgm:layoutNode name="arrow" styleLbl="alignNode1">
              <dgm:alg type="sp"/>
              <dgm:shape xmlns:r="http://schemas.openxmlformats.org/officeDocument/2006/relationships" rot="180" type="upArrowCallout" r:blip="">
                <dgm:adjLst>
                  <dgm:adj idx="1" val="0.05"/>
                  <dgm:adj idx="2" val="0.1"/>
                  <dgm:adj idx="3" val="0.15"/>
                </dgm:adjLst>
              </dgm:shape>
              <dgm:presOf axis="self"/>
              <dgm:constrLst/>
              <dgm:ruleLst/>
            </dgm:layoutNode>
            <dgm:layoutNode name="descendantArrow" styleLbl="bgAccFollowNode1">
              <dgm:alg type="tx">
                <dgm:param type="stBulletLvl" val="0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tMarg" refType="primFontSz"/>
                <dgm:constr type="bMarg" refType="primFontSz"/>
                <dgm:constr type="lMarg" refType="w" fact="0.0575"/>
                <dgm:constr type="rMarg" refType="w" fact="0.0575"/>
              </dgm:constrLst>
              <dgm:ruleLst>
                <dgm:rule type="primFontSz" val="11" fact="NaN" max="NaN"/>
              </dgm:ruleLst>
            </dgm:layoutNod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91782A-327E-47C2-AC94-4EE00F2151BE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9D666F-B1E6-4494-AF9E-BA609FD178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5737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Check in Question: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9D666F-B1E6-4494-AF9E-BA609FD1786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35362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DA41BB-78A0-490B-8874-36EB708AEC63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31596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DA41BB-78A0-490B-8874-36EB708AEC63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96397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DA41BB-78A0-490B-8874-36EB708AEC63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2983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DA41BB-78A0-490B-8874-36EB708AEC63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219842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DA41BB-78A0-490B-8874-36EB708AEC63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60034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DA41BB-78A0-490B-8874-36EB708AEC63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638895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DA41BB-78A0-490B-8874-36EB708AEC63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305417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DA41BB-78A0-490B-8874-36EB708AEC63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362382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DA41BB-78A0-490B-8874-36EB708AEC63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897576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DA41BB-78A0-490B-8874-36EB708AEC63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77401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9D666F-B1E6-4494-AF9E-BA609FD1786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08637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DA41BB-78A0-490B-8874-36EB708AEC63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135998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57066" indent="-291179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64717" indent="-232943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30604" indent="-232943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96491" indent="-232943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62377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3028264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94151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960038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BDDAE32-99FE-459E-B3F4-DC109DD0315A}" type="slidenum">
              <a:rPr lang="en-US" altLang="en-US" smtClean="0">
                <a:latin typeface="Calibri" panose="020F050202020403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21</a:t>
            </a:fld>
            <a:endParaRPr lang="en-US" altLang="en-US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148752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sz="12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DA41BB-78A0-490B-8874-36EB708AEC63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917848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DA41BB-78A0-490B-8874-36EB708AEC6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095553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DA41BB-78A0-490B-8874-36EB708AEC6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1973295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DA41BB-78A0-490B-8874-36EB708AEC63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568200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DA41BB-78A0-490B-8874-36EB708AEC6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3379946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DA41BB-78A0-490B-8874-36EB708AEC63}" type="slidenum">
              <a:rPr lang="en-US" smtClean="0"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383766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DA41BB-78A0-490B-8874-36EB708AEC63}" type="slidenum">
              <a:rPr lang="en-US" smtClean="0"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778344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DA41BB-78A0-490B-8874-36EB708AEC63}" type="slidenum">
              <a:rPr lang="en-US" smtClean="0"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41213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9D666F-B1E6-4494-AF9E-BA609FD1786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39951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DA41BB-78A0-490B-8874-36EB708AEC63}" type="slidenum">
              <a:rPr lang="en-US" smtClean="0"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81877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DA41BB-78A0-490B-8874-36EB708AEC63}" type="slidenum">
              <a:rPr lang="en-US" smtClean="0"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9718642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DA41BB-78A0-490B-8874-36EB708AEC63}" type="slidenum">
              <a:rPr lang="en-US" smtClean="0"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70652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DA41BB-78A0-490B-8874-36EB708AEC63}" type="slidenum">
              <a:rPr lang="en-US" smtClean="0"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7777932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Hold 3-5 minutes at the end of the course to ensure folks have</a:t>
            </a:r>
            <a:r>
              <a:rPr lang="en-US" baseline="0" dirty="0"/>
              <a:t> this dedicated time to submit feedback. </a:t>
            </a:r>
            <a:endParaRPr lang="en-US" dirty="0"/>
          </a:p>
          <a:p>
            <a:endParaRPr lang="en-US" dirty="0"/>
          </a:p>
          <a:p>
            <a:r>
              <a:rPr lang="en-US" dirty="0"/>
              <a:t>Add</a:t>
            </a:r>
            <a:r>
              <a:rPr lang="en-US" baseline="0" dirty="0"/>
              <a:t> Course </a:t>
            </a:r>
            <a:r>
              <a:rPr lang="en-US" baseline="0" dirty="0" err="1"/>
              <a:t>Eval</a:t>
            </a:r>
            <a:r>
              <a:rPr lang="en-US" baseline="0" dirty="0"/>
              <a:t> Survey hyperlink to chat for folks to click on as well! </a:t>
            </a:r>
          </a:p>
          <a:p>
            <a:endParaRPr lang="en-US" baseline="0" dirty="0"/>
          </a:p>
          <a:p>
            <a:r>
              <a:rPr lang="en-US" sz="1200" b="1" u="non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www.surveymonkey.com/r/2025CourseFeedback</a:t>
            </a:r>
            <a:r>
              <a:rPr lang="en-US" sz="1200" u="non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      </a:t>
            </a:r>
            <a:r>
              <a:rPr lang="en-US" sz="1200" u="non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(Current QR Code above</a:t>
            </a:r>
            <a:r>
              <a:rPr lang="en-US" sz="1200" u="non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goes to </a:t>
            </a:r>
            <a:r>
              <a:rPr lang="en-US" sz="1200" u="none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2025 </a:t>
            </a:r>
            <a:r>
              <a:rPr lang="en-US" sz="1200" u="non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survey). </a:t>
            </a:r>
            <a:endParaRPr lang="en-US" sz="1200" u="non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9D666F-B1E6-4494-AF9E-BA609FD1786D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0665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9D666F-B1E6-4494-AF9E-BA609FD1786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3452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9D666F-B1E6-4494-AF9E-BA609FD1786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4656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DA41BB-78A0-490B-8874-36EB708AEC63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78887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57066" indent="-291179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64717" indent="-232943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30604" indent="-232943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96491" indent="-232943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62377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3028264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94151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960038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BDDAE32-99FE-459E-B3F4-DC109DD0315A}" type="slidenum">
              <a:rPr lang="en-US" altLang="en-US" smtClean="0">
                <a:latin typeface="Calibri" panose="020F050202020403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 altLang="en-US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65874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0" i="0" kern="1200" baseline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DA41BB-78A0-490B-8874-36EB708AEC63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03251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DA41BB-78A0-490B-8874-36EB708AEC63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09314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18985" y="1754638"/>
            <a:ext cx="8134815" cy="2387600"/>
          </a:xfrm>
        </p:spPr>
        <p:txBody>
          <a:bodyPr anchor="b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18985" y="4300575"/>
            <a:ext cx="8134815" cy="1655762"/>
          </a:xfrm>
        </p:spPr>
        <p:txBody>
          <a:bodyPr>
            <a:normAutofit/>
          </a:bodyPr>
          <a:lstStyle>
            <a:lvl1pPr marL="0" indent="0" algn="l">
              <a:buNone/>
              <a:defRPr sz="30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761B919-6D16-40A7-9F08-CE6372F2A981}" type="datetimeFigureOut">
              <a:rPr lang="en-US" smtClean="0"/>
              <a:pPr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1DF783A-C9DB-4B79-89FF-F0C9B7EEE562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068" y="2651579"/>
            <a:ext cx="2593968" cy="2593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5122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6906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82562"/>
            <a:ext cx="10515600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1B919-6D16-40A7-9F08-CE6372F2A981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F783A-C9DB-4B79-89FF-F0C9B7EEE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97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1B919-6D16-40A7-9F08-CE6372F2A981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F783A-C9DB-4B79-89FF-F0C9B7EEE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651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6906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82562"/>
            <a:ext cx="10515600" cy="1325563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none"/>
        </p:style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1B919-6D16-40A7-9F08-CE6372F2A981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F783A-C9DB-4B79-89FF-F0C9B7EEE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066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1B919-6D16-40A7-9F08-CE6372F2A981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F783A-C9DB-4B79-89FF-F0C9B7EEE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046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16906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82562"/>
            <a:ext cx="10515600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1B919-6D16-40A7-9F08-CE6372F2A981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F783A-C9DB-4B79-89FF-F0C9B7EEE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189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0"/>
            <a:ext cx="12192000" cy="16906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77800"/>
            <a:ext cx="10515600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857375"/>
            <a:ext cx="5157787" cy="6477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857375"/>
            <a:ext cx="5183188" cy="6477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1B919-6D16-40A7-9F08-CE6372F2A981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F783A-C9DB-4B79-89FF-F0C9B7EEE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480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12192000" cy="16906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82562"/>
            <a:ext cx="10515600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1B919-6D16-40A7-9F08-CE6372F2A981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F783A-C9DB-4B79-89FF-F0C9B7EEE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5224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1B919-6D16-40A7-9F08-CE6372F2A981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F783A-C9DB-4B79-89FF-F0C9B7EEE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60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1B919-6D16-40A7-9F08-CE6372F2A981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F783A-C9DB-4B79-89FF-F0C9B7EEE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127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1B919-6D16-40A7-9F08-CE6372F2A981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F783A-C9DB-4B79-89FF-F0C9B7EEE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310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61B919-6D16-40A7-9F08-CE6372F2A981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F783A-C9DB-4B79-89FF-F0C9B7EEE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61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9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2.xml"/><Relationship Id="rId7" Type="http://schemas.microsoft.com/office/2007/relationships/diagramDrawing" Target="../diagrams/drawing12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2.xml"/><Relationship Id="rId5" Type="http://schemas.openxmlformats.org/officeDocument/2006/relationships/diagramQuickStyle" Target="../diagrams/quickStyle12.xml"/><Relationship Id="rId4" Type="http://schemas.openxmlformats.org/officeDocument/2006/relationships/diagramLayout" Target="../diagrams/layout1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3.xml"/><Relationship Id="rId7" Type="http://schemas.microsoft.com/office/2007/relationships/diagramDrawing" Target="../diagrams/drawing13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3.xml"/><Relationship Id="rId5" Type="http://schemas.openxmlformats.org/officeDocument/2006/relationships/diagramQuickStyle" Target="../diagrams/quickStyle13.xml"/><Relationship Id="rId4" Type="http://schemas.openxmlformats.org/officeDocument/2006/relationships/diagramLayout" Target="../diagrams/layout1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4.xml"/><Relationship Id="rId7" Type="http://schemas.microsoft.com/office/2007/relationships/diagramDrawing" Target="../diagrams/drawing14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4.xml"/><Relationship Id="rId5" Type="http://schemas.openxmlformats.org/officeDocument/2006/relationships/diagramQuickStyle" Target="../diagrams/quickStyle14.xml"/><Relationship Id="rId4" Type="http://schemas.openxmlformats.org/officeDocument/2006/relationships/diagramLayout" Target="../diagrams/layout14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5.xml"/><Relationship Id="rId7" Type="http://schemas.microsoft.com/office/2007/relationships/diagramDrawing" Target="../diagrams/drawing15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5.xml"/><Relationship Id="rId5" Type="http://schemas.openxmlformats.org/officeDocument/2006/relationships/diagramQuickStyle" Target="../diagrams/quickStyle15.xml"/><Relationship Id="rId4" Type="http://schemas.openxmlformats.org/officeDocument/2006/relationships/diagramLayout" Target="../diagrams/layout1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6.xml"/><Relationship Id="rId3" Type="http://schemas.openxmlformats.org/officeDocument/2006/relationships/image" Target="../media/image15.png"/><Relationship Id="rId7" Type="http://schemas.openxmlformats.org/officeDocument/2006/relationships/diagramColors" Target="../diagrams/colors16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16.xml"/><Relationship Id="rId5" Type="http://schemas.openxmlformats.org/officeDocument/2006/relationships/diagramLayout" Target="../diagrams/layout16.xml"/><Relationship Id="rId4" Type="http://schemas.openxmlformats.org/officeDocument/2006/relationships/diagramData" Target="../diagrams/data1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7.xml"/><Relationship Id="rId7" Type="http://schemas.microsoft.com/office/2007/relationships/diagramDrawing" Target="../diagrams/drawing17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7.xml"/><Relationship Id="rId5" Type="http://schemas.openxmlformats.org/officeDocument/2006/relationships/diagramQuickStyle" Target="../diagrams/quickStyle17.xml"/><Relationship Id="rId4" Type="http://schemas.openxmlformats.org/officeDocument/2006/relationships/diagramLayout" Target="../diagrams/layout1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Creating an Equitable Interview Process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latin typeface="Source Sans Pro" panose="020B0503030403020204" pitchFamily="34" charset="0"/>
                <a:ea typeface="Source Sans Pro" panose="020B0503030403020204" pitchFamily="34" charset="0"/>
              </a:rPr>
              <a:t>Bill Wick, Human Resources Analyst</a:t>
            </a:r>
          </a:p>
          <a:p>
            <a:r>
              <a:rPr lang="en-US" dirty="0">
                <a:latin typeface="Source Sans Pro" panose="020B0503030403020204" pitchFamily="34" charset="0"/>
                <a:ea typeface="Source Sans Pro" panose="020B0503030403020204" pitchFamily="34" charset="0"/>
              </a:rPr>
              <a:t>Brooke Gillitzer, Human Resources Analyst</a:t>
            </a:r>
          </a:p>
        </p:txBody>
      </p:sp>
    </p:spTree>
    <p:extLst>
      <p:ext uri="{BB962C8B-B14F-4D97-AF65-F5344CB8AC3E}">
        <p14:creationId xmlns:p14="http://schemas.microsoft.com/office/powerpoint/2010/main" val="32174972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54293"/>
            <a:ext cx="8785599" cy="869839"/>
          </a:xfrm>
        </p:spPr>
        <p:txBody>
          <a:bodyPr/>
          <a:lstStyle/>
          <a:p>
            <a:r>
              <a:rPr lang="en-US" sz="40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Irrelevant Information</a:t>
            </a:r>
            <a:endParaRPr lang="en-US" sz="40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en-US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Factors that have no bearing on the ability to perform the job may be considered discriminatory.</a:t>
            </a:r>
            <a:endParaRPr lang="en-US" b="1" dirty="0">
              <a:solidFill>
                <a:schemeClr val="tx1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lvl="1">
              <a:lnSpc>
                <a:spcPct val="150000"/>
              </a:lnSpc>
            </a:pPr>
            <a:r>
              <a:rPr lang="en-US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English Language Learner (ELL) – Race or Disability</a:t>
            </a:r>
          </a:p>
          <a:p>
            <a:pPr lvl="1">
              <a:lnSpc>
                <a:spcPct val="150000"/>
              </a:lnSpc>
            </a:pPr>
            <a:r>
              <a:rPr lang="en-US" dirty="0">
                <a:latin typeface="Source Sans Pro" panose="020B0503030403020204" pitchFamily="34" charset="0"/>
                <a:ea typeface="Source Sans Pro" panose="020B0503030403020204" pitchFamily="34" charset="0"/>
              </a:rPr>
              <a:t>Lack of eye contact – National origin or ancestry, or Disability</a:t>
            </a:r>
          </a:p>
          <a:p>
            <a:pPr lvl="1">
              <a:lnSpc>
                <a:spcPct val="150000"/>
              </a:lnSpc>
            </a:pPr>
            <a:r>
              <a:rPr lang="en-US" dirty="0">
                <a:latin typeface="Source Sans Pro" panose="020B0503030403020204" pitchFamily="34" charset="0"/>
                <a:ea typeface="Source Sans Pro" panose="020B0503030403020204" pitchFamily="34" charset="0"/>
              </a:rPr>
              <a:t>Firm handshake – Sex or Disability</a:t>
            </a:r>
            <a:endParaRPr lang="en-US" dirty="0">
              <a:solidFill>
                <a:schemeClr val="tx1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lvl="1">
              <a:lnSpc>
                <a:spcPct val="150000"/>
              </a:lnSpc>
            </a:pPr>
            <a:r>
              <a:rPr lang="en-US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Grooming habits - Physical Appearance or Homelessness/Unemployment</a:t>
            </a:r>
          </a:p>
          <a:p>
            <a:pPr lvl="1">
              <a:lnSpc>
                <a:spcPct val="150000"/>
              </a:lnSpc>
            </a:pPr>
            <a:r>
              <a:rPr lang="en-US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Clothing/attire - Homelessness/Unemployment</a:t>
            </a:r>
          </a:p>
          <a:p>
            <a:pPr lvl="1">
              <a:lnSpc>
                <a:spcPct val="150000"/>
              </a:lnSpc>
            </a:pPr>
            <a:r>
              <a:rPr lang="en-US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Fidgeting, nervousness, slouching – Disability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39209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Common Biases</a:t>
            </a:r>
          </a:p>
        </p:txBody>
      </p:sp>
      <p:graphicFrame>
        <p:nvGraphicFramePr>
          <p:cNvPr id="4" name="Content Placeholder 3" descr="Job interview biases."/>
          <p:cNvGraphicFramePr>
            <a:graphicFrameLocks noGrp="1"/>
          </p:cNvGraphicFramePr>
          <p:nvPr>
            <p:ph type="pic" idx="1"/>
            <p:extLst>
              <p:ext uri="{D42A27DB-BD31-4B8C-83A1-F6EECF244321}">
                <p14:modId xmlns:p14="http://schemas.microsoft.com/office/powerpoint/2010/main" val="3544786526"/>
              </p:ext>
            </p:extLst>
          </p:nvPr>
        </p:nvGraphicFramePr>
        <p:xfrm>
          <a:off x="3245011" y="457200"/>
          <a:ext cx="7323430" cy="5909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Rectangle 4"/>
          <p:cNvSpPr/>
          <p:nvPr/>
        </p:nvSpPr>
        <p:spPr>
          <a:xfrm>
            <a:off x="5733347" y="2305615"/>
            <a:ext cx="1866585" cy="224676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40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628615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6C88DAE-3A9A-451E-9F55-CEF89429B8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graphicEl>
                                              <a:dgm id="{A6C88DAE-3A9A-451E-9F55-CEF89429B8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graphicEl>
                                              <a:dgm id="{A6C88DAE-3A9A-451E-9F55-CEF89429B8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graphicEl>
                                              <a:dgm id="{A6C88DAE-3A9A-451E-9F55-CEF89429B8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>
                                            <p:graphicEl>
                                              <a:dgm id="{A6C88DAE-3A9A-451E-9F55-CEF89429B87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76B117F-4FD3-48AA-BAC1-65B3166284E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graphicEl>
                                              <a:dgm id="{C76B117F-4FD3-48AA-BAC1-65B3166284E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graphicEl>
                                              <a:dgm id="{C76B117F-4FD3-48AA-BAC1-65B3166284E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>
                                            <p:graphicEl>
                                              <a:dgm id="{C76B117F-4FD3-48AA-BAC1-65B3166284E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>
                                            <p:graphicEl>
                                              <a:dgm id="{C76B117F-4FD3-48AA-BAC1-65B3166284E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B21FD6A-0A54-4767-B27C-73BCACC678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graphicEl>
                                              <a:dgm id="{CB21FD6A-0A54-4767-B27C-73BCACC678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graphicEl>
                                              <a:dgm id="{CB21FD6A-0A54-4767-B27C-73BCACC678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graphicEl>
                                              <a:dgm id="{CB21FD6A-0A54-4767-B27C-73BCACC678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>
                                            <p:graphicEl>
                                              <a:dgm id="{CB21FD6A-0A54-4767-B27C-73BCACC678F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02A7EBF-259E-4FFD-B441-C93116F18B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>
                                            <p:graphicEl>
                                              <a:dgm id="{002A7EBF-259E-4FFD-B441-C93116F18B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graphicEl>
                                              <a:dgm id="{002A7EBF-259E-4FFD-B441-C93116F18B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graphicEl>
                                              <a:dgm id="{002A7EBF-259E-4FFD-B441-C93116F18B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">
                                            <p:graphicEl>
                                              <a:dgm id="{002A7EBF-259E-4FFD-B441-C93116F18B4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4B1B427-1E18-4BC7-97CB-6FB47252865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graphicEl>
                                              <a:dgm id="{74B1B427-1E18-4BC7-97CB-6FB47252865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>
                                            <p:graphicEl>
                                              <a:dgm id="{74B1B427-1E18-4BC7-97CB-6FB47252865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>
                                            <p:graphicEl>
                                              <a:dgm id="{74B1B427-1E18-4BC7-97CB-6FB47252865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graphicEl>
                                              <a:dgm id="{74B1B427-1E18-4BC7-97CB-6FB47252865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A6F4F54-E2AC-46A7-9F72-8E38AC215E2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">
                                            <p:graphicEl>
                                              <a:dgm id="{1A6F4F54-E2AC-46A7-9F72-8E38AC215E2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">
                                            <p:graphicEl>
                                              <a:dgm id="{1A6F4F54-E2AC-46A7-9F72-8E38AC215E2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>
                                            <p:graphicEl>
                                              <a:dgm id="{1A6F4F54-E2AC-46A7-9F72-8E38AC215E2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4">
                                            <p:graphicEl>
                                              <a:dgm id="{1A6F4F54-E2AC-46A7-9F72-8E38AC215E2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E9062C2-C84D-4AB7-91BF-252D6211F4E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">
                                            <p:graphicEl>
                                              <a:dgm id="{1E9062C2-C84D-4AB7-91BF-252D6211F4E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">
                                            <p:graphicEl>
                                              <a:dgm id="{1E9062C2-C84D-4AB7-91BF-252D6211F4E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graphicEl>
                                              <a:dgm id="{1E9062C2-C84D-4AB7-91BF-252D6211F4E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4">
                                            <p:graphicEl>
                                              <a:dgm id="{1E9062C2-C84D-4AB7-91BF-252D6211F4E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0A9B97F-7943-4AE5-AB02-8E5E23C90CD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">
                                            <p:graphicEl>
                                              <a:dgm id="{B0A9B97F-7943-4AE5-AB02-8E5E23C90CD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">
                                            <p:graphicEl>
                                              <a:dgm id="{B0A9B97F-7943-4AE5-AB02-8E5E23C90CD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">
                                            <p:graphicEl>
                                              <a:dgm id="{B0A9B97F-7943-4AE5-AB02-8E5E23C90CD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4">
                                            <p:graphicEl>
                                              <a:dgm id="{B0A9B97F-7943-4AE5-AB02-8E5E23C90CD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0815723-89A6-46C8-A2F5-B13000CF9AC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">
                                            <p:graphicEl>
                                              <a:dgm id="{50815723-89A6-46C8-A2F5-B13000CF9AC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">
                                            <p:graphicEl>
                                              <a:dgm id="{50815723-89A6-46C8-A2F5-B13000CF9AC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4">
                                            <p:graphicEl>
                                              <a:dgm id="{50815723-89A6-46C8-A2F5-B13000CF9AC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4">
                                            <p:graphicEl>
                                              <a:dgm id="{50815723-89A6-46C8-A2F5-B13000CF9AC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one"/>
        </p:bldSub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3282" y="537816"/>
            <a:ext cx="6539345" cy="705926"/>
          </a:xfrm>
        </p:spPr>
        <p:txBody>
          <a:bodyPr/>
          <a:lstStyle/>
          <a:p>
            <a:pPr algn="ctr"/>
            <a:r>
              <a:rPr lang="en-US" sz="44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Behavioral Interviewing</a:t>
            </a:r>
          </a:p>
        </p:txBody>
      </p:sp>
      <p:graphicFrame>
        <p:nvGraphicFramePr>
          <p:cNvPr id="6" name="Diagram 5" descr="Behavioral interviewing items."/>
          <p:cNvGraphicFramePr/>
          <p:nvPr>
            <p:extLst>
              <p:ext uri="{D42A27DB-BD31-4B8C-83A1-F6EECF244321}">
                <p14:modId xmlns:p14="http://schemas.microsoft.com/office/powerpoint/2010/main" val="4147756488"/>
              </p:ext>
            </p:extLst>
          </p:nvPr>
        </p:nvGraphicFramePr>
        <p:xfrm>
          <a:off x="1508417" y="1680296"/>
          <a:ext cx="8484669" cy="4788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33596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519D8B19-F8FF-4D62-83FB-E0C2D0AA687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graphicEl>
                                              <a:dgm id="{519D8B19-F8FF-4D62-83FB-E0C2D0AA687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graphicEl>
                                              <a:dgm id="{519D8B19-F8FF-4D62-83FB-E0C2D0AA687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graphicEl>
                                              <a:dgm id="{519D8B19-F8FF-4D62-83FB-E0C2D0AA687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4A1E531-0CE5-43D6-B2A5-E386A1D1015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>
                                            <p:graphicEl>
                                              <a:dgm id="{F4A1E531-0CE5-43D6-B2A5-E386A1D1015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>
                                            <p:graphicEl>
                                              <a:dgm id="{F4A1E531-0CE5-43D6-B2A5-E386A1D1015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graphicEl>
                                              <a:dgm id="{F4A1E531-0CE5-43D6-B2A5-E386A1D1015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/>
        </p:bldSub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Designing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4"/>
            <a:ext cx="11060723" cy="4849813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Identify Core Competencies </a:t>
            </a:r>
          </a:p>
          <a:p>
            <a:pPr lvl="1">
              <a:lnSpc>
                <a:spcPct val="150000"/>
              </a:lnSpc>
            </a:pPr>
            <a:r>
              <a:rPr lang="en-US" sz="18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What skills fall into that competency</a:t>
            </a:r>
          </a:p>
          <a:p>
            <a:pPr lvl="1">
              <a:lnSpc>
                <a:spcPct val="150000"/>
              </a:lnSpc>
            </a:pPr>
            <a:r>
              <a:rPr lang="en-US" sz="18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Example: Communication – written and verbal reports. Clearly convey information in written or verbal. 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Design Behavioral Interview Questions</a:t>
            </a:r>
          </a:p>
          <a:p>
            <a:pPr lvl="1">
              <a:lnSpc>
                <a:spcPct val="150000"/>
              </a:lnSpc>
            </a:pPr>
            <a:r>
              <a:rPr lang="en-US" sz="18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Follow up Questions for clarification 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Create Benchmarks</a:t>
            </a:r>
          </a:p>
        </p:txBody>
      </p:sp>
    </p:spTree>
    <p:extLst>
      <p:ext uri="{BB962C8B-B14F-4D97-AF65-F5344CB8AC3E}">
        <p14:creationId xmlns:p14="http://schemas.microsoft.com/office/powerpoint/2010/main" val="7672044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00CE51EB-C824-84F9-FEC1-9C3CA64E8E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Defining Core Competencies</a:t>
            </a:r>
          </a:p>
        </p:txBody>
      </p:sp>
      <p:grpSp>
        <p:nvGrpSpPr>
          <p:cNvPr id="5" name="Group 4" descr="Yellow box with the words: &quot;Technical Skills&quot;. "/>
          <p:cNvGrpSpPr/>
          <p:nvPr/>
        </p:nvGrpSpPr>
        <p:grpSpPr>
          <a:xfrm>
            <a:off x="838200" y="2109633"/>
            <a:ext cx="3122678" cy="1831551"/>
            <a:chOff x="990602" y="3"/>
            <a:chExt cx="2343745" cy="1406247"/>
          </a:xfrm>
        </p:grpSpPr>
        <p:sp>
          <p:nvSpPr>
            <p:cNvPr id="6" name="Rectangle 5"/>
            <p:cNvSpPr/>
            <p:nvPr/>
          </p:nvSpPr>
          <p:spPr>
            <a:xfrm>
              <a:off x="990602" y="3"/>
              <a:ext cx="2343745" cy="1406247"/>
            </a:xfrm>
            <a:prstGeom prst="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4">
                <a:hueOff val="0"/>
                <a:satOff val="0"/>
                <a:lumOff val="0"/>
                <a:alphaOff val="0"/>
              </a:schemeClr>
            </a:fillRef>
            <a:effectRef idx="2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>
                <a:effectLst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990602" y="3"/>
              <a:ext cx="2343745" cy="1406247"/>
            </a:xfrm>
            <a:prstGeom prst="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en-US" sz="2000" b="1" kern="1200" dirty="0">
                  <a:solidFill>
                    <a:schemeClr val="tx1"/>
                  </a:solidFill>
                  <a:effectLst/>
                  <a:latin typeface="Source Sans Pro" panose="020B0503030403020204" pitchFamily="34" charset="0"/>
                  <a:ea typeface="Source Sans Pro" panose="020B0503030403020204" pitchFamily="34" charset="0"/>
                </a:rPr>
                <a:t>Technical </a:t>
              </a:r>
            </a:p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en-US" sz="2000" b="1" kern="1200" dirty="0">
                  <a:solidFill>
                    <a:schemeClr val="tx1"/>
                  </a:solidFill>
                  <a:effectLst/>
                  <a:latin typeface="Source Sans Pro" panose="020B0503030403020204" pitchFamily="34" charset="0"/>
                  <a:ea typeface="Source Sans Pro" panose="020B0503030403020204" pitchFamily="34" charset="0"/>
                </a:rPr>
                <a:t>Skills</a:t>
              </a:r>
              <a:endParaRPr lang="en-US" sz="2000" b="1" kern="1200" dirty="0">
                <a:solidFill>
                  <a:schemeClr val="tx1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endParaRPr>
            </a:p>
          </p:txBody>
        </p:sp>
      </p:grpSp>
      <p:grpSp>
        <p:nvGrpSpPr>
          <p:cNvPr id="8" name="Group 7" descr="Green box with the words: &quot;Analytical Skills&quot;. "/>
          <p:cNvGrpSpPr/>
          <p:nvPr/>
        </p:nvGrpSpPr>
        <p:grpSpPr>
          <a:xfrm>
            <a:off x="4534660" y="2109631"/>
            <a:ext cx="3122678" cy="1831553"/>
            <a:chOff x="3552527" y="565"/>
            <a:chExt cx="2343745" cy="1406247"/>
          </a:xfrm>
          <a:solidFill>
            <a:schemeClr val="accent6"/>
          </a:solidFill>
        </p:grpSpPr>
        <p:sp>
          <p:nvSpPr>
            <p:cNvPr id="9" name="Rectangle 8"/>
            <p:cNvSpPr/>
            <p:nvPr/>
          </p:nvSpPr>
          <p:spPr>
            <a:xfrm>
              <a:off x="3552527" y="565"/>
              <a:ext cx="2343745" cy="1406247"/>
            </a:xfrm>
            <a:prstGeom prst="rect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4">
                <a:hueOff val="-892954"/>
                <a:satOff val="5380"/>
                <a:lumOff val="431"/>
                <a:alphaOff val="0"/>
              </a:schemeClr>
            </a:fillRef>
            <a:effectRef idx="2">
              <a:schemeClr val="accent4">
                <a:hueOff val="-892954"/>
                <a:satOff val="5380"/>
                <a:lumOff val="431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>
                <a:effectLst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552527" y="565"/>
              <a:ext cx="2343745" cy="1406247"/>
            </a:xfrm>
            <a:prstGeom prst="rect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en-US" sz="2000" b="1" kern="1200" dirty="0">
                  <a:solidFill>
                    <a:schemeClr val="bg1"/>
                  </a:solidFill>
                  <a:effectLst/>
                  <a:latin typeface="Source Sans Pro" panose="020B0503030403020204" pitchFamily="34" charset="0"/>
                  <a:ea typeface="Source Sans Pro" panose="020B0503030403020204" pitchFamily="34" charset="0"/>
                </a:rPr>
                <a:t>Analytical </a:t>
              </a:r>
            </a:p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en-US" sz="2000" b="1" kern="1200" dirty="0">
                  <a:solidFill>
                    <a:schemeClr val="bg1"/>
                  </a:solidFill>
                  <a:effectLst/>
                  <a:latin typeface="Source Sans Pro" panose="020B0503030403020204" pitchFamily="34" charset="0"/>
                  <a:ea typeface="Source Sans Pro" panose="020B0503030403020204" pitchFamily="34" charset="0"/>
                </a:rPr>
                <a:t>Skills</a:t>
              </a:r>
              <a:endParaRPr lang="en-US" sz="2000" b="1" kern="1200" dirty="0">
                <a:solidFill>
                  <a:schemeClr val="bg1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endParaRPr>
            </a:p>
          </p:txBody>
        </p:sp>
      </p:grpSp>
      <p:grpSp>
        <p:nvGrpSpPr>
          <p:cNvPr id="12" name="Group 11" descr="Orange box with the words: &quot;Organizational Skills&quot;. "/>
          <p:cNvGrpSpPr/>
          <p:nvPr/>
        </p:nvGrpSpPr>
        <p:grpSpPr>
          <a:xfrm>
            <a:off x="8231124" y="2109633"/>
            <a:ext cx="3127248" cy="1831553"/>
            <a:chOff x="3552527" y="565"/>
            <a:chExt cx="2343745" cy="1406247"/>
          </a:xfrm>
          <a:solidFill>
            <a:schemeClr val="accent2"/>
          </a:solidFill>
        </p:grpSpPr>
        <p:sp>
          <p:nvSpPr>
            <p:cNvPr id="13" name="Rectangle 12"/>
            <p:cNvSpPr/>
            <p:nvPr/>
          </p:nvSpPr>
          <p:spPr>
            <a:xfrm>
              <a:off x="3552527" y="565"/>
              <a:ext cx="2343745" cy="1406247"/>
            </a:xfrm>
            <a:prstGeom prst="rect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4">
                <a:hueOff val="-892954"/>
                <a:satOff val="5380"/>
                <a:lumOff val="431"/>
                <a:alphaOff val="0"/>
              </a:schemeClr>
            </a:fillRef>
            <a:effectRef idx="2">
              <a:schemeClr val="accent4">
                <a:hueOff val="-892954"/>
                <a:satOff val="5380"/>
                <a:lumOff val="431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>
                <a:effectLst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552527" y="565"/>
              <a:ext cx="2343745" cy="1406247"/>
            </a:xfrm>
            <a:prstGeom prst="rect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b="1" dirty="0">
                  <a:solidFill>
                    <a:schemeClr val="bg1"/>
                  </a:solidFill>
                  <a:effectLst/>
                  <a:latin typeface="Source Sans Pro" panose="020B0503030403020204" pitchFamily="34" charset="0"/>
                  <a:ea typeface="Source Sans Pro" panose="020B0503030403020204" pitchFamily="34" charset="0"/>
                </a:rPr>
                <a:t>Organizational </a:t>
              </a:r>
            </a:p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b="1" dirty="0">
                  <a:solidFill>
                    <a:schemeClr val="bg1"/>
                  </a:solidFill>
                  <a:effectLst/>
                  <a:latin typeface="Source Sans Pro" panose="020B0503030403020204" pitchFamily="34" charset="0"/>
                  <a:ea typeface="Source Sans Pro" panose="020B0503030403020204" pitchFamily="34" charset="0"/>
                </a:rPr>
                <a:t>Skills</a:t>
              </a:r>
              <a:endParaRPr lang="en-US" sz="2000" b="1" kern="1200" dirty="0">
                <a:solidFill>
                  <a:schemeClr val="bg1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endParaRPr>
            </a:p>
          </p:txBody>
        </p:sp>
      </p:grpSp>
      <p:grpSp>
        <p:nvGrpSpPr>
          <p:cNvPr id="15" name="Group 14" descr="Purple box with the words: &quot;Managerial Skills&quot;. "/>
          <p:cNvGrpSpPr/>
          <p:nvPr/>
        </p:nvGrpSpPr>
        <p:grpSpPr>
          <a:xfrm>
            <a:off x="838200" y="4169784"/>
            <a:ext cx="3122677" cy="1831551"/>
            <a:chOff x="990602" y="3"/>
            <a:chExt cx="2343745" cy="1406247"/>
          </a:xfrm>
        </p:grpSpPr>
        <p:sp>
          <p:nvSpPr>
            <p:cNvPr id="16" name="Rectangle 15"/>
            <p:cNvSpPr/>
            <p:nvPr/>
          </p:nvSpPr>
          <p:spPr>
            <a:xfrm>
              <a:off x="990602" y="3"/>
              <a:ext cx="2343745" cy="1406247"/>
            </a:xfrm>
            <a:prstGeom prst="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4">
                <a:hueOff val="0"/>
                <a:satOff val="0"/>
                <a:lumOff val="0"/>
                <a:alphaOff val="0"/>
              </a:schemeClr>
            </a:fillRef>
            <a:effectRef idx="2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>
                <a:effectLst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990602" y="3"/>
              <a:ext cx="2343745" cy="1406247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en-US" sz="2000" b="1" dirty="0">
                  <a:solidFill>
                    <a:schemeClr val="bg1"/>
                  </a:solidFill>
                  <a:effectLst/>
                  <a:latin typeface="Source Sans Pro" panose="020B0503030403020204" pitchFamily="34" charset="0"/>
                  <a:ea typeface="Source Sans Pro" panose="020B0503030403020204" pitchFamily="34" charset="0"/>
                </a:rPr>
                <a:t>Managerial</a:t>
              </a:r>
              <a:r>
                <a:rPr lang="en-US" altLang="en-US" sz="2000" b="1" kern="1200" dirty="0">
                  <a:solidFill>
                    <a:schemeClr val="bg1"/>
                  </a:solidFill>
                  <a:effectLst/>
                  <a:latin typeface="Source Sans Pro" panose="020B0503030403020204" pitchFamily="34" charset="0"/>
                  <a:ea typeface="Source Sans Pro" panose="020B0503030403020204" pitchFamily="34" charset="0"/>
                </a:rPr>
                <a:t> </a:t>
              </a:r>
            </a:p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en-US" sz="2000" b="1" kern="1200" dirty="0">
                  <a:solidFill>
                    <a:schemeClr val="bg1"/>
                  </a:solidFill>
                  <a:effectLst/>
                  <a:latin typeface="Source Sans Pro" panose="020B0503030403020204" pitchFamily="34" charset="0"/>
                  <a:ea typeface="Source Sans Pro" panose="020B0503030403020204" pitchFamily="34" charset="0"/>
                </a:rPr>
                <a:t>Skills</a:t>
              </a:r>
              <a:endParaRPr lang="en-US" sz="2000" b="1" kern="1200" dirty="0">
                <a:solidFill>
                  <a:schemeClr val="bg1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endParaRPr>
            </a:p>
          </p:txBody>
        </p:sp>
      </p:grpSp>
      <p:grpSp>
        <p:nvGrpSpPr>
          <p:cNvPr id="18" name="Group 17" descr="Teal box with the words: &quot;Communication Skills&quot;. "/>
          <p:cNvGrpSpPr/>
          <p:nvPr/>
        </p:nvGrpSpPr>
        <p:grpSpPr>
          <a:xfrm>
            <a:off x="4534660" y="4169783"/>
            <a:ext cx="3122678" cy="1831551"/>
            <a:chOff x="990602" y="3"/>
            <a:chExt cx="2343745" cy="1406247"/>
          </a:xfrm>
          <a:solidFill>
            <a:schemeClr val="accent1"/>
          </a:solidFill>
        </p:grpSpPr>
        <p:sp>
          <p:nvSpPr>
            <p:cNvPr id="19" name="Rectangle 18"/>
            <p:cNvSpPr/>
            <p:nvPr/>
          </p:nvSpPr>
          <p:spPr>
            <a:xfrm>
              <a:off x="990602" y="3"/>
              <a:ext cx="2343745" cy="1406247"/>
            </a:xfrm>
            <a:prstGeom prst="rect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4">
                <a:hueOff val="0"/>
                <a:satOff val="0"/>
                <a:lumOff val="0"/>
                <a:alphaOff val="0"/>
              </a:schemeClr>
            </a:fillRef>
            <a:effectRef idx="2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>
                <a:effectLst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990602" y="3"/>
              <a:ext cx="2343745" cy="1406247"/>
            </a:xfrm>
            <a:prstGeom prst="rect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en-US" sz="2000" b="1" dirty="0">
                  <a:solidFill>
                    <a:schemeClr val="bg1"/>
                  </a:solidFill>
                  <a:effectLst/>
                  <a:latin typeface="Source Sans Pro" panose="020B0503030403020204" pitchFamily="34" charset="0"/>
                  <a:ea typeface="Source Sans Pro" panose="020B0503030403020204" pitchFamily="34" charset="0"/>
                </a:rPr>
                <a:t>Communication </a:t>
              </a:r>
            </a:p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en-US" sz="2000" b="1" kern="1200" dirty="0">
                  <a:solidFill>
                    <a:schemeClr val="bg1"/>
                  </a:solidFill>
                  <a:effectLst/>
                  <a:latin typeface="Source Sans Pro" panose="020B0503030403020204" pitchFamily="34" charset="0"/>
                  <a:ea typeface="Source Sans Pro" panose="020B0503030403020204" pitchFamily="34" charset="0"/>
                </a:rPr>
                <a:t>Skills</a:t>
              </a:r>
              <a:endParaRPr lang="en-US" sz="2000" b="1" kern="1200" dirty="0">
                <a:solidFill>
                  <a:schemeClr val="bg1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endParaRPr>
            </a:p>
          </p:txBody>
        </p:sp>
      </p:grpSp>
      <p:grpSp>
        <p:nvGrpSpPr>
          <p:cNvPr id="21" name="Group 20" descr="Blue box with the words: &quot;Interpersonal Skills&quot;. "/>
          <p:cNvGrpSpPr/>
          <p:nvPr/>
        </p:nvGrpSpPr>
        <p:grpSpPr>
          <a:xfrm>
            <a:off x="8218786" y="4169783"/>
            <a:ext cx="3127248" cy="1831551"/>
            <a:chOff x="990602" y="3"/>
            <a:chExt cx="2343745" cy="1406247"/>
          </a:xfrm>
          <a:solidFill>
            <a:schemeClr val="tx2"/>
          </a:solidFill>
        </p:grpSpPr>
        <p:sp>
          <p:nvSpPr>
            <p:cNvPr id="22" name="Rectangle 21"/>
            <p:cNvSpPr/>
            <p:nvPr/>
          </p:nvSpPr>
          <p:spPr>
            <a:xfrm>
              <a:off x="990602" y="3"/>
              <a:ext cx="2343745" cy="1406247"/>
            </a:xfrm>
            <a:prstGeom prst="rect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4">
                <a:hueOff val="0"/>
                <a:satOff val="0"/>
                <a:lumOff val="0"/>
                <a:alphaOff val="0"/>
              </a:schemeClr>
            </a:fillRef>
            <a:effectRef idx="2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>
                <a:effectLst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990602" y="3"/>
              <a:ext cx="2343745" cy="1406247"/>
            </a:xfrm>
            <a:prstGeom prst="rect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en-US" sz="2000" b="1" dirty="0">
                  <a:solidFill>
                    <a:schemeClr val="bg1"/>
                  </a:solidFill>
                  <a:effectLst/>
                  <a:latin typeface="Source Sans Pro" panose="020B0503030403020204" pitchFamily="34" charset="0"/>
                  <a:ea typeface="Source Sans Pro" panose="020B0503030403020204" pitchFamily="34" charset="0"/>
                </a:rPr>
                <a:t>Interpersonal</a:t>
              </a:r>
              <a:r>
                <a:rPr lang="en-US" altLang="en-US" sz="2000" b="1" kern="1200" dirty="0">
                  <a:solidFill>
                    <a:schemeClr val="bg1"/>
                  </a:solidFill>
                  <a:effectLst/>
                  <a:latin typeface="Source Sans Pro" panose="020B0503030403020204" pitchFamily="34" charset="0"/>
                  <a:ea typeface="Source Sans Pro" panose="020B0503030403020204" pitchFamily="34" charset="0"/>
                </a:rPr>
                <a:t> </a:t>
              </a:r>
            </a:p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en-US" sz="2000" b="1" kern="1200" dirty="0">
                  <a:solidFill>
                    <a:schemeClr val="bg1"/>
                  </a:solidFill>
                  <a:effectLst/>
                  <a:latin typeface="Source Sans Pro" panose="020B0503030403020204" pitchFamily="34" charset="0"/>
                  <a:ea typeface="Source Sans Pro" panose="020B0503030403020204" pitchFamily="34" charset="0"/>
                </a:rPr>
                <a:t>Skills</a:t>
              </a:r>
              <a:endParaRPr lang="en-US" sz="2000" b="1" kern="1200" dirty="0">
                <a:solidFill>
                  <a:schemeClr val="bg1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70848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The STAR Approach</a:t>
            </a:r>
          </a:p>
        </p:txBody>
      </p:sp>
      <p:grpSp>
        <p:nvGrpSpPr>
          <p:cNvPr id="9" name="Group 8" descr="Candidates respond by: Questions lead candidates to identify specific situations and these situations caused them to complete specific tasks. ">
            <a:extLst>
              <a:ext uri="{FF2B5EF4-FFF2-40B4-BE49-F238E27FC236}">
                <a16:creationId xmlns:a16="http://schemas.microsoft.com/office/drawing/2014/main" id="{6A7FC8D4-88A6-8B43-5A65-930ACB3910EA}"/>
              </a:ext>
            </a:extLst>
          </p:cNvPr>
          <p:cNvGrpSpPr/>
          <p:nvPr/>
        </p:nvGrpSpPr>
        <p:grpSpPr>
          <a:xfrm>
            <a:off x="683399" y="2021720"/>
            <a:ext cx="3672946" cy="4261514"/>
            <a:chOff x="683399" y="2021720"/>
            <a:chExt cx="3672946" cy="4261514"/>
          </a:xfrm>
        </p:grpSpPr>
        <p:grpSp>
          <p:nvGrpSpPr>
            <p:cNvPr id="6" name="Group 5"/>
            <p:cNvGrpSpPr/>
            <p:nvPr/>
          </p:nvGrpSpPr>
          <p:grpSpPr>
            <a:xfrm>
              <a:off x="683399" y="2785718"/>
              <a:ext cx="3672945" cy="3497516"/>
              <a:chOff x="-1605766" y="1943012"/>
              <a:chExt cx="4100727" cy="3996720"/>
            </a:xfrm>
            <a:solidFill>
              <a:schemeClr val="bg1">
                <a:lumMod val="95000"/>
              </a:schemeClr>
            </a:solidFill>
          </p:grpSpPr>
          <p:sp>
            <p:nvSpPr>
              <p:cNvPr id="7" name="Rectangle 6"/>
              <p:cNvSpPr/>
              <p:nvPr/>
            </p:nvSpPr>
            <p:spPr>
              <a:xfrm>
                <a:off x="-1605766" y="1943012"/>
                <a:ext cx="4100727" cy="3996720"/>
              </a:xfrm>
              <a:prstGeom prst="rect">
                <a:avLst/>
              </a:prstGeom>
              <a:grpFill/>
            </p:spPr>
            <p:style>
              <a:lnRef idx="2">
                <a:schemeClr val="accent3">
                  <a:tint val="40000"/>
                  <a:alpha val="9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3">
                  <a:tint val="40000"/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3">
                  <a:tint val="40000"/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/>
              <a:lstStyle/>
              <a:p>
                <a:endParaRPr lang="en-US"/>
              </a:p>
            </p:txBody>
          </p:sp>
          <p:sp>
            <p:nvSpPr>
              <p:cNvPr id="8" name="TextBox 7"/>
              <p:cNvSpPr txBox="1"/>
              <p:nvPr/>
            </p:nvSpPr>
            <p:spPr>
              <a:xfrm>
                <a:off x="-1605766" y="1943012"/>
                <a:ext cx="4100727" cy="399672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38684" tIns="138684" rIns="184912" bIns="208026" numCol="1" spcCol="1270" anchor="t" anchorCtr="0">
                <a:noAutofit/>
              </a:bodyPr>
              <a:lstStyle/>
              <a:p>
                <a:pPr marL="0" lvl="1" algn="l" defTabSz="115570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</a:pPr>
                <a:endParaRPr lang="en-US" sz="2600" kern="1200" dirty="0"/>
              </a:p>
            </p:txBody>
          </p:sp>
        </p:grpSp>
        <p:grpSp>
          <p:nvGrpSpPr>
            <p:cNvPr id="10" name="Group 9"/>
            <p:cNvGrpSpPr/>
            <p:nvPr/>
          </p:nvGrpSpPr>
          <p:grpSpPr>
            <a:xfrm>
              <a:off x="683399" y="2021720"/>
              <a:ext cx="3672946" cy="806400"/>
              <a:chOff x="43" y="333268"/>
              <a:chExt cx="4136646" cy="806400"/>
            </a:xfrm>
            <a:solidFill>
              <a:schemeClr val="accent2"/>
            </a:solidFill>
          </p:grpSpPr>
          <p:sp>
            <p:nvSpPr>
              <p:cNvPr id="11" name="Rectangle 10"/>
              <p:cNvSpPr/>
              <p:nvPr/>
            </p:nvSpPr>
            <p:spPr>
              <a:xfrm>
                <a:off x="43" y="333268"/>
                <a:ext cx="4136646" cy="806400"/>
              </a:xfrm>
              <a:prstGeom prst="rect">
                <a:avLst/>
              </a:prstGeom>
              <a:grpFill/>
            </p:spPr>
            <p:style>
              <a:lnRef idx="2">
                <a:schemeClr val="accent3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3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3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43" y="333268"/>
                <a:ext cx="4136646" cy="806400"/>
              </a:xfrm>
              <a:prstGeom prst="rect">
                <a:avLst/>
              </a:prstGeom>
              <a:solidFill>
                <a:schemeClr val="accent2"/>
              </a:solidFill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199136" tIns="113792" rIns="199136" bIns="113792" numCol="1" spcCol="1270" anchor="ctr" anchorCtr="0">
                <a:noAutofit/>
              </a:bodyPr>
              <a:lstStyle/>
              <a:p>
                <a:pPr lvl="0" algn="ctr" defTabSz="12446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altLang="en-US" sz="2800" kern="1200" dirty="0">
                  <a:latin typeface="Century Gothic" panose="020B0502020202020204" pitchFamily="34" charset="0"/>
                </a:endParaRPr>
              </a:p>
            </p:txBody>
          </p:sp>
        </p:grpSp>
      </p:grpSp>
      <p:sp>
        <p:nvSpPr>
          <p:cNvPr id="21" name="Rectangle 20"/>
          <p:cNvSpPr/>
          <p:nvPr/>
        </p:nvSpPr>
        <p:spPr>
          <a:xfrm>
            <a:off x="830836" y="3037899"/>
            <a:ext cx="3417375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altLang="en-US" sz="20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Questions lead candidates to identifying specific </a:t>
            </a:r>
            <a:r>
              <a:rPr lang="en-US" altLang="en-US" sz="20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situations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altLang="en-US" sz="20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altLang="en-US" sz="20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These situations caused them to complete specific </a:t>
            </a:r>
            <a:r>
              <a:rPr lang="en-US" altLang="en-US" sz="20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tasks</a:t>
            </a:r>
          </a:p>
        </p:txBody>
      </p:sp>
      <p:grpSp>
        <p:nvGrpSpPr>
          <p:cNvPr id="4" name="Group 3" descr="Evaluate Candidates By: The actions they took and the results of those actions.">
            <a:extLst>
              <a:ext uri="{FF2B5EF4-FFF2-40B4-BE49-F238E27FC236}">
                <a16:creationId xmlns:a16="http://schemas.microsoft.com/office/drawing/2014/main" id="{0A76DD38-37AF-3AAD-4A0A-D971BA8F5527}"/>
              </a:ext>
            </a:extLst>
          </p:cNvPr>
          <p:cNvGrpSpPr/>
          <p:nvPr/>
        </p:nvGrpSpPr>
        <p:grpSpPr>
          <a:xfrm>
            <a:off x="4931562" y="1979318"/>
            <a:ext cx="3741965" cy="4303916"/>
            <a:chOff x="4931562" y="1979318"/>
            <a:chExt cx="3741965" cy="4303916"/>
          </a:xfrm>
        </p:grpSpPr>
        <p:grpSp>
          <p:nvGrpSpPr>
            <p:cNvPr id="13" name="Group 12"/>
            <p:cNvGrpSpPr/>
            <p:nvPr/>
          </p:nvGrpSpPr>
          <p:grpSpPr>
            <a:xfrm>
              <a:off x="4931562" y="1979318"/>
              <a:ext cx="3741965" cy="849518"/>
              <a:chOff x="43" y="333268"/>
              <a:chExt cx="4136646" cy="806400"/>
            </a:xfrm>
            <a:solidFill>
              <a:schemeClr val="accent6">
                <a:lumMod val="75000"/>
              </a:schemeClr>
            </a:solidFill>
          </p:grpSpPr>
          <p:sp>
            <p:nvSpPr>
              <p:cNvPr id="14" name="Rectangle 13"/>
              <p:cNvSpPr/>
              <p:nvPr/>
            </p:nvSpPr>
            <p:spPr>
              <a:xfrm>
                <a:off x="43" y="333268"/>
                <a:ext cx="4136646" cy="806400"/>
              </a:xfrm>
              <a:prstGeom prst="rect">
                <a:avLst/>
              </a:prstGeom>
              <a:grpFill/>
            </p:spPr>
            <p:style>
              <a:lnRef idx="2">
                <a:schemeClr val="accent3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3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3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TextBox 14" descr="Evaluate candidates by:&#10;"/>
              <p:cNvSpPr txBox="1"/>
              <p:nvPr/>
            </p:nvSpPr>
            <p:spPr>
              <a:xfrm>
                <a:off x="43" y="333268"/>
                <a:ext cx="4136646" cy="806400"/>
              </a:xfrm>
              <a:prstGeom prst="rect">
                <a:avLst/>
              </a:prstGeom>
              <a:solidFill>
                <a:schemeClr val="accent6"/>
              </a:solidFill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199136" tIns="113792" rIns="199136" bIns="113792" numCol="1" spcCol="1270" anchor="ctr" anchorCtr="0">
                <a:noAutofit/>
              </a:bodyPr>
              <a:lstStyle/>
              <a:p>
                <a:pPr lvl="0" algn="ctr" defTabSz="12446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altLang="en-US" sz="2400" dirty="0">
                    <a:latin typeface="Source Sans Pro" panose="020B0503030403020204" pitchFamily="34" charset="0"/>
                    <a:ea typeface="Source Sans Pro" panose="020B0503030403020204" pitchFamily="34" charset="0"/>
                  </a:rPr>
                  <a:t>Evaluate candidates by:</a:t>
                </a:r>
                <a:endParaRPr lang="en-US" altLang="en-US" sz="2400" kern="1200" dirty="0">
                  <a:latin typeface="Source Sans Pro" panose="020B0503030403020204" pitchFamily="34" charset="0"/>
                  <a:ea typeface="Source Sans Pro" panose="020B0503030403020204" pitchFamily="34" charset="0"/>
                </a:endParaRPr>
              </a:p>
            </p:txBody>
          </p:sp>
        </p:grpSp>
        <p:grpSp>
          <p:nvGrpSpPr>
            <p:cNvPr id="16" name="Group 15"/>
            <p:cNvGrpSpPr/>
            <p:nvPr/>
          </p:nvGrpSpPr>
          <p:grpSpPr>
            <a:xfrm>
              <a:off x="4931562" y="2828836"/>
              <a:ext cx="3741965" cy="3454398"/>
              <a:chOff x="-1605766" y="1943012"/>
              <a:chExt cx="4100727" cy="3996720"/>
            </a:xfrm>
            <a:solidFill>
              <a:schemeClr val="bg1">
                <a:lumMod val="95000"/>
              </a:schemeClr>
            </a:solidFill>
          </p:grpSpPr>
          <p:sp>
            <p:nvSpPr>
              <p:cNvPr id="17" name="Rectangle 16"/>
              <p:cNvSpPr/>
              <p:nvPr/>
            </p:nvSpPr>
            <p:spPr>
              <a:xfrm>
                <a:off x="-1605766" y="1943012"/>
                <a:ext cx="4100727" cy="3996720"/>
              </a:xfrm>
              <a:prstGeom prst="rect">
                <a:avLst/>
              </a:prstGeom>
              <a:grpFill/>
            </p:spPr>
            <p:style>
              <a:lnRef idx="2">
                <a:schemeClr val="accent3">
                  <a:tint val="40000"/>
                  <a:alpha val="9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3">
                  <a:tint val="40000"/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3">
                  <a:tint val="40000"/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/>
              <a:lstStyle/>
              <a:p>
                <a:endParaRPr lang="en-US"/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-1605766" y="1943012"/>
                <a:ext cx="4100727" cy="399672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38684" tIns="138684" rIns="184912" bIns="208026" numCol="1" spcCol="1270" anchor="t" anchorCtr="0">
                <a:noAutofit/>
              </a:bodyPr>
              <a:lstStyle/>
              <a:p>
                <a:pPr marL="228600" lvl="1" indent="-228600" algn="l" defTabSz="115570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endParaRPr lang="en-US" sz="2600" kern="1200" dirty="0"/>
              </a:p>
            </p:txBody>
          </p:sp>
        </p:grpSp>
      </p:grpSp>
      <p:sp>
        <p:nvSpPr>
          <p:cNvPr id="23" name="Rectangle 22"/>
          <p:cNvSpPr/>
          <p:nvPr/>
        </p:nvSpPr>
        <p:spPr>
          <a:xfrm>
            <a:off x="5296792" y="3228577"/>
            <a:ext cx="2776054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altLang="en-US" sz="20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The </a:t>
            </a:r>
            <a:r>
              <a:rPr lang="en-US" altLang="en-US" sz="20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actions</a:t>
            </a:r>
            <a:r>
              <a:rPr lang="en-US" altLang="en-US" sz="20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they took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altLang="en-US" sz="20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altLang="en-US" sz="20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The </a:t>
            </a:r>
            <a:r>
              <a:rPr lang="en-US" altLang="en-US" sz="20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results</a:t>
            </a:r>
            <a:r>
              <a:rPr lang="en-US" altLang="en-US" sz="20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of those actions</a:t>
            </a:r>
          </a:p>
        </p:txBody>
      </p:sp>
      <p:sp>
        <p:nvSpPr>
          <p:cNvPr id="20" name="Rectangle 1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83398" y="2212702"/>
            <a:ext cx="3672945" cy="8863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altLang="en-US" sz="2400" dirty="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Candidates respond by:</a:t>
            </a:r>
          </a:p>
          <a:p>
            <a:pPr lvl="0" algn="ctr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altLang="en-US" sz="24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Star: 5 Points 2">
            <a:extLst>
              <a:ext uri="{FF2B5EF4-FFF2-40B4-BE49-F238E27FC236}">
                <a16:creationId xmlns:a16="http://schemas.microsoft.com/office/drawing/2014/main" id="{D5ECF5B8-81DB-C5BB-7973-319E3B85FD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281852" y="-10872"/>
            <a:ext cx="3579222" cy="2897763"/>
          </a:xfrm>
          <a:prstGeom prst="star5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</a:rPr>
              <a:t>S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</a:rPr>
              <a:t>ituation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</a:rPr>
              <a:t>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</a:rPr>
              <a:t>ask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</a:rPr>
              <a:t>A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</a:rPr>
              <a:t>ction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</a:rPr>
              <a:t>R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</a:rPr>
              <a:t>esult</a:t>
            </a:r>
          </a:p>
        </p:txBody>
      </p:sp>
    </p:spTree>
    <p:extLst>
      <p:ext uri="{BB962C8B-B14F-4D97-AF65-F5344CB8AC3E}">
        <p14:creationId xmlns:p14="http://schemas.microsoft.com/office/powerpoint/2010/main" val="28880197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Payroll Clerk Interview Question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6928618"/>
              </p:ext>
            </p:extLst>
          </p:nvPr>
        </p:nvGraphicFramePr>
        <p:xfrm>
          <a:off x="838201" y="2149642"/>
          <a:ext cx="10605168" cy="33244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2534">
                  <a:extLst>
                    <a:ext uri="{9D8B030D-6E8A-4147-A177-3AD203B41FA5}">
                      <a16:colId xmlns:a16="http://schemas.microsoft.com/office/drawing/2014/main" val="103841299"/>
                    </a:ext>
                  </a:extLst>
                </a:gridCol>
                <a:gridCol w="3368678">
                  <a:extLst>
                    <a:ext uri="{9D8B030D-6E8A-4147-A177-3AD203B41FA5}">
                      <a16:colId xmlns:a16="http://schemas.microsoft.com/office/drawing/2014/main" val="2562536220"/>
                    </a:ext>
                  </a:extLst>
                </a:gridCol>
                <a:gridCol w="3133956">
                  <a:extLst>
                    <a:ext uri="{9D8B030D-6E8A-4147-A177-3AD203B41FA5}">
                      <a16:colId xmlns:a16="http://schemas.microsoft.com/office/drawing/2014/main" val="2861126433"/>
                    </a:ext>
                  </a:extLst>
                </a:gridCol>
              </a:tblGrid>
              <a:tr h="987706">
                <a:tc>
                  <a:txBody>
                    <a:bodyPr/>
                    <a:lstStyle/>
                    <a:p>
                      <a:r>
                        <a:rPr lang="en-US" sz="3200" b="0" dirty="0"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Situation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Traditional </a:t>
                      </a:r>
                    </a:p>
                    <a:p>
                      <a:r>
                        <a:rPr lang="en-US" sz="3200" b="0" dirty="0"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Question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Behavioral Question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4782174"/>
                  </a:ext>
                </a:extLst>
              </a:tr>
              <a:tr h="2257612">
                <a:tc>
                  <a:txBody>
                    <a:bodyPr/>
                    <a:lstStyle/>
                    <a:p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+mn-cs"/>
                        </a:rPr>
                        <a:t>One of the more difficult aspects of the job can be dealing with employees who did not get paid correctly. </a:t>
                      </a:r>
                      <a:endParaRPr lang="en-US" sz="24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+mn-cs"/>
                        </a:rPr>
                        <a:t>How </a:t>
                      </a:r>
                      <a:r>
                        <a:rPr lang="en-US" sz="2400" u="sng" kern="1200" dirty="0">
                          <a:solidFill>
                            <a:schemeClr val="dk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+mn-cs"/>
                        </a:rPr>
                        <a:t>would you 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+mn-cs"/>
                        </a:rPr>
                        <a:t>handle someone who comes to you with</a:t>
                      </a:r>
                      <a:r>
                        <a:rPr lang="en-US" sz="2400" kern="1200" baseline="0" dirty="0">
                          <a:solidFill>
                            <a:schemeClr val="dk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+mn-cs"/>
                        </a:rPr>
                        <a:t> a mistake on their paycheck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+mn-cs"/>
                        </a:rPr>
                        <a:t>?</a:t>
                      </a:r>
                      <a:endParaRPr lang="en-US" sz="24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Tell us about a time </a:t>
                      </a:r>
                      <a:r>
                        <a:rPr lang="en-US" sz="2400" u="sng" dirty="0"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when</a:t>
                      </a:r>
                      <a:r>
                        <a:rPr lang="en-US" sz="2400" u="sng" baseline="0" dirty="0"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 you </a:t>
                      </a:r>
                      <a:r>
                        <a:rPr lang="en-US" sz="2400" baseline="0" dirty="0"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had to assist an irate customer.  How </a:t>
                      </a:r>
                      <a:r>
                        <a:rPr lang="en-US" sz="2400" u="sng" baseline="0" dirty="0"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did you</a:t>
                      </a:r>
                      <a:r>
                        <a:rPr lang="en-US" sz="2400" baseline="0" dirty="0"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 manage it?</a:t>
                      </a:r>
                      <a:endParaRPr lang="en-US" sz="24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55334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06640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Benchmarks</a:t>
            </a:r>
          </a:p>
        </p:txBody>
      </p:sp>
      <p:grpSp>
        <p:nvGrpSpPr>
          <p:cNvPr id="3" name="Group 2" descr="What is a benchmark and how to create benchmarks. "/>
          <p:cNvGrpSpPr/>
          <p:nvPr/>
        </p:nvGrpSpPr>
        <p:grpSpPr>
          <a:xfrm>
            <a:off x="838200" y="1892647"/>
            <a:ext cx="10515600" cy="4787613"/>
            <a:chOff x="2537024" y="2114715"/>
            <a:chExt cx="8740576" cy="4412357"/>
          </a:xfrm>
        </p:grpSpPr>
        <p:grpSp>
          <p:nvGrpSpPr>
            <p:cNvPr id="4" name="Group 3"/>
            <p:cNvGrpSpPr/>
            <p:nvPr/>
          </p:nvGrpSpPr>
          <p:grpSpPr>
            <a:xfrm>
              <a:off x="2537025" y="2133598"/>
              <a:ext cx="4229862" cy="806400"/>
              <a:chOff x="43" y="333268"/>
              <a:chExt cx="4136646" cy="806400"/>
            </a:xfrm>
          </p:grpSpPr>
          <p:sp>
            <p:nvSpPr>
              <p:cNvPr id="5" name="Rectangle 4"/>
              <p:cNvSpPr/>
              <p:nvPr/>
            </p:nvSpPr>
            <p:spPr>
              <a:xfrm>
                <a:off x="43" y="333268"/>
                <a:ext cx="4136646" cy="806400"/>
              </a:xfrm>
              <a:prstGeom prst="rect">
                <a:avLst/>
              </a:prstGeom>
            </p:spPr>
            <p:style>
              <a:lnRef idx="2">
                <a:schemeClr val="accent3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3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3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en-US"/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43" y="333268"/>
                <a:ext cx="4136646" cy="806400"/>
              </a:xfrm>
              <a:prstGeom prst="rect">
                <a:avLst/>
              </a:prstGeom>
              <a:solidFill>
                <a:schemeClr val="accent1"/>
              </a:solidFill>
              <a:ln>
                <a:solidFill>
                  <a:schemeClr val="tx1"/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199136" tIns="113792" rIns="199136" bIns="113792" numCol="1" spcCol="1270" anchor="ctr" anchorCtr="0">
                <a:noAutofit/>
              </a:bodyPr>
              <a:lstStyle/>
              <a:p>
                <a:pPr lvl="0" algn="ctr" defTabSz="12446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altLang="en-US" sz="2800" kern="1200" dirty="0">
                  <a:latin typeface="Century Gothic" panose="020B0502020202020204" pitchFamily="34" charset="0"/>
                </a:endParaRPr>
              </a:p>
            </p:txBody>
          </p:sp>
        </p:grpSp>
        <p:sp>
          <p:nvSpPr>
            <p:cNvPr id="7" name="Rectangle 6"/>
            <p:cNvSpPr/>
            <p:nvPr/>
          </p:nvSpPr>
          <p:spPr>
            <a:xfrm>
              <a:off x="2589888" y="2324434"/>
              <a:ext cx="3805850" cy="39144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en-US" sz="2400" b="1" dirty="0">
                  <a:solidFill>
                    <a:schemeClr val="bg1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What is a Benchmark </a:t>
              </a:r>
            </a:p>
          </p:txBody>
        </p:sp>
        <p:grpSp>
          <p:nvGrpSpPr>
            <p:cNvPr id="8" name="Group 7"/>
            <p:cNvGrpSpPr/>
            <p:nvPr/>
          </p:nvGrpSpPr>
          <p:grpSpPr>
            <a:xfrm>
              <a:off x="2537024" y="2939997"/>
              <a:ext cx="4229863" cy="3377675"/>
              <a:chOff x="-1605766" y="1943012"/>
              <a:chExt cx="4100727" cy="3996720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-1605766" y="1943012"/>
                <a:ext cx="4100727" cy="3996720"/>
              </a:xfrm>
              <a:prstGeom prst="rect">
                <a:avLst/>
              </a:prstGeom>
            </p:spPr>
            <p:style>
              <a:lnRef idx="2">
                <a:schemeClr val="accent3">
                  <a:tint val="40000"/>
                  <a:alpha val="9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3">
                  <a:tint val="40000"/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3">
                  <a:tint val="40000"/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/>
              <a:lstStyle/>
              <a:p>
                <a:endParaRPr lang="en-US"/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-1605766" y="1943012"/>
                <a:ext cx="4100727" cy="3996720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38684" tIns="138684" rIns="184912" bIns="208026" numCol="1" spcCol="1270" anchor="t" anchorCtr="0">
                <a:noAutofit/>
              </a:bodyPr>
              <a:lstStyle/>
              <a:p>
                <a:pPr marL="0" lvl="1" algn="l" defTabSz="115570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</a:pPr>
                <a:endParaRPr lang="en-US" sz="2600" kern="1200" dirty="0"/>
              </a:p>
            </p:txBody>
          </p:sp>
        </p:grpSp>
        <p:sp>
          <p:nvSpPr>
            <p:cNvPr id="11" name="Rectangle 10"/>
            <p:cNvSpPr/>
            <p:nvPr/>
          </p:nvSpPr>
          <p:spPr>
            <a:xfrm>
              <a:off x="2589888" y="3067445"/>
              <a:ext cx="3971852" cy="3148547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square">
              <a:spAutoFit/>
            </a:bodyPr>
            <a:lstStyle/>
            <a:p>
              <a:pPr marL="342900" lvl="0" indent="-342900">
                <a:buFont typeface="+mj-lt"/>
                <a:buAutoNum type="arabicPeriod"/>
              </a:pPr>
              <a:r>
                <a:rPr lang="en-US" altLang="en-US" sz="2400" dirty="0">
                  <a:latin typeface="Source Sans Pro" panose="020B0503030403020204" pitchFamily="34" charset="0"/>
                  <a:ea typeface="Source Sans Pro" panose="020B0503030403020204" pitchFamily="34" charset="0"/>
                </a:rPr>
                <a:t>Rates candidates’ responses to interview questions</a:t>
              </a:r>
            </a:p>
            <a:p>
              <a:pPr marL="342900" lvl="0" indent="-342900">
                <a:buFont typeface="+mj-lt"/>
                <a:buAutoNum type="arabicPeriod"/>
              </a:pPr>
              <a:endParaRPr lang="en-US" altLang="en-US" sz="2400" dirty="0">
                <a:latin typeface="Source Sans Pro" panose="020B0503030403020204" pitchFamily="34" charset="0"/>
                <a:ea typeface="Source Sans Pro" panose="020B0503030403020204" pitchFamily="34" charset="0"/>
              </a:endParaRPr>
            </a:p>
            <a:p>
              <a:pPr marL="342900" lvl="0" indent="-342900">
                <a:buFont typeface="+mj-lt"/>
                <a:buAutoNum type="arabicPeriod"/>
              </a:pPr>
              <a:r>
                <a:rPr lang="en-US" altLang="en-US" sz="2400" dirty="0">
                  <a:latin typeface="Source Sans Pro" panose="020B0503030403020204" pitchFamily="34" charset="0"/>
                  <a:ea typeface="Source Sans Pro" panose="020B0503030403020204" pitchFamily="34" charset="0"/>
                </a:rPr>
                <a:t>Helps limit bias in the interview process</a:t>
              </a:r>
            </a:p>
            <a:p>
              <a:pPr marL="342900" lvl="0" indent="-342900">
                <a:buFont typeface="+mj-lt"/>
                <a:buAutoNum type="arabicPeriod"/>
              </a:pPr>
              <a:endParaRPr lang="en-US" altLang="en-US" sz="2400" dirty="0">
                <a:latin typeface="Source Sans Pro" panose="020B0503030403020204" pitchFamily="34" charset="0"/>
                <a:ea typeface="Source Sans Pro" panose="020B0503030403020204" pitchFamily="34" charset="0"/>
              </a:endParaRPr>
            </a:p>
            <a:p>
              <a:pPr marL="342900" lvl="0" indent="-342900">
                <a:buFont typeface="+mj-lt"/>
                <a:buAutoNum type="arabicPeriod"/>
              </a:pPr>
              <a:r>
                <a:rPr lang="en-US" altLang="en-US" sz="2400" dirty="0">
                  <a:latin typeface="Source Sans Pro" panose="020B0503030403020204" pitchFamily="34" charset="0"/>
                  <a:ea typeface="Source Sans Pro" panose="020B0503030403020204" pitchFamily="34" charset="0"/>
                </a:rPr>
                <a:t>Ensures panel members understand desired response expectations</a:t>
              </a:r>
            </a:p>
          </p:txBody>
        </p:sp>
        <p:grpSp>
          <p:nvGrpSpPr>
            <p:cNvPr id="12" name="Group 11"/>
            <p:cNvGrpSpPr/>
            <p:nvPr/>
          </p:nvGrpSpPr>
          <p:grpSpPr>
            <a:xfrm>
              <a:off x="6977051" y="2114715"/>
              <a:ext cx="4300549" cy="844165"/>
              <a:chOff x="43" y="333268"/>
              <a:chExt cx="4136646" cy="806400"/>
            </a:xfrm>
          </p:grpSpPr>
          <p:sp>
            <p:nvSpPr>
              <p:cNvPr id="13" name="Rectangle 12"/>
              <p:cNvSpPr/>
              <p:nvPr/>
            </p:nvSpPr>
            <p:spPr>
              <a:xfrm>
                <a:off x="43" y="333268"/>
                <a:ext cx="4136646" cy="806400"/>
              </a:xfrm>
              <a:prstGeom prst="rect">
                <a:avLst/>
              </a:prstGeom>
            </p:spPr>
            <p:style>
              <a:lnRef idx="2">
                <a:schemeClr val="accent3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3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3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43" y="333268"/>
                <a:ext cx="4136646" cy="806400"/>
              </a:xfrm>
              <a:prstGeom prst="rect">
                <a:avLst/>
              </a:prstGeom>
              <a:solidFill>
                <a:schemeClr val="accent1"/>
              </a:solidFill>
              <a:ln>
                <a:solidFill>
                  <a:schemeClr val="tx1"/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199136" tIns="113792" rIns="199136" bIns="113792" numCol="1" spcCol="1270" anchor="ctr" anchorCtr="0">
                <a:noAutofit/>
              </a:bodyPr>
              <a:lstStyle/>
              <a:p>
                <a:pPr lvl="0" algn="ctr" defTabSz="12446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altLang="en-US" sz="2800" kern="1200" dirty="0"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5" name="Group 14"/>
            <p:cNvGrpSpPr/>
            <p:nvPr/>
          </p:nvGrpSpPr>
          <p:grpSpPr>
            <a:xfrm>
              <a:off x="6984544" y="2977765"/>
              <a:ext cx="4293056" cy="3339907"/>
              <a:chOff x="-1605766" y="1943012"/>
              <a:chExt cx="4100727" cy="3996720"/>
            </a:xfrm>
          </p:grpSpPr>
          <p:sp>
            <p:nvSpPr>
              <p:cNvPr id="16" name="Rectangle 15"/>
              <p:cNvSpPr/>
              <p:nvPr/>
            </p:nvSpPr>
            <p:spPr>
              <a:xfrm>
                <a:off x="-1605766" y="1943012"/>
                <a:ext cx="4100727" cy="3996720"/>
              </a:xfrm>
              <a:prstGeom prst="rect">
                <a:avLst/>
              </a:prstGeom>
            </p:spPr>
            <p:style>
              <a:lnRef idx="2">
                <a:schemeClr val="accent3">
                  <a:tint val="40000"/>
                  <a:alpha val="9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3">
                  <a:tint val="40000"/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3">
                  <a:tint val="40000"/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-1605766" y="1943012"/>
                <a:ext cx="4100727" cy="3996720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38684" tIns="138684" rIns="184912" bIns="208026" numCol="1" spcCol="1270" anchor="t" anchorCtr="0">
                <a:noAutofit/>
              </a:bodyPr>
              <a:lstStyle/>
              <a:p>
                <a:pPr marL="0" lvl="1" algn="l" defTabSz="115570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</a:pPr>
                <a:endParaRPr lang="en-US" sz="2600" kern="1200" dirty="0"/>
              </a:p>
            </p:txBody>
          </p:sp>
        </p:grpSp>
        <p:sp>
          <p:nvSpPr>
            <p:cNvPr id="20" name="Rectangle 19"/>
            <p:cNvSpPr/>
            <p:nvPr/>
          </p:nvSpPr>
          <p:spPr>
            <a:xfrm>
              <a:off x="6977051" y="2328305"/>
              <a:ext cx="3805850" cy="39144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en-US" sz="2400" b="1" dirty="0">
                  <a:solidFill>
                    <a:schemeClr val="bg1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Creating Benchmarks </a:t>
              </a: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6984544" y="3038142"/>
              <a:ext cx="4145038" cy="34889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342900" lvl="0" indent="-342900">
                <a:buFont typeface="+mj-lt"/>
                <a:buAutoNum type="arabicPeriod"/>
              </a:pPr>
              <a:r>
                <a:rPr lang="en-US" altLang="en-US" sz="2400" dirty="0">
                  <a:latin typeface="Source Sans Pro" panose="020B0503030403020204" pitchFamily="34" charset="0"/>
                  <a:ea typeface="Source Sans Pro" panose="020B0503030403020204" pitchFamily="34" charset="0"/>
                </a:rPr>
                <a:t>Make your benchmarks objective, measureable and job related</a:t>
              </a:r>
            </a:p>
            <a:p>
              <a:pPr marL="342900" lvl="0" indent="-342900">
                <a:buFont typeface="+mj-lt"/>
                <a:buAutoNum type="arabicPeriod"/>
              </a:pPr>
              <a:endParaRPr lang="en-US" altLang="en-US" sz="2400" dirty="0">
                <a:latin typeface="Source Sans Pro" panose="020B0503030403020204" pitchFamily="34" charset="0"/>
                <a:ea typeface="Source Sans Pro" panose="020B0503030403020204" pitchFamily="34" charset="0"/>
              </a:endParaRPr>
            </a:p>
            <a:p>
              <a:pPr marL="342900" indent="-342900">
                <a:buFont typeface="+mj-lt"/>
                <a:buAutoNum type="arabicPeriod"/>
              </a:pPr>
              <a:r>
                <a:rPr lang="en-US" altLang="en-US" sz="2400" dirty="0">
                  <a:latin typeface="Source Sans Pro" panose="020B0503030403020204" pitchFamily="34" charset="0"/>
                  <a:ea typeface="Source Sans Pro" panose="020B0503030403020204" pitchFamily="34" charset="0"/>
                </a:rPr>
                <a:t>What is a good/ideal response?</a:t>
              </a:r>
            </a:p>
            <a:p>
              <a:pPr marL="342900" indent="-342900">
                <a:buFont typeface="+mj-lt"/>
                <a:buAutoNum type="arabicPeriod"/>
              </a:pPr>
              <a:endParaRPr lang="en-US" altLang="en-US" sz="2400" dirty="0">
                <a:latin typeface="Source Sans Pro" panose="020B0503030403020204" pitchFamily="34" charset="0"/>
                <a:ea typeface="Source Sans Pro" panose="020B0503030403020204" pitchFamily="34" charset="0"/>
              </a:endParaRPr>
            </a:p>
            <a:p>
              <a:pPr marL="342900" indent="-342900">
                <a:buFont typeface="+mj-lt"/>
                <a:buAutoNum type="arabicPeriod"/>
              </a:pPr>
              <a:r>
                <a:rPr lang="en-US" altLang="en-US" sz="2400" dirty="0">
                  <a:latin typeface="Source Sans Pro" panose="020B0503030403020204" pitchFamily="34" charset="0"/>
                  <a:ea typeface="Source Sans Pro" panose="020B0503030403020204" pitchFamily="34" charset="0"/>
                </a:rPr>
                <a:t>Give higher rating to most important benchmarks</a:t>
              </a:r>
            </a:p>
            <a:p>
              <a:pPr marL="342900" indent="-342900">
                <a:buFont typeface="+mj-lt"/>
                <a:buAutoNum type="arabicPeriod"/>
              </a:pPr>
              <a:endParaRPr lang="en-US" altLang="en-US" sz="2400" dirty="0">
                <a:latin typeface="Source Sans Pro" panose="020B0503030403020204" pitchFamily="34" charset="0"/>
                <a:ea typeface="Source Sans Pro" panose="020B0503030403020204" pitchFamily="34" charset="0"/>
              </a:endParaRPr>
            </a:p>
            <a:p>
              <a:pPr marL="342900" indent="-342900">
                <a:buFont typeface="+mj-lt"/>
                <a:buAutoNum type="arabicPeriod"/>
              </a:pPr>
              <a:r>
                <a:rPr lang="en-US" altLang="en-US" sz="2400" dirty="0">
                  <a:latin typeface="Source Sans Pro" panose="020B0503030403020204" pitchFamily="34" charset="0"/>
                  <a:ea typeface="Source Sans Pro" panose="020B0503030403020204" pitchFamily="34" charset="0"/>
                </a:rPr>
                <a:t>Use an ‘Other’ category</a:t>
              </a:r>
            </a:p>
            <a:p>
              <a:pPr marL="342900" lvl="0" indent="-342900">
                <a:buFont typeface="+mj-lt"/>
                <a:buAutoNum type="arabicPeriod"/>
              </a:pPr>
              <a:endParaRPr lang="en-US" altLang="en-US" sz="2400" dirty="0">
                <a:latin typeface="Century Gothic" panose="020B0502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07056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999272" y="377799"/>
            <a:ext cx="6343403" cy="70788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rPr>
              <a:t>Examples of Benchmarking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Source Sans Pro" panose="020B0503030403020204" pitchFamily="34" charset="0"/>
              <a:ea typeface="Source Sans Pro" panose="020B0503030403020204" pitchFamily="34" charset="0"/>
              <a:cs typeface="+mn-cs"/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1056698" y="1458039"/>
            <a:ext cx="8028687" cy="1208159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6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en-US" sz="2400" i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“Tell us about a time when you had to assist an irate customer.  How did you manage it?”</a:t>
            </a:r>
            <a:endParaRPr lang="en-US" altLang="en-US" sz="24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lvl="1">
              <a:buFont typeface="Wingdings 2" panose="05020102010507070707" pitchFamily="18" charset="2"/>
              <a:buNone/>
            </a:pPr>
            <a:endParaRPr lang="en-US" altLang="en-US" dirty="0"/>
          </a:p>
        </p:txBody>
      </p:sp>
      <p:graphicFrame>
        <p:nvGraphicFramePr>
          <p:cNvPr id="14" name="Diagram 13" descr="Factors to consider for benchmarking."/>
          <p:cNvGraphicFramePr/>
          <p:nvPr>
            <p:extLst>
              <p:ext uri="{D42A27DB-BD31-4B8C-83A1-F6EECF244321}">
                <p14:modId xmlns:p14="http://schemas.microsoft.com/office/powerpoint/2010/main" val="1340351679"/>
              </p:ext>
            </p:extLst>
          </p:nvPr>
        </p:nvGraphicFramePr>
        <p:xfrm>
          <a:off x="1056698" y="2485718"/>
          <a:ext cx="10078604" cy="39944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6777607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Let’s 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33599"/>
            <a:ext cx="10515600" cy="4043363"/>
          </a:xfrm>
        </p:spPr>
        <p:txBody>
          <a:bodyPr/>
          <a:lstStyle/>
          <a:p>
            <a:r>
              <a:rPr lang="en-US" sz="40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Breakout Rooms!</a:t>
            </a:r>
          </a:p>
        </p:txBody>
      </p:sp>
      <p:pic>
        <p:nvPicPr>
          <p:cNvPr id="4" name="Picture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8023" y="2873829"/>
            <a:ext cx="6138015" cy="30373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138888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862667" cy="6858000"/>
          </a:xfrm>
          <a:prstGeom prst="rect">
            <a:avLst/>
          </a:prstGeom>
          <a:solidFill>
            <a:srgbClr val="03626B"/>
          </a:solidFill>
          <a:ln>
            <a:solidFill>
              <a:srgbClr val="0362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b="1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7A6C996-037E-DFC6-DFB8-31A00C5726E5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-56986" y="2505421"/>
            <a:ext cx="1976638" cy="144655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rPr>
              <a:t>Tech Check</a:t>
            </a: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2141738" y="637191"/>
            <a:ext cx="10043059" cy="6141156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en-US" sz="20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Rename Yourself </a:t>
            </a:r>
          </a:p>
          <a:p>
            <a:pPr lvl="1">
              <a:lnSpc>
                <a:spcPct val="100000"/>
              </a:lnSpc>
            </a:pPr>
            <a:r>
              <a:rPr lang="en-US" sz="1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Participants &gt; Hoover over your name &gt; 3 dots &gt; Rename. Type your Name, Pronouns, and Department.</a:t>
            </a:r>
          </a:p>
          <a:p>
            <a:pPr marL="457200" lvl="1" indent="0">
              <a:lnSpc>
                <a:spcPct val="100000"/>
              </a:lnSpc>
              <a:buNone/>
            </a:pPr>
            <a:endParaRPr lang="en-US" sz="8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en-US" sz="20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Mic &amp; Video Test</a:t>
            </a:r>
          </a:p>
          <a:p>
            <a:pPr lvl="1">
              <a:lnSpc>
                <a:spcPct val="100000"/>
              </a:lnSpc>
            </a:pPr>
            <a:r>
              <a:rPr lang="en-US" sz="1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Select the microphone button to unmute yourself &amp; say hello! Select the video button to go on/off camera.</a:t>
            </a:r>
          </a:p>
          <a:p>
            <a:pPr marL="457200" lvl="1" indent="0">
              <a:lnSpc>
                <a:spcPct val="100000"/>
              </a:lnSpc>
              <a:buNone/>
            </a:pPr>
            <a:r>
              <a:rPr lang="en-US" sz="12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8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 </a:t>
            </a:r>
            <a:endParaRPr lang="en-US" sz="1200" b="1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en-US" sz="20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Locate the Chat Feature </a:t>
            </a:r>
          </a:p>
          <a:p>
            <a:pPr lvl="1">
              <a:lnSpc>
                <a:spcPct val="100000"/>
              </a:lnSpc>
            </a:pPr>
            <a:r>
              <a:rPr lang="en-US" sz="1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Select the three dots &gt; Chat to open up the chat box. </a:t>
            </a:r>
          </a:p>
          <a:p>
            <a:pPr marL="457200" lvl="1" indent="0">
              <a:lnSpc>
                <a:spcPct val="100000"/>
              </a:lnSpc>
              <a:buNone/>
            </a:pPr>
            <a:endParaRPr lang="en-US" sz="8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en-US" sz="20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Raise Hand or Use Reactions</a:t>
            </a:r>
          </a:p>
          <a:p>
            <a:pPr lvl="1">
              <a:lnSpc>
                <a:spcPct val="100000"/>
              </a:lnSpc>
            </a:pPr>
            <a:r>
              <a:rPr lang="en-US" sz="1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Select the three dots &gt; Reactions &gt; Raise Hand to raise your hand. </a:t>
            </a:r>
          </a:p>
          <a:p>
            <a:pPr marL="457200" lvl="1" indent="0">
              <a:lnSpc>
                <a:spcPct val="100000"/>
              </a:lnSpc>
              <a:buNone/>
            </a:pPr>
            <a:endParaRPr lang="en-US" sz="12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en-US" sz="20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Turn on Closed Captioning</a:t>
            </a:r>
          </a:p>
          <a:p>
            <a:pPr lvl="1">
              <a:lnSpc>
                <a:spcPct val="100000"/>
              </a:lnSpc>
            </a:pPr>
            <a:r>
              <a:rPr lang="en-US" sz="1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Select Show Captions button, select your preferred language, click Save.</a:t>
            </a:r>
          </a:p>
          <a:p>
            <a:pPr marL="457200" lvl="1" indent="0">
              <a:lnSpc>
                <a:spcPct val="100000"/>
              </a:lnSpc>
              <a:buNone/>
            </a:pPr>
            <a:endParaRPr lang="en-US" sz="8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en-US" sz="20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Turn off your VPN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endParaRPr lang="en-US" sz="1000" b="1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0" indent="0" algn="r">
              <a:lnSpc>
                <a:spcPct val="100000"/>
              </a:lnSpc>
              <a:buNone/>
            </a:pPr>
            <a:r>
              <a:rPr lang="en-US" sz="20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Disruption? Try logging out and logging back in again. </a:t>
            </a:r>
            <a:endParaRPr lang="en-US" sz="2000" b="1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pic>
        <p:nvPicPr>
          <p:cNvPr id="13" name="Picture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7555" y="3403331"/>
            <a:ext cx="822960" cy="548640"/>
          </a:xfrm>
          <a:prstGeom prst="rect">
            <a:avLst/>
          </a:prstGeom>
        </p:spPr>
      </p:pic>
      <p:pic>
        <p:nvPicPr>
          <p:cNvPr id="14" name="Picture 1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6351" y="439071"/>
            <a:ext cx="1271846" cy="548640"/>
          </a:xfrm>
          <a:prstGeom prst="rect">
            <a:avLst/>
          </a:prstGeom>
        </p:spPr>
      </p:pic>
      <p:pic>
        <p:nvPicPr>
          <p:cNvPr id="15" name="Picture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0026" y="1365961"/>
            <a:ext cx="2172617" cy="548640"/>
          </a:xfrm>
          <a:prstGeom prst="rect">
            <a:avLst/>
          </a:prstGeom>
        </p:spPr>
      </p:pic>
      <p:pic>
        <p:nvPicPr>
          <p:cNvPr id="16" name="Picture 1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0604" y="2307365"/>
            <a:ext cx="869384" cy="548640"/>
          </a:xfrm>
          <a:prstGeom prst="rect">
            <a:avLst/>
          </a:prstGeom>
        </p:spPr>
      </p:pic>
      <p:pic>
        <p:nvPicPr>
          <p:cNvPr id="17" name="Picture 1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6351" y="5174520"/>
            <a:ext cx="1190791" cy="65731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D93A3FCA-C908-BB22-F2CA-17ADD42E7A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6334" y="4233116"/>
            <a:ext cx="1019317" cy="523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138841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812395" y="469156"/>
            <a:ext cx="8289518" cy="70788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rPr>
              <a:t>Panel Selection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Source Sans Pro" panose="020B0503030403020204" pitchFamily="34" charset="0"/>
              <a:ea typeface="Source Sans Pro" panose="020B0503030403020204" pitchFamily="34" charset="0"/>
              <a:cs typeface="+mn-cs"/>
            </a:endParaRPr>
          </a:p>
        </p:txBody>
      </p:sp>
      <p:graphicFrame>
        <p:nvGraphicFramePr>
          <p:cNvPr id="3" name="Diagram 2" descr="Panel selection: Agency Expert, Diverse Panel, Outside Expert."/>
          <p:cNvGraphicFramePr/>
          <p:nvPr>
            <p:extLst>
              <p:ext uri="{D42A27DB-BD31-4B8C-83A1-F6EECF244321}">
                <p14:modId xmlns:p14="http://schemas.microsoft.com/office/powerpoint/2010/main" val="4166776159"/>
              </p:ext>
            </p:extLst>
          </p:nvPr>
        </p:nvGraphicFramePr>
        <p:xfrm>
          <a:off x="973913" y="1600306"/>
          <a:ext cx="10220956" cy="38991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202720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923E54F6-B996-4268-8E5D-5C2899591C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graphicEl>
                                              <a:dgm id="{923E54F6-B996-4268-8E5D-5C2899591CE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graphicEl>
                                              <a:dgm id="{923E54F6-B996-4268-8E5D-5C2899591C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graphicEl>
                                              <a:dgm id="{923E54F6-B996-4268-8E5D-5C2899591C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31B22FED-D858-4455-B4A8-D4DFDB388B3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graphicEl>
                                              <a:dgm id="{31B22FED-D858-4455-B4A8-D4DFDB388B3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graphicEl>
                                              <a:dgm id="{31B22FED-D858-4455-B4A8-D4DFDB388B3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graphicEl>
                                              <a:dgm id="{31B22FED-D858-4455-B4A8-D4DFDB388B3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3A3EF2A8-EF32-4A2D-AF47-3CA29AC5807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graphicEl>
                                              <a:dgm id="{3A3EF2A8-EF32-4A2D-AF47-3CA29AC5807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graphicEl>
                                              <a:dgm id="{3A3EF2A8-EF32-4A2D-AF47-3CA29AC5807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graphicEl>
                                              <a:dgm id="{3A3EF2A8-EF32-4A2D-AF47-3CA29AC5807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Graphic spid="3" grpId="0" uiExpand="1">
        <p:bldSub>
          <a:bldDgm bld="lvlOne"/>
        </p:bldSub>
      </p:bldGraphic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921657" y="492152"/>
            <a:ext cx="6183312" cy="798512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40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Hire for Culture Add</a:t>
            </a:r>
          </a:p>
        </p:txBody>
      </p:sp>
      <p:graphicFrame>
        <p:nvGraphicFramePr>
          <p:cNvPr id="2" name="Content Placeholder 1" descr="What does it mean that someone is a “Culture Add?” 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7238052"/>
              </p:ext>
            </p:extLst>
          </p:nvPr>
        </p:nvGraphicFramePr>
        <p:xfrm>
          <a:off x="921657" y="1290664"/>
          <a:ext cx="10168709" cy="49883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667333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0C91DA2-378A-47D5-B703-5F44AAB3572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graphicEl>
                                              <a:dgm id="{F0C91DA2-378A-47D5-B703-5F44AAB3572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lvlOne"/>
        </p:bldSub>
      </p:bldGraphic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23">
            <a:extLst>
              <a:ext uri="{FF2B5EF4-FFF2-40B4-BE49-F238E27FC236}">
                <a16:creationId xmlns:a16="http://schemas.microsoft.com/office/drawing/2014/main" id="{C389E803-5CC4-A28D-E576-0BA1E20C4C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Common Interview Mistakes</a:t>
            </a:r>
            <a:endParaRPr lang="en-US" sz="40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graphicFrame>
        <p:nvGraphicFramePr>
          <p:cNvPr id="25" name="Diagram 24" descr="Common interview questions.">
            <a:extLst>
              <a:ext uri="{FF2B5EF4-FFF2-40B4-BE49-F238E27FC236}">
                <a16:creationId xmlns:a16="http://schemas.microsoft.com/office/drawing/2014/main" id="{6D452643-E87C-8401-3B26-02090DF40C7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67237508"/>
              </p:ext>
            </p:extLst>
          </p:nvPr>
        </p:nvGraphicFramePr>
        <p:xfrm>
          <a:off x="235131" y="1959429"/>
          <a:ext cx="11508377" cy="45197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59368605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B7BB6F7-A785-8326-8C70-2EBEDFA5009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231006"/>
            <a:ext cx="3516313" cy="53403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800" b="1" kern="1200" dirty="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Ins </a:t>
            </a:r>
            <a:r>
              <a:rPr lang="en-US" sz="4800" b="1" kern="12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Interviews 101</a:t>
            </a:r>
          </a:p>
        </p:txBody>
      </p:sp>
      <p:graphicFrame>
        <p:nvGraphicFramePr>
          <p:cNvPr id="18" name="Diagram 15" descr="Interview steps 1 - 4. ">
            <a:extLst>
              <a:ext uri="{FF2B5EF4-FFF2-40B4-BE49-F238E27FC236}">
                <a16:creationId xmlns:a16="http://schemas.microsoft.com/office/drawing/2014/main" id="{EC61FF34-13F6-604A-A128-77DD6D9F26D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51600622"/>
              </p:ext>
            </p:extLst>
          </p:nvPr>
        </p:nvGraphicFramePr>
        <p:xfrm>
          <a:off x="3901669" y="0"/>
          <a:ext cx="7502205" cy="67273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51085650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loud Callout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515273" y="281641"/>
            <a:ext cx="2336301" cy="1294409"/>
          </a:xfrm>
          <a:prstGeom prst="cloudCallou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</a:rPr>
              <a:t>Remember … be consistent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3862608" y="568024"/>
            <a:ext cx="6069290" cy="1077218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rPr>
              <a:t>Interview Process: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rPr>
              <a:t>Step 1 – The Opening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ource Sans Pro" panose="020B0503030403020204" pitchFamily="34" charset="0"/>
              <a:ea typeface="Source Sans Pro" panose="020B0503030403020204" pitchFamily="34" charset="0"/>
              <a:cs typeface="+mn-cs"/>
            </a:endParaRPr>
          </a:p>
        </p:txBody>
      </p:sp>
      <p:graphicFrame>
        <p:nvGraphicFramePr>
          <p:cNvPr id="3" name="Diagram 2" descr="Interview Process: Step1 - the opening. "/>
          <p:cNvGraphicFramePr/>
          <p:nvPr>
            <p:extLst>
              <p:ext uri="{D42A27DB-BD31-4B8C-83A1-F6EECF244321}">
                <p14:modId xmlns:p14="http://schemas.microsoft.com/office/powerpoint/2010/main" val="2988443834"/>
              </p:ext>
            </p:extLst>
          </p:nvPr>
        </p:nvGraphicFramePr>
        <p:xfrm>
          <a:off x="2904835" y="1925863"/>
          <a:ext cx="7984837" cy="47805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09941250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2710871" y="474296"/>
            <a:ext cx="7758546" cy="1077218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rPr>
              <a:t>Interview Process: Step 2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rPr>
              <a:t>Information  Gathering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ource Sans Pro" panose="020B0503030403020204" pitchFamily="34" charset="0"/>
              <a:ea typeface="Source Sans Pro" panose="020B0503030403020204" pitchFamily="34" charset="0"/>
              <a:cs typeface="+mn-cs"/>
            </a:endParaRPr>
          </a:p>
        </p:txBody>
      </p:sp>
      <p:graphicFrame>
        <p:nvGraphicFramePr>
          <p:cNvPr id="5" name="Diagram 4" descr="Interview Process: Step 2 - Information Gathering."/>
          <p:cNvGraphicFramePr/>
          <p:nvPr>
            <p:extLst>
              <p:ext uri="{D42A27DB-BD31-4B8C-83A1-F6EECF244321}">
                <p14:modId xmlns:p14="http://schemas.microsoft.com/office/powerpoint/2010/main" val="60515388"/>
              </p:ext>
            </p:extLst>
          </p:nvPr>
        </p:nvGraphicFramePr>
        <p:xfrm>
          <a:off x="2597725" y="1925863"/>
          <a:ext cx="7984837" cy="47805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Cloud Callout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262011" y="650241"/>
            <a:ext cx="2641101" cy="1059805"/>
          </a:xfrm>
          <a:prstGeom prst="cloudCallou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</a:rPr>
              <a:t>Remember … be consistent</a:t>
            </a:r>
          </a:p>
        </p:txBody>
      </p:sp>
    </p:spTree>
    <p:extLst>
      <p:ext uri="{BB962C8B-B14F-4D97-AF65-F5344CB8AC3E}">
        <p14:creationId xmlns:p14="http://schemas.microsoft.com/office/powerpoint/2010/main" val="156634146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3131829" y="440601"/>
            <a:ext cx="7281466" cy="1077218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rPr>
              <a:t>Interview Process: Step 3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rPr>
              <a:t>Information Giving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ource Sans Pro" panose="020B0503030403020204" pitchFamily="34" charset="0"/>
              <a:ea typeface="Source Sans Pro" panose="020B0503030403020204" pitchFamily="34" charset="0"/>
              <a:cs typeface="+mn-cs"/>
            </a:endParaRPr>
          </a:p>
        </p:txBody>
      </p:sp>
      <p:graphicFrame>
        <p:nvGraphicFramePr>
          <p:cNvPr id="4" name="Diagram 3" descr="Interview Process - Step 3: Information Giving."/>
          <p:cNvGraphicFramePr/>
          <p:nvPr>
            <p:extLst>
              <p:ext uri="{D42A27DB-BD31-4B8C-83A1-F6EECF244321}">
                <p14:modId xmlns:p14="http://schemas.microsoft.com/office/powerpoint/2010/main" val="1729714238"/>
              </p:ext>
            </p:extLst>
          </p:nvPr>
        </p:nvGraphicFramePr>
        <p:xfrm>
          <a:off x="2780144" y="1640930"/>
          <a:ext cx="7984837" cy="47805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92172716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4601249" y="466730"/>
            <a:ext cx="4841390" cy="1077218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rPr>
              <a:t>Interview Process: Step 4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rPr>
              <a:t>Conclusion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ource Sans Pro" panose="020B0503030403020204" pitchFamily="34" charset="0"/>
              <a:ea typeface="Source Sans Pro" panose="020B0503030403020204" pitchFamily="34" charset="0"/>
              <a:cs typeface="+mn-cs"/>
            </a:endParaRPr>
          </a:p>
        </p:txBody>
      </p:sp>
      <p:graphicFrame>
        <p:nvGraphicFramePr>
          <p:cNvPr id="4" name="Diagram 3" descr="Interview Process - Step 4: Conclusion."/>
          <p:cNvGraphicFramePr/>
          <p:nvPr>
            <p:extLst>
              <p:ext uri="{D42A27DB-BD31-4B8C-83A1-F6EECF244321}">
                <p14:modId xmlns:p14="http://schemas.microsoft.com/office/powerpoint/2010/main" val="1262908944"/>
              </p:ext>
            </p:extLst>
          </p:nvPr>
        </p:nvGraphicFramePr>
        <p:xfrm>
          <a:off x="3029526" y="1543948"/>
          <a:ext cx="7984837" cy="47805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09236517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32AEAB2-3511-DB78-E527-822FD3110C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Candidate Evaluation</a:t>
            </a:r>
          </a:p>
        </p:txBody>
      </p:sp>
      <p:graphicFrame>
        <p:nvGraphicFramePr>
          <p:cNvPr id="4" name="Diagram 3" descr="Candidate Evaluation"/>
          <p:cNvGraphicFramePr/>
          <p:nvPr>
            <p:extLst>
              <p:ext uri="{D42A27DB-BD31-4B8C-83A1-F6EECF244321}">
                <p14:modId xmlns:p14="http://schemas.microsoft.com/office/powerpoint/2010/main" val="1470922076"/>
              </p:ext>
            </p:extLst>
          </p:nvPr>
        </p:nvGraphicFramePr>
        <p:xfrm>
          <a:off x="298927" y="1026368"/>
          <a:ext cx="11549083" cy="58316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09295066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3543B11-65A4-1A3E-1318-CB99E951EE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Documentation</a:t>
            </a:r>
          </a:p>
        </p:txBody>
      </p:sp>
      <p:graphicFrame>
        <p:nvGraphicFramePr>
          <p:cNvPr id="3" name="Diagram 2" descr="Documentation"/>
          <p:cNvGraphicFramePr/>
          <p:nvPr>
            <p:extLst>
              <p:ext uri="{D42A27DB-BD31-4B8C-83A1-F6EECF244321}">
                <p14:modId xmlns:p14="http://schemas.microsoft.com/office/powerpoint/2010/main" val="1693755780"/>
              </p:ext>
            </p:extLst>
          </p:nvPr>
        </p:nvGraphicFramePr>
        <p:xfrm>
          <a:off x="838200" y="1959429"/>
          <a:ext cx="10291354" cy="44199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9147410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00E0C0B-8B73-0B85-B382-5202FD3FF61D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551906" y="196577"/>
            <a:ext cx="6093822" cy="769441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+mj-cs"/>
              </a:rPr>
              <a:t>Your HR</a:t>
            </a:r>
            <a:r>
              <a:rPr kumimoji="0" lang="en-US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+mj-cs"/>
              </a:rPr>
              <a:t> 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+mj-cs"/>
              </a:rPr>
              <a:t>Services Team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Source Sans Pro" panose="020B0503030403020204" pitchFamily="34" charset="0"/>
              <a:ea typeface="Source Sans Pro" panose="020B0503030403020204" pitchFamily="34" charset="0"/>
              <a:cs typeface="+mn-cs"/>
            </a:endParaRPr>
          </a:p>
        </p:txBody>
      </p:sp>
      <p:graphicFrame>
        <p:nvGraphicFramePr>
          <p:cNvPr id="2" name="Content Placeholder 3" descr="HR Business Analysts headshots, names, and agencies. ">
            <a:extLst>
              <a:ext uri="{FF2B5EF4-FFF2-40B4-BE49-F238E27FC236}">
                <a16:creationId xmlns:a16="http://schemas.microsoft.com/office/drawing/2014/main" id="{09636E41-FC65-83C0-A1F8-B65742E5E23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88555985"/>
              </p:ext>
            </p:extLst>
          </p:nvPr>
        </p:nvGraphicFramePr>
        <p:xfrm>
          <a:off x="862806" y="912018"/>
          <a:ext cx="10466387" cy="50720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48791262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812800" y="398308"/>
            <a:ext cx="8786283" cy="128111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262626"/>
                </a:solidFill>
                <a:latin typeface="Century Gothic" panose="020B0502020202020204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262626"/>
                </a:solidFill>
                <a:latin typeface="Century Gothic" panose="020B0502020202020204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262626"/>
                </a:solidFill>
                <a:latin typeface="Century Gothic" panose="020B0502020202020204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262626"/>
                </a:solidFill>
                <a:latin typeface="Century Gothic" panose="020B0502020202020204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+mj-cs"/>
              </a:rPr>
              <a:t>Red Flag Review</a:t>
            </a:r>
          </a:p>
        </p:txBody>
      </p:sp>
      <p:pic>
        <p:nvPicPr>
          <p:cNvPr id="3" name="Pictur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76078" y="-64581"/>
            <a:ext cx="1664596" cy="1744001"/>
          </a:xfrm>
          <a:prstGeom prst="rect">
            <a:avLst/>
          </a:prstGeom>
        </p:spPr>
      </p:pic>
      <p:graphicFrame>
        <p:nvGraphicFramePr>
          <p:cNvPr id="4" name="Content Placeholder 5" descr="Redflag review: purpose, process, practice. 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1169757"/>
              </p:ext>
            </p:extLst>
          </p:nvPr>
        </p:nvGraphicFramePr>
        <p:xfrm>
          <a:off x="812800" y="1511490"/>
          <a:ext cx="8138160" cy="46299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5" name="Rounded Rectangular Callout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36592" y="296047"/>
            <a:ext cx="1939486" cy="1022743"/>
          </a:xfrm>
          <a:prstGeom prst="wedgeRoundRectCallout">
            <a:avLst>
              <a:gd name="adj1" fmla="val 61088"/>
              <a:gd name="adj2" fmla="val -28422"/>
              <a:gd name="adj3" fmla="val 16667"/>
            </a:avLst>
          </a:prstGeom>
          <a:gradFill>
            <a:gsLst>
              <a:gs pos="0">
                <a:srgbClr val="FF0000"/>
              </a:gs>
              <a:gs pos="100000">
                <a:srgbClr val="CC00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Source Sans Pro" panose="020B0503030403020204" pitchFamily="34" charset="0"/>
                <a:ea typeface="Source Sans Pro" panose="020B0503030403020204" pitchFamily="34" charset="0"/>
              </a:rPr>
              <a:t>DCR notification</a:t>
            </a:r>
          </a:p>
        </p:txBody>
      </p:sp>
    </p:spTree>
    <p:extLst>
      <p:ext uri="{BB962C8B-B14F-4D97-AF65-F5344CB8AC3E}">
        <p14:creationId xmlns:p14="http://schemas.microsoft.com/office/powerpoint/2010/main" val="242478232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Next Steps (review from Hiring Foundations session)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33599"/>
            <a:ext cx="10541001" cy="4219699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Source Sans Pro" panose="020B0503030403020204" pitchFamily="34" charset="0"/>
                <a:ea typeface="Source Sans Pro" panose="020B0503030403020204" pitchFamily="34" charset="0"/>
              </a:rPr>
              <a:t>Select final candidate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Source Sans Pro" panose="020B0503030403020204" pitchFamily="34" charset="0"/>
                <a:ea typeface="Source Sans Pro" panose="020B0503030403020204" pitchFamily="34" charset="0"/>
              </a:rPr>
              <a:t>Review Red flag with DCR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Source Sans Pro" panose="020B0503030403020204" pitchFamily="34" charset="0"/>
                <a:ea typeface="Source Sans Pro" panose="020B0503030403020204" pitchFamily="34" charset="0"/>
              </a:rPr>
              <a:t>Conduct Reference Checks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Source Sans Pro" panose="020B0503030403020204" pitchFamily="34" charset="0"/>
                <a:ea typeface="Source Sans Pro" panose="020B0503030403020204" pitchFamily="34" charset="0"/>
              </a:rPr>
              <a:t>Make the initial conditional offer of employment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Source Sans Pro" panose="020B0503030403020204" pitchFamily="34" charset="0"/>
                <a:ea typeface="Source Sans Pro" panose="020B0503030403020204" pitchFamily="34" charset="0"/>
              </a:rPr>
              <a:t>Work with HR on necessary background checks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Source Sans Pro" panose="020B0503030403020204" pitchFamily="34" charset="0"/>
                <a:ea typeface="Source Sans Pro" panose="020B0503030403020204" pitchFamily="34" charset="0"/>
              </a:rPr>
              <a:t>Finalize job offer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Source Sans Pro" panose="020B0503030403020204" pitchFamily="34" charset="0"/>
                <a:ea typeface="Source Sans Pro" panose="020B0503030403020204" pitchFamily="34" charset="0"/>
              </a:rPr>
              <a:t>Draft Appointment Letter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Source Sans Pro" panose="020B0503030403020204" pitchFamily="34" charset="0"/>
                <a:ea typeface="Source Sans Pro" panose="020B0503030403020204" pitchFamily="34" charset="0"/>
              </a:rPr>
              <a:t>Complete NEOGOV process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232437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Our objectives were that by the end of this session, you would be able to: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131D8328-450C-FCB2-2A83-5148C7C5C4D2}"/>
              </a:ext>
            </a:extLst>
          </p:cNvPr>
          <p:cNvSpPr txBox="1">
            <a:spLocks/>
          </p:cNvSpPr>
          <p:nvPr/>
        </p:nvSpPr>
        <p:spPr>
          <a:xfrm>
            <a:off x="838200" y="191334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dirty="0">
                <a:latin typeface="Source Sans Pro" panose="020B0503030403020204" pitchFamily="34" charset="0"/>
                <a:ea typeface="Source Sans Pro" panose="020B0503030403020204" pitchFamily="34" charset="0"/>
              </a:rPr>
              <a:t>Develop skills-based behavioral interview questions and benchmarks.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dirty="0">
                <a:latin typeface="Source Sans Pro" panose="020B0503030403020204" pitchFamily="34" charset="0"/>
                <a:ea typeface="Source Sans Pro" panose="020B0503030403020204" pitchFamily="34" charset="0"/>
              </a:rPr>
              <a:t>Identify and explain how bias, including unconscious bias, can affect interview outcomes.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dirty="0">
                <a:latin typeface="Source Sans Pro" panose="020B0503030403020204" pitchFamily="34" charset="0"/>
                <a:ea typeface="Source Sans Pro" panose="020B0503030403020204" pitchFamily="34" charset="0"/>
              </a:rPr>
              <a:t>Identify bias and implement strategies to combat bias in interviewing. </a:t>
            </a:r>
          </a:p>
        </p:txBody>
      </p:sp>
    </p:spTree>
    <p:extLst>
      <p:ext uri="{BB962C8B-B14F-4D97-AF65-F5344CB8AC3E}">
        <p14:creationId xmlns:p14="http://schemas.microsoft.com/office/powerpoint/2010/main" val="1835645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F916D8-95BD-A7F3-15C4-4E4FFD12C7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Resources</a:t>
            </a:r>
          </a:p>
        </p:txBody>
      </p:sp>
      <p:graphicFrame>
        <p:nvGraphicFramePr>
          <p:cNvPr id="5" name="Diagram 4" descr="Resources"/>
          <p:cNvGraphicFramePr/>
          <p:nvPr>
            <p:extLst>
              <p:ext uri="{D42A27DB-BD31-4B8C-83A1-F6EECF244321}">
                <p14:modId xmlns:p14="http://schemas.microsoft.com/office/powerpoint/2010/main" val="1390570224"/>
              </p:ext>
            </p:extLst>
          </p:nvPr>
        </p:nvGraphicFramePr>
        <p:xfrm>
          <a:off x="862147" y="2129246"/>
          <a:ext cx="10332721" cy="39725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18685398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2768136" y="626846"/>
            <a:ext cx="6608619" cy="1193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+mj-cs"/>
              </a:rPr>
              <a:t>Thanks for Joining! </a:t>
            </a:r>
          </a:p>
        </p:txBody>
      </p:sp>
      <p:pic>
        <p:nvPicPr>
          <p:cNvPr id="6" name="Picture 5" descr="Qr code">
            <a:extLst>
              <a:ext uri="{FF2B5EF4-FFF2-40B4-BE49-F238E27FC236}">
                <a16:creationId xmlns:a16="http://schemas.microsoft.com/office/drawing/2014/main" id="{2DF61CED-7A54-8CEB-1DAE-22CB56138AD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0845" y="1820646"/>
            <a:ext cx="2743200" cy="2743200"/>
          </a:xfrm>
          <a:prstGeom prst="rect">
            <a:avLst/>
          </a:prstGeom>
        </p:spPr>
      </p:pic>
      <p:sp>
        <p:nvSpPr>
          <p:cNvPr id="3" name="Subtitle 2"/>
          <p:cNvSpPr txBox="1">
            <a:spLocks/>
          </p:cNvSpPr>
          <p:nvPr/>
        </p:nvSpPr>
        <p:spPr>
          <a:xfrm>
            <a:off x="1068877" y="5202238"/>
            <a:ext cx="10007138" cy="165576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Please participate in our Course Evaluation Survey – your feedback is important! </a:t>
            </a:r>
          </a:p>
        </p:txBody>
      </p:sp>
    </p:spTree>
    <p:extLst>
      <p:ext uri="{BB962C8B-B14F-4D97-AF65-F5344CB8AC3E}">
        <p14:creationId xmlns:p14="http://schemas.microsoft.com/office/powerpoint/2010/main" val="9927989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2666731" cy="6858000"/>
          </a:xfrm>
          <a:prstGeom prst="rect">
            <a:avLst/>
          </a:prstGeom>
          <a:solidFill>
            <a:srgbClr val="03626B"/>
          </a:solidFill>
          <a:ln w="12700" cap="flat" cmpd="sng" algn="ctr">
            <a:solidFill>
              <a:srgbClr val="03626B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rPr>
              <a:t>Group Agreements</a:t>
            </a:r>
          </a:p>
        </p:txBody>
      </p:sp>
      <p:sp>
        <p:nvSpPr>
          <p:cNvPr id="3" name="Rectangle 2"/>
          <p:cNvSpPr/>
          <p:nvPr/>
        </p:nvSpPr>
        <p:spPr>
          <a:xfrm>
            <a:off x="2899952" y="188687"/>
            <a:ext cx="2938926" cy="2434642"/>
          </a:xfrm>
          <a:prstGeom prst="rect">
            <a:avLst/>
          </a:prstGeom>
          <a:solidFill>
            <a:schemeClr val="bg1"/>
          </a:solidFill>
          <a:ln w="57150">
            <a:solidFill>
              <a:srgbClr val="0362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i="1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Be Present</a:t>
            </a:r>
          </a:p>
        </p:txBody>
      </p:sp>
      <p:sp>
        <p:nvSpPr>
          <p:cNvPr id="5" name="Rectangle 4"/>
          <p:cNvSpPr/>
          <p:nvPr/>
        </p:nvSpPr>
        <p:spPr>
          <a:xfrm>
            <a:off x="5960398" y="188687"/>
            <a:ext cx="2938926" cy="2434642"/>
          </a:xfrm>
          <a:prstGeom prst="rect">
            <a:avLst/>
          </a:prstGeom>
          <a:solidFill>
            <a:schemeClr val="bg1"/>
          </a:solidFill>
          <a:ln w="57150">
            <a:solidFill>
              <a:srgbClr val="03626B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i="1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Take Space</a:t>
            </a:r>
          </a:p>
        </p:txBody>
      </p:sp>
      <p:sp>
        <p:nvSpPr>
          <p:cNvPr id="7" name="Rectangle 6"/>
          <p:cNvSpPr/>
          <p:nvPr/>
        </p:nvSpPr>
        <p:spPr>
          <a:xfrm>
            <a:off x="9020844" y="188687"/>
            <a:ext cx="2938926" cy="2434642"/>
          </a:xfrm>
          <a:prstGeom prst="rect">
            <a:avLst/>
          </a:prstGeom>
          <a:solidFill>
            <a:schemeClr val="bg1"/>
          </a:solidFill>
          <a:ln w="57150">
            <a:solidFill>
              <a:srgbClr val="03626B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i="1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Make Space</a:t>
            </a:r>
          </a:p>
        </p:txBody>
      </p:sp>
      <p:sp>
        <p:nvSpPr>
          <p:cNvPr id="4" name="Rectangle 3"/>
          <p:cNvSpPr/>
          <p:nvPr/>
        </p:nvSpPr>
        <p:spPr>
          <a:xfrm>
            <a:off x="2899951" y="2761473"/>
            <a:ext cx="2938926" cy="2434642"/>
          </a:xfrm>
          <a:prstGeom prst="rect">
            <a:avLst/>
          </a:prstGeom>
          <a:solidFill>
            <a:schemeClr val="bg1"/>
          </a:solidFill>
          <a:ln w="57150">
            <a:solidFill>
              <a:srgbClr val="03626B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i="1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Take Notes</a:t>
            </a:r>
          </a:p>
        </p:txBody>
      </p:sp>
      <p:sp>
        <p:nvSpPr>
          <p:cNvPr id="6" name="Rectangle 5"/>
          <p:cNvSpPr/>
          <p:nvPr/>
        </p:nvSpPr>
        <p:spPr>
          <a:xfrm>
            <a:off x="5960398" y="2761473"/>
            <a:ext cx="2938926" cy="2434642"/>
          </a:xfrm>
          <a:prstGeom prst="rect">
            <a:avLst/>
          </a:prstGeom>
          <a:solidFill>
            <a:schemeClr val="bg1"/>
          </a:solidFill>
          <a:ln w="57150">
            <a:solidFill>
              <a:srgbClr val="03626B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i="1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Be Curious</a:t>
            </a:r>
          </a:p>
        </p:txBody>
      </p:sp>
      <p:sp>
        <p:nvSpPr>
          <p:cNvPr id="8" name="Rectangle 7"/>
          <p:cNvSpPr/>
          <p:nvPr/>
        </p:nvSpPr>
        <p:spPr>
          <a:xfrm>
            <a:off x="9020844" y="2761473"/>
            <a:ext cx="2938926" cy="2434642"/>
          </a:xfrm>
          <a:prstGeom prst="rect">
            <a:avLst/>
          </a:prstGeom>
          <a:solidFill>
            <a:schemeClr val="bg1"/>
          </a:solidFill>
          <a:ln w="57150">
            <a:solidFill>
              <a:srgbClr val="0362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i="1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Ask Questions</a:t>
            </a:r>
          </a:p>
        </p:txBody>
      </p:sp>
      <p:grpSp>
        <p:nvGrpSpPr>
          <p:cNvPr id="9" name="Group 8" descr="Additions? Please raise your hand."/>
          <p:cNvGrpSpPr/>
          <p:nvPr/>
        </p:nvGrpSpPr>
        <p:grpSpPr>
          <a:xfrm>
            <a:off x="2798353" y="5453956"/>
            <a:ext cx="8363134" cy="1157505"/>
            <a:chOff x="2798353" y="5453956"/>
            <a:chExt cx="8363134" cy="1157505"/>
          </a:xfrm>
        </p:grpSpPr>
        <p:sp>
          <p:nvSpPr>
            <p:cNvPr id="10" name="Rectangle 9"/>
            <p:cNvSpPr/>
            <p:nvPr/>
          </p:nvSpPr>
          <p:spPr>
            <a:xfrm>
              <a:off x="2798353" y="5535696"/>
              <a:ext cx="8363134" cy="1075765"/>
            </a:xfrm>
            <a:prstGeom prst="rect">
              <a:avLst/>
            </a:prstGeom>
            <a:solidFill>
              <a:schemeClr val="bg1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dirty="0">
                  <a:solidFill>
                    <a:schemeClr val="tx1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Additions?</a:t>
              </a:r>
              <a:endParaRPr lang="en-US" sz="3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sym typeface="Wingdings" panose="05000000000000000000" pitchFamily="2" charset="2"/>
              </a:endParaRPr>
            </a:p>
          </p:txBody>
        </p:sp>
        <p:pic>
          <p:nvPicPr>
            <p:cNvPr id="11" name="Picture 10" descr="Icon of two hands being raised" title="Raising Hands Icon"/>
            <p:cNvPicPr>
              <a:picLocks noChangeAspect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4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90968" y="5453956"/>
              <a:ext cx="1132003" cy="113200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21064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21751"/>
            <a:ext cx="10515600" cy="1325563"/>
          </a:xfrm>
        </p:spPr>
        <p:txBody>
          <a:bodyPr/>
          <a:lstStyle/>
          <a:p>
            <a:r>
              <a:rPr lang="en-US" dirty="0">
                <a:latin typeface="Source Sans Pro" panose="020B0503030403020204" pitchFamily="34" charset="0"/>
                <a:ea typeface="Source Sans Pro" panose="020B0503030403020204" pitchFamily="34" charset="0"/>
              </a:rPr>
              <a:t>Learning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F34D7A-7D3B-5C5B-32F8-CBE05C2E3484}"/>
              </a:ext>
            </a:extLst>
          </p:cNvPr>
          <p:cNvSpPr txBox="1">
            <a:spLocks/>
          </p:cNvSpPr>
          <p:nvPr/>
        </p:nvSpPr>
        <p:spPr>
          <a:xfrm>
            <a:off x="990600" y="19780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lnSpc>
                <a:spcPct val="150000"/>
              </a:lnSpc>
              <a:buAutoNum type="arabicPeriod"/>
            </a:pPr>
            <a:r>
              <a:rPr lang="en-US" dirty="0">
                <a:latin typeface="Source Sans Pro" panose="020B0503030403020204" pitchFamily="34" charset="0"/>
                <a:ea typeface="Source Sans Pro" panose="020B0503030403020204" pitchFamily="34" charset="0"/>
              </a:rPr>
              <a:t>Understand behavioral interview questions and benchmarks. 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en-US" dirty="0">
                <a:latin typeface="Source Sans Pro" panose="020B0503030403020204" pitchFamily="34" charset="0"/>
                <a:ea typeface="Source Sans Pro" panose="020B0503030403020204" pitchFamily="34" charset="0"/>
              </a:rPr>
              <a:t>Explain how bias, including unconscious bias, can affect interview outcomes. 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en-US" dirty="0">
                <a:latin typeface="Source Sans Pro" panose="020B0503030403020204" pitchFamily="34" charset="0"/>
                <a:ea typeface="Source Sans Pro" panose="020B0503030403020204" pitchFamily="34" charset="0"/>
              </a:rPr>
              <a:t>Implement strategies to combat bias in interviewing. </a:t>
            </a:r>
          </a:p>
        </p:txBody>
      </p:sp>
    </p:spTree>
    <p:extLst>
      <p:ext uri="{BB962C8B-B14F-4D97-AF65-F5344CB8AC3E}">
        <p14:creationId xmlns:p14="http://schemas.microsoft.com/office/powerpoint/2010/main" val="438211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Purpose of Interviewing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>
                <a:latin typeface="Source Sans Pro" panose="020B0503030403020204" pitchFamily="34" charset="0"/>
                <a:ea typeface="Source Sans Pro" panose="020B0503030403020204" pitchFamily="34" charset="0"/>
              </a:rPr>
              <a:t>Determine the necessary skills for the position.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>
                <a:latin typeface="Source Sans Pro" panose="020B0503030403020204" pitchFamily="34" charset="0"/>
                <a:ea typeface="Source Sans Pro" panose="020B0503030403020204" pitchFamily="34" charset="0"/>
              </a:rPr>
              <a:t>Find candidates with the skills, ability and potential to meet the needs of the job.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>
                <a:latin typeface="Source Sans Pro" panose="020B0503030403020204" pitchFamily="34" charset="0"/>
                <a:ea typeface="Source Sans Pro" panose="020B0503030403020204" pitchFamily="34" charset="0"/>
              </a:rPr>
              <a:t>Evaluate for cultural add to the team.</a:t>
            </a:r>
          </a:p>
          <a:p>
            <a:pPr marL="0" indent="0">
              <a:lnSpc>
                <a:spcPct val="150000"/>
              </a:lnSpc>
              <a:buNone/>
            </a:pPr>
            <a:endParaRPr lang="en-US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dirty="0">
                <a:latin typeface="Source Sans Pro" panose="020B0503030403020204" pitchFamily="34" charset="0"/>
                <a:ea typeface="Source Sans Pro" panose="020B0503030403020204" pitchFamily="34" charset="0"/>
              </a:rPr>
              <a:t>* Everything starts and ends with the position description*</a:t>
            </a:r>
          </a:p>
        </p:txBody>
      </p:sp>
    </p:spTree>
    <p:extLst>
      <p:ext uri="{BB962C8B-B14F-4D97-AF65-F5344CB8AC3E}">
        <p14:creationId xmlns:p14="http://schemas.microsoft.com/office/powerpoint/2010/main" val="656829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1033221" y="492152"/>
            <a:ext cx="7224816" cy="798512"/>
          </a:xfrm>
        </p:spPr>
        <p:txBody>
          <a:bodyPr/>
          <a:lstStyle/>
          <a:p>
            <a:pPr eaLnBrk="1" hangingPunct="1"/>
            <a:r>
              <a:rPr lang="en-US" altLang="en-US" sz="44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POLL TIME</a:t>
            </a:r>
          </a:p>
        </p:txBody>
      </p:sp>
      <p:graphicFrame>
        <p:nvGraphicFramePr>
          <p:cNvPr id="2" name="Content Placeholder 1" descr="Poll: Which of these questions is necessary to evaluate a candidate’s ability to perform the job?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4770183"/>
              </p:ext>
            </p:extLst>
          </p:nvPr>
        </p:nvGraphicFramePr>
        <p:xfrm>
          <a:off x="1033221" y="1377546"/>
          <a:ext cx="9991830" cy="49883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208891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0C91DA2-378A-47D5-B703-5F44AAB3572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graphicEl>
                                              <a:dgm id="{F0C91DA2-378A-47D5-B703-5F44AAB3572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lvlOne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Legal Framework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Federal</a:t>
            </a:r>
            <a:r>
              <a:rPr lang="en-US" sz="20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Laws</a:t>
            </a:r>
          </a:p>
          <a:p>
            <a:pPr lvl="1">
              <a:lnSpc>
                <a:spcPct val="150000"/>
              </a:lnSpc>
            </a:pPr>
            <a:r>
              <a:rPr lang="en-US" dirty="0">
                <a:latin typeface="Source Sans Pro" panose="020B0503030403020204" pitchFamily="34" charset="0"/>
                <a:ea typeface="Source Sans Pro" panose="020B0503030403020204" pitchFamily="34" charset="0"/>
              </a:rPr>
              <a:t>Age Discrimination in Employment Act (</a:t>
            </a:r>
            <a:r>
              <a:rPr lang="en-US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ADEA</a:t>
            </a:r>
            <a:r>
              <a:rPr lang="en-US" dirty="0">
                <a:latin typeface="Source Sans Pro" panose="020B0503030403020204" pitchFamily="34" charset="0"/>
                <a:ea typeface="Source Sans Pro" panose="020B0503030403020204" pitchFamily="34" charset="0"/>
              </a:rPr>
              <a:t>)</a:t>
            </a:r>
          </a:p>
          <a:p>
            <a:pPr lvl="1">
              <a:lnSpc>
                <a:spcPct val="150000"/>
              </a:lnSpc>
            </a:pPr>
            <a:r>
              <a:rPr lang="en-US" dirty="0">
                <a:latin typeface="Source Sans Pro" panose="020B0503030403020204" pitchFamily="34" charset="0"/>
                <a:ea typeface="Source Sans Pro" panose="020B0503030403020204" pitchFamily="34" charset="0"/>
              </a:rPr>
              <a:t>American’s with Disabilities Act (ADA)</a:t>
            </a:r>
          </a:p>
          <a:p>
            <a:pPr lvl="1">
              <a:lnSpc>
                <a:spcPct val="150000"/>
              </a:lnSpc>
            </a:pPr>
            <a:r>
              <a:rPr lang="en-US" dirty="0">
                <a:latin typeface="Source Sans Pro" panose="020B0503030403020204" pitchFamily="34" charset="0"/>
                <a:ea typeface="Source Sans Pro" panose="020B0503030403020204" pitchFamily="34" charset="0"/>
              </a:rPr>
              <a:t>Civil Rights Act of 1964</a:t>
            </a:r>
          </a:p>
          <a:p>
            <a:pPr lvl="1">
              <a:lnSpc>
                <a:spcPct val="150000"/>
              </a:lnSpc>
            </a:pPr>
            <a:r>
              <a:rPr lang="en-US" dirty="0">
                <a:latin typeface="Source Sans Pro" panose="020B0503030403020204" pitchFamily="34" charset="0"/>
                <a:ea typeface="Source Sans Pro" panose="020B0503030403020204" pitchFamily="34" charset="0"/>
              </a:rPr>
              <a:t>Pregnancy Discrimination Act</a:t>
            </a:r>
          </a:p>
          <a:p>
            <a:pPr lvl="1">
              <a:lnSpc>
                <a:spcPct val="150000"/>
              </a:lnSpc>
            </a:pPr>
            <a:r>
              <a:rPr lang="en-US" dirty="0">
                <a:latin typeface="Source Sans Pro" panose="020B0503030403020204" pitchFamily="34" charset="0"/>
                <a:ea typeface="Source Sans Pro" panose="020B0503030403020204" pitchFamily="34" charset="0"/>
              </a:rPr>
              <a:t>Civil Rights Act of 1991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Wisconsin Laws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Madison General Ordinances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1764088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Madison General Ordinance 39.03</a:t>
            </a:r>
          </a:p>
        </p:txBody>
      </p:sp>
      <p:pic>
        <p:nvPicPr>
          <p:cNvPr id="4" name="Content Placeholder 3" descr="Madison General Ordinance 39.03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985010" y="2336324"/>
            <a:ext cx="8221980" cy="3329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2738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OM">
      <a:dk1>
        <a:srgbClr val="222222"/>
      </a:dk1>
      <a:lt1>
        <a:sysClr val="window" lastClr="FFFFFF"/>
      </a:lt1>
      <a:dk2>
        <a:srgbClr val="065D8C"/>
      </a:dk2>
      <a:lt2>
        <a:srgbClr val="F5F5F5"/>
      </a:lt2>
      <a:accent1>
        <a:srgbClr val="03626B"/>
      </a:accent1>
      <a:accent2>
        <a:srgbClr val="D05319"/>
      </a:accent2>
      <a:accent3>
        <a:srgbClr val="84036C"/>
      </a:accent3>
      <a:accent4>
        <a:srgbClr val="ECA120"/>
      </a:accent4>
      <a:accent5>
        <a:srgbClr val="AC1D2C"/>
      </a:accent5>
      <a:accent6>
        <a:srgbClr val="00662F"/>
      </a:accent6>
      <a:hlink>
        <a:srgbClr val="065D8C"/>
      </a:hlink>
      <a:folHlink>
        <a:srgbClr val="84036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6" id="{828C8F28-D0CA-498D-A25E-BF93A86EE9F3}" vid="{F69279C2-6653-4870-9B39-C5859BC36B8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2176</TotalTime>
  <Words>1298</Words>
  <Application>Microsoft Office PowerPoint</Application>
  <PresentationFormat>Widescreen</PresentationFormat>
  <Paragraphs>310</Paragraphs>
  <Slides>34</Slides>
  <Notes>34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2" baseType="lpstr">
      <vt:lpstr>Arial</vt:lpstr>
      <vt:lpstr>Calibri</vt:lpstr>
      <vt:lpstr>Calibri Light</vt:lpstr>
      <vt:lpstr>Century Gothic</vt:lpstr>
      <vt:lpstr>Source Sans Pro</vt:lpstr>
      <vt:lpstr>Wingdings</vt:lpstr>
      <vt:lpstr>Wingdings 2</vt:lpstr>
      <vt:lpstr>Office Theme</vt:lpstr>
      <vt:lpstr>Creating an Equitable Interview Process</vt:lpstr>
      <vt:lpstr>Tech Check</vt:lpstr>
      <vt:lpstr>Your HR Services Team</vt:lpstr>
      <vt:lpstr>Group Agreements</vt:lpstr>
      <vt:lpstr>Learning Objectives</vt:lpstr>
      <vt:lpstr>Purpose of Interviewing</vt:lpstr>
      <vt:lpstr>POLL TIME</vt:lpstr>
      <vt:lpstr>Legal Framework</vt:lpstr>
      <vt:lpstr>Madison General Ordinance 39.03</vt:lpstr>
      <vt:lpstr>Irrelevant Information</vt:lpstr>
      <vt:lpstr>Common Biases</vt:lpstr>
      <vt:lpstr>Behavioral Interviewing</vt:lpstr>
      <vt:lpstr>Designing Questions</vt:lpstr>
      <vt:lpstr>Defining Core Competencies</vt:lpstr>
      <vt:lpstr>The STAR Approach</vt:lpstr>
      <vt:lpstr>Payroll Clerk Interview Question</vt:lpstr>
      <vt:lpstr>Benchmarks</vt:lpstr>
      <vt:lpstr>Examples of Benchmarking</vt:lpstr>
      <vt:lpstr>Let’s Practice</vt:lpstr>
      <vt:lpstr>Panel Selection</vt:lpstr>
      <vt:lpstr>Hire for Culture Add</vt:lpstr>
      <vt:lpstr>Common Interview Mistakes</vt:lpstr>
      <vt:lpstr>Ins Interviews 101</vt:lpstr>
      <vt:lpstr>Interview Process:  Step 1 – The Opening</vt:lpstr>
      <vt:lpstr>Interview Process: Step 2  Information  Gathering</vt:lpstr>
      <vt:lpstr>Interview Process: Step 3  Information Giving</vt:lpstr>
      <vt:lpstr>Interview Process: Step 4  Conclusion</vt:lpstr>
      <vt:lpstr>Candidate Evaluation</vt:lpstr>
      <vt:lpstr>Documentation</vt:lpstr>
      <vt:lpstr>Red Flag Review</vt:lpstr>
      <vt:lpstr>Next Steps (review from Hiring Foundations session)</vt:lpstr>
      <vt:lpstr>Our objectives were that by the end of this session, you would be able to:</vt:lpstr>
      <vt:lpstr>Resources</vt:lpstr>
      <vt:lpstr>Thanks for Joining! </vt:lpstr>
    </vt:vector>
  </TitlesOfParts>
  <Company>City of Madison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Creating Equitable Interviews</dc:title>
  <dc:creator>Deborah Thompson</dc:creator>
  <cp:lastModifiedBy>Jamieson, Emily L</cp:lastModifiedBy>
  <cp:revision>166</cp:revision>
  <dcterms:created xsi:type="dcterms:W3CDTF">2018-03-28T13:11:28Z</dcterms:created>
  <dcterms:modified xsi:type="dcterms:W3CDTF">2025-10-06T19:56:49Z</dcterms:modified>
</cp:coreProperties>
</file>