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9.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2.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3.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4.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17.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notesSlides/notesSlide18.xml" ContentType="application/vnd.openxmlformats-officedocument.presentationml.notesSlide+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notesSlides/notesSlide19.xml" ContentType="application/vnd.openxmlformats-officedocument.presentationml.notesSlide+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notesSlides/notesSlide20.xml" ContentType="application/vnd.openxmlformats-officedocument.presentationml.notesSlide+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notesSlides/notesSlide21.xml" ContentType="application/vnd.openxmlformats-officedocument.presentationml.notesSlide+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notesSlides/notesSlide26.xml" ContentType="application/vnd.openxmlformats-officedocument.presentationml.notesSlide+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notesSlides/notesSlide27.xml" ContentType="application/vnd.openxmlformats-officedocument.presentationml.notesSlide+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notesSlides/notesSlide28.xml" ContentType="application/vnd.openxmlformats-officedocument.presentationml.notesSlide+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ppt/diagrams/data25.xml" ContentType="application/vnd.openxmlformats-officedocument.drawingml.diagramData+xml"/>
  <Override PartName="/ppt/diagrams/layout25.xml" ContentType="application/vnd.openxmlformats-officedocument.drawingml.diagramLayout+xml"/>
  <Override PartName="/ppt/diagrams/quickStyle25.xml" ContentType="application/vnd.openxmlformats-officedocument.drawingml.diagramStyle+xml"/>
  <Override PartName="/ppt/diagrams/colors25.xml" ContentType="application/vnd.openxmlformats-officedocument.drawingml.diagramColors+xml"/>
  <Override PartName="/ppt/diagrams/drawing25.xml" ContentType="application/vnd.ms-office.drawingml.diagramDrawing+xml"/>
  <Override PartName="/ppt/notesSlides/notesSlide29.xml" ContentType="application/vnd.openxmlformats-officedocument.presentationml.notesSlide+xml"/>
  <Override PartName="/ppt/diagrams/data26.xml" ContentType="application/vnd.openxmlformats-officedocument.drawingml.diagramData+xml"/>
  <Override PartName="/ppt/diagrams/layout26.xml" ContentType="application/vnd.openxmlformats-officedocument.drawingml.diagramLayout+xml"/>
  <Override PartName="/ppt/diagrams/quickStyle26.xml" ContentType="application/vnd.openxmlformats-officedocument.drawingml.diagramStyle+xml"/>
  <Override PartName="/ppt/diagrams/colors26.xml" ContentType="application/vnd.openxmlformats-officedocument.drawingml.diagramColors+xml"/>
  <Override PartName="/ppt/diagrams/drawing26.xml" ContentType="application/vnd.ms-office.drawingml.diagramDrawing+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diagrams/data27.xml" ContentType="application/vnd.openxmlformats-officedocument.drawingml.diagramData+xml"/>
  <Override PartName="/ppt/diagrams/layout27.xml" ContentType="application/vnd.openxmlformats-officedocument.drawingml.diagramLayout+xml"/>
  <Override PartName="/ppt/diagrams/quickStyle27.xml" ContentType="application/vnd.openxmlformats-officedocument.drawingml.diagramStyle+xml"/>
  <Override PartName="/ppt/diagrams/colors27.xml" ContentType="application/vnd.openxmlformats-officedocument.drawingml.diagramColors+xml"/>
  <Override PartName="/ppt/diagrams/drawing27.xml" ContentType="application/vnd.ms-office.drawingml.diagramDrawing+xml"/>
  <Override PartName="/ppt/diagrams/data28.xml" ContentType="application/vnd.openxmlformats-officedocument.drawingml.diagramData+xml"/>
  <Override PartName="/ppt/diagrams/layout28.xml" ContentType="application/vnd.openxmlformats-officedocument.drawingml.diagramLayout+xml"/>
  <Override PartName="/ppt/diagrams/quickStyle28.xml" ContentType="application/vnd.openxmlformats-officedocument.drawingml.diagramStyle+xml"/>
  <Override PartName="/ppt/diagrams/colors28.xml" ContentType="application/vnd.openxmlformats-officedocument.drawingml.diagramColors+xml"/>
  <Override PartName="/ppt/diagrams/drawing28.xml" ContentType="application/vnd.ms-office.drawingml.diagramDrawing+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5"/>
  </p:notesMasterIdLst>
  <p:handoutMasterIdLst>
    <p:handoutMasterId r:id="rId36"/>
  </p:handoutMasterIdLst>
  <p:sldIdLst>
    <p:sldId id="377" r:id="rId2"/>
    <p:sldId id="286" r:id="rId3"/>
    <p:sldId id="375" r:id="rId4"/>
    <p:sldId id="267" r:id="rId5"/>
    <p:sldId id="268" r:id="rId6"/>
    <p:sldId id="351" r:id="rId7"/>
    <p:sldId id="354" r:id="rId8"/>
    <p:sldId id="376" r:id="rId9"/>
    <p:sldId id="379" r:id="rId10"/>
    <p:sldId id="384" r:id="rId11"/>
    <p:sldId id="389" r:id="rId12"/>
    <p:sldId id="278" r:id="rId13"/>
    <p:sldId id="279" r:id="rId14"/>
    <p:sldId id="364" r:id="rId15"/>
    <p:sldId id="385" r:id="rId16"/>
    <p:sldId id="317" r:id="rId17"/>
    <p:sldId id="280" r:id="rId18"/>
    <p:sldId id="281" r:id="rId19"/>
    <p:sldId id="307" r:id="rId20"/>
    <p:sldId id="318" r:id="rId21"/>
    <p:sldId id="291" r:id="rId22"/>
    <p:sldId id="312" r:id="rId23"/>
    <p:sldId id="323" r:id="rId24"/>
    <p:sldId id="388" r:id="rId25"/>
    <p:sldId id="283" r:id="rId26"/>
    <p:sldId id="284" r:id="rId27"/>
    <p:sldId id="290" r:id="rId28"/>
    <p:sldId id="325" r:id="rId29"/>
    <p:sldId id="380" r:id="rId30"/>
    <p:sldId id="371" r:id="rId31"/>
    <p:sldId id="289" r:id="rId32"/>
    <p:sldId id="382" r:id="rId33"/>
    <p:sldId id="381" r:id="rId34"/>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ryant, Tameaka" initials="BT" lastIdx="32" clrIdx="0">
    <p:extLst>
      <p:ext uri="{19B8F6BF-5375-455C-9EA6-DF929625EA0E}">
        <p15:presenceInfo xmlns:p15="http://schemas.microsoft.com/office/powerpoint/2012/main" userId="Bryant, Tameaka" providerId="None"/>
      </p:ext>
    </p:extLst>
  </p:cmAuthor>
  <p:cmAuthor id="2" name="Larson, Victoria" initials="LV" lastIdx="14" clrIdx="1">
    <p:extLst>
      <p:ext uri="{19B8F6BF-5375-455C-9EA6-DF929625EA0E}">
        <p15:presenceInfo xmlns:p15="http://schemas.microsoft.com/office/powerpoint/2012/main" userId="Larson, Victoria" providerId="None"/>
      </p:ext>
    </p:extLst>
  </p:cmAuthor>
  <p:cmAuthor id="3" name="Abdel-Halim, Emaan" initials="AE" lastIdx="5" clrIdx="2">
    <p:extLst>
      <p:ext uri="{19B8F6BF-5375-455C-9EA6-DF929625EA0E}">
        <p15:presenceInfo xmlns:p15="http://schemas.microsoft.com/office/powerpoint/2012/main" userId="Abdel-Halim, Emaan" providerId="None"/>
      </p:ext>
    </p:extLst>
  </p:cmAuthor>
  <p:cmAuthor id="4" name="Lipski, Michael" initials="" lastIdx="0"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FF"/>
    <a:srgbClr val="78C4D6"/>
    <a:srgbClr val="6BE0E3"/>
    <a:srgbClr val="75D4FF"/>
    <a:srgbClr val="018799"/>
    <a:srgbClr val="7FDBCC"/>
    <a:srgbClr val="00FFFF"/>
    <a:srgbClr val="009999"/>
    <a:srgbClr val="89CED7"/>
    <a:srgbClr val="92D1D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87" autoAdjust="0"/>
    <p:restoredTop sz="58784" autoAdjust="0"/>
  </p:normalViewPr>
  <p:slideViewPr>
    <p:cSldViewPr snapToGrid="0">
      <p:cViewPr>
        <p:scale>
          <a:sx n="75" d="100"/>
          <a:sy n="75" d="100"/>
        </p:scale>
        <p:origin x="2406" y="390"/>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79" d="100"/>
        <a:sy n="79" d="100"/>
      </p:scale>
      <p:origin x="0" y="0"/>
    </p:cViewPr>
  </p:sorterViewPr>
  <p:notesViewPr>
    <p:cSldViewPr snapToGrid="0">
      <p:cViewPr varScale="1">
        <p:scale>
          <a:sx n="83" d="100"/>
          <a:sy n="83" d="100"/>
        </p:scale>
        <p:origin x="3894" y="-117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image" Target="../media/image9.png"/><Relationship Id="rId4" Type="http://schemas.openxmlformats.org/officeDocument/2006/relationships/image" Target="../media/image12.jpg"/></Relationships>
</file>

<file path=ppt/diagrams/_rels/drawing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image" Target="../media/image9.png"/><Relationship Id="rId4" Type="http://schemas.openxmlformats.org/officeDocument/2006/relationships/image" Target="../media/image12.jpg"/></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accent4_1">
  <dgm:title val=""/>
  <dgm:desc val=""/>
  <dgm:catLst>
    <dgm:cat type="accent4" pri="11100"/>
  </dgm:catLst>
  <dgm:styleLbl name="node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4">
        <a:shade val="80000"/>
      </a:schemeClr>
    </dgm:linClrLst>
    <dgm:effectClrLst/>
    <dgm:txLinClrLst/>
    <dgm:txFillClrLst/>
    <dgm:txEffectClrLst/>
  </dgm:styleLbl>
  <dgm:styleLbl name="node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f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align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b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dgm:txEffectClrLst/>
  </dgm:styleLbl>
  <dgm:styleLbl name="parChTrans2D2">
    <dgm:fillClrLst meth="repeat">
      <a:schemeClr val="accent4"/>
    </dgm:fillClrLst>
    <dgm:linClrLst meth="repeat">
      <a:schemeClr val="accent4"/>
    </dgm:linClrLst>
    <dgm:effectClrLst/>
    <dgm:txLinClrLst/>
    <dgm:txFillClrLst/>
    <dgm:txEffectClrLst/>
  </dgm:styleLbl>
  <dgm:styleLbl name="parChTrans2D3">
    <dgm:fillClrLst meth="repeat">
      <a:schemeClr val="accent4"/>
    </dgm:fillClrLst>
    <dgm:linClrLst meth="repeat">
      <a:schemeClr val="accent4"/>
    </dgm:linClrLst>
    <dgm:effectClrLst/>
    <dgm:txLinClrLst/>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con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align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trAlignAcc1">
    <dgm:fillClrLst meth="repeat">
      <a:schemeClr val="accent4">
        <a:alpha val="40000"/>
        <a:tint val="40000"/>
      </a:schemeClr>
    </dgm:fillClrLst>
    <dgm:linClrLst meth="repeat">
      <a:schemeClr val="accent4"/>
    </dgm:linClrLst>
    <dgm:effectClrLst/>
    <dgm:txLinClrLst/>
    <dgm:txFillClrLst meth="repeat">
      <a:schemeClr val="dk1"/>
    </dgm:txFillClrLst>
    <dgm:txEffectClrLst/>
  </dgm:styleLbl>
  <dgm:styleLbl name="b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fgAcc0">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2">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3">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4">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6.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7.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8.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74EB3CB-D631-4CA3-9B08-7F7B80DF432D}" type="doc">
      <dgm:prSet loTypeId="urn:microsoft.com/office/officeart/2005/8/layout/hList2" loCatId="picture" qsTypeId="urn:microsoft.com/office/officeart/2005/8/quickstyle/simple1" qsCatId="simple" csTypeId="urn:microsoft.com/office/officeart/2005/8/colors/accent0_3" csCatId="mainScheme" phldr="1"/>
      <dgm:spPr/>
      <dgm:t>
        <a:bodyPr/>
        <a:lstStyle/>
        <a:p>
          <a:endParaRPr lang="en-US"/>
        </a:p>
      </dgm:t>
    </dgm:pt>
    <dgm:pt modelId="{7D259B8E-AEDE-49C0-8D9F-366AD1EDBF6A}">
      <dgm:prSet phldrT="[Text]" custT="1"/>
      <dgm:spPr/>
      <dgm:t>
        <a:bodyPr/>
        <a:lstStyle/>
        <a:p>
          <a:pPr algn="l"/>
          <a:r>
            <a:rPr lang="en-US" sz="2500" dirty="0">
              <a:latin typeface="Source Sans Pro" panose="020B0503030403020204" pitchFamily="34" charset="0"/>
              <a:ea typeface="Source Sans Pro" panose="020B0503030403020204" pitchFamily="34" charset="0"/>
            </a:rPr>
            <a:t>Bill Wick</a:t>
          </a:r>
        </a:p>
      </dgm:t>
    </dgm:pt>
    <dgm:pt modelId="{408E2314-FDEF-429D-9450-DC021AF2D53E}" type="parTrans" cxnId="{A480C8DF-1AEE-46A8-AE8C-6E7AB7208DDF}">
      <dgm:prSet/>
      <dgm:spPr/>
      <dgm:t>
        <a:bodyPr/>
        <a:lstStyle/>
        <a:p>
          <a:endParaRPr lang="en-US"/>
        </a:p>
      </dgm:t>
    </dgm:pt>
    <dgm:pt modelId="{8D437D10-5A44-420D-AE2F-10788087DDDA}" type="sibTrans" cxnId="{A480C8DF-1AEE-46A8-AE8C-6E7AB7208DDF}">
      <dgm:prSet/>
      <dgm:spPr/>
      <dgm:t>
        <a:bodyPr/>
        <a:lstStyle/>
        <a:p>
          <a:endParaRPr lang="en-US"/>
        </a:p>
      </dgm:t>
    </dgm:pt>
    <dgm:pt modelId="{2C70E24C-C312-4E3D-8133-FCE0ACFE3773}">
      <dgm:prSet phldrT="[Text]" custT="1"/>
      <dgm:spPr>
        <a:solidFill>
          <a:srgbClr val="065D8C"/>
        </a:solidFill>
      </dgm:spPr>
      <dgm:t>
        <a:bodyPr/>
        <a:lstStyle/>
        <a:p>
          <a:r>
            <a:rPr lang="en-US" sz="1600" dirty="0">
              <a:latin typeface="Source Sans Pro" panose="020B0503030403020204" pitchFamily="34" charset="0"/>
              <a:ea typeface="Source Sans Pro" panose="020B0503030403020204" pitchFamily="34" charset="0"/>
            </a:rPr>
            <a:t>Attorneys</a:t>
          </a:r>
        </a:p>
      </dgm:t>
    </dgm:pt>
    <dgm:pt modelId="{7B3C76F5-8989-4D82-9F4B-18197B086040}" type="parTrans" cxnId="{6D333A46-34FE-4D07-91C6-DA4EBE4A7B94}">
      <dgm:prSet/>
      <dgm:spPr/>
      <dgm:t>
        <a:bodyPr/>
        <a:lstStyle/>
        <a:p>
          <a:endParaRPr lang="en-US"/>
        </a:p>
      </dgm:t>
    </dgm:pt>
    <dgm:pt modelId="{B874E5B1-33D0-4AC5-8C1C-47B154444768}" type="sibTrans" cxnId="{6D333A46-34FE-4D07-91C6-DA4EBE4A7B94}">
      <dgm:prSet/>
      <dgm:spPr/>
      <dgm:t>
        <a:bodyPr/>
        <a:lstStyle/>
        <a:p>
          <a:endParaRPr lang="en-US"/>
        </a:p>
      </dgm:t>
    </dgm:pt>
    <dgm:pt modelId="{DB54FB72-6685-4D9D-A4CA-66E5D703AC2D}">
      <dgm:prSet custT="1"/>
      <dgm:spPr>
        <a:solidFill>
          <a:srgbClr val="065D8C"/>
        </a:solidFill>
      </dgm:spPr>
      <dgm:t>
        <a:bodyPr/>
        <a:lstStyle/>
        <a:p>
          <a:r>
            <a:rPr lang="en-US" sz="1600" dirty="0">
              <a:latin typeface="Source Sans Pro" panose="020B0503030403020204" pitchFamily="34" charset="0"/>
              <a:ea typeface="Source Sans Pro" panose="020B0503030403020204" pitchFamily="34" charset="0"/>
            </a:rPr>
            <a:t>Civil Rights</a:t>
          </a:r>
        </a:p>
      </dgm:t>
    </dgm:pt>
    <dgm:pt modelId="{56ACD5DE-FF10-4534-B464-F9985C59F7CB}" type="parTrans" cxnId="{F8358258-D31E-466B-88DD-EC858A223A61}">
      <dgm:prSet/>
      <dgm:spPr/>
      <dgm:t>
        <a:bodyPr/>
        <a:lstStyle/>
        <a:p>
          <a:endParaRPr lang="en-US"/>
        </a:p>
      </dgm:t>
    </dgm:pt>
    <dgm:pt modelId="{82A3AB63-DEF4-4A39-88A6-13775927C000}" type="sibTrans" cxnId="{F8358258-D31E-466B-88DD-EC858A223A61}">
      <dgm:prSet/>
      <dgm:spPr/>
      <dgm:t>
        <a:bodyPr/>
        <a:lstStyle/>
        <a:p>
          <a:endParaRPr lang="en-US"/>
        </a:p>
      </dgm:t>
    </dgm:pt>
    <dgm:pt modelId="{2F84C0E5-F176-461A-9925-37F9C5F7BF00}">
      <dgm:prSet phldrT="[Text]" custT="1"/>
      <dgm:spPr/>
      <dgm:t>
        <a:bodyPr/>
        <a:lstStyle/>
        <a:p>
          <a:pPr algn="l"/>
          <a:r>
            <a:rPr lang="en-US" sz="2400" dirty="0">
              <a:latin typeface="Source Sans Pro" panose="020B0503030403020204" pitchFamily="34" charset="0"/>
              <a:ea typeface="Source Sans Pro" panose="020B0503030403020204" pitchFamily="34" charset="0"/>
            </a:rPr>
            <a:t>Julie Trimbell</a:t>
          </a:r>
        </a:p>
      </dgm:t>
    </dgm:pt>
    <dgm:pt modelId="{F18F5A6B-E13E-4295-AF19-71352646F123}" type="sibTrans" cxnId="{18B7A61C-0049-40D4-A8B6-DEA160F79232}">
      <dgm:prSet/>
      <dgm:spPr/>
      <dgm:t>
        <a:bodyPr/>
        <a:lstStyle/>
        <a:p>
          <a:endParaRPr lang="en-US"/>
        </a:p>
      </dgm:t>
    </dgm:pt>
    <dgm:pt modelId="{08D48D51-9418-4A15-AE34-9446DF8EF6FE}" type="parTrans" cxnId="{18B7A61C-0049-40D4-A8B6-DEA160F79232}">
      <dgm:prSet/>
      <dgm:spPr/>
      <dgm:t>
        <a:bodyPr/>
        <a:lstStyle/>
        <a:p>
          <a:endParaRPr lang="en-US"/>
        </a:p>
      </dgm:t>
    </dgm:pt>
    <dgm:pt modelId="{875098FF-5161-42AE-B053-53F006D212D7}">
      <dgm:prSet custT="1"/>
      <dgm:spPr/>
      <dgm:t>
        <a:bodyPr/>
        <a:lstStyle/>
        <a:p>
          <a:pPr algn="l"/>
          <a:r>
            <a:rPr lang="en-US" sz="2400" dirty="0">
              <a:latin typeface="Source Sans Pro" panose="020B0503030403020204" pitchFamily="34" charset="0"/>
              <a:ea typeface="Source Sans Pro" panose="020B0503030403020204" pitchFamily="34" charset="0"/>
            </a:rPr>
            <a:t>Brittney Hayes</a:t>
          </a:r>
          <a:endParaRPr lang="en-US" sz="1800" dirty="0">
            <a:latin typeface="Source Sans Pro" panose="020B0503030403020204" pitchFamily="34" charset="0"/>
            <a:ea typeface="Source Sans Pro" panose="020B0503030403020204" pitchFamily="34" charset="0"/>
          </a:endParaRPr>
        </a:p>
      </dgm:t>
    </dgm:pt>
    <dgm:pt modelId="{8137064D-FE53-4281-884A-C25B20871E05}" type="parTrans" cxnId="{765420C0-3BB3-429E-B231-DF2C53906A31}">
      <dgm:prSet/>
      <dgm:spPr/>
      <dgm:t>
        <a:bodyPr/>
        <a:lstStyle/>
        <a:p>
          <a:endParaRPr lang="en-US"/>
        </a:p>
      </dgm:t>
    </dgm:pt>
    <dgm:pt modelId="{C467AE0D-F2A5-4C3D-AA44-29AC64D751AA}" type="sibTrans" cxnId="{765420C0-3BB3-429E-B231-DF2C53906A31}">
      <dgm:prSet/>
      <dgm:spPr/>
      <dgm:t>
        <a:bodyPr/>
        <a:lstStyle/>
        <a:p>
          <a:endParaRPr lang="en-US"/>
        </a:p>
      </dgm:t>
    </dgm:pt>
    <dgm:pt modelId="{949AF691-5003-4AE2-9FEF-0D15DF636CB4}">
      <dgm:prSet custT="1"/>
      <dgm:spPr>
        <a:solidFill>
          <a:srgbClr val="065D8C"/>
        </a:solidFill>
      </dgm:spPr>
      <dgm:t>
        <a:bodyPr/>
        <a:lstStyle/>
        <a:p>
          <a:pPr algn="l"/>
          <a:r>
            <a:rPr lang="en-US" sz="1600" dirty="0">
              <a:latin typeface="Source Sans Pro" panose="020B0503030403020204" pitchFamily="34" charset="0"/>
              <a:ea typeface="Source Sans Pro" panose="020B0503030403020204" pitchFamily="34" charset="0"/>
            </a:rPr>
            <a:t>Assessors</a:t>
          </a:r>
        </a:p>
      </dgm:t>
    </dgm:pt>
    <dgm:pt modelId="{56CA7DAC-630D-462B-A948-AAF3FC6D6EA3}" type="parTrans" cxnId="{53B7D21F-F4AB-4B03-9224-CCDA1A9B78E3}">
      <dgm:prSet/>
      <dgm:spPr/>
      <dgm:t>
        <a:bodyPr/>
        <a:lstStyle/>
        <a:p>
          <a:endParaRPr lang="en-US"/>
        </a:p>
      </dgm:t>
    </dgm:pt>
    <dgm:pt modelId="{DB813075-1547-4B89-9F82-F7003F8E08C1}" type="sibTrans" cxnId="{53B7D21F-F4AB-4B03-9224-CCDA1A9B78E3}">
      <dgm:prSet/>
      <dgm:spPr/>
      <dgm:t>
        <a:bodyPr/>
        <a:lstStyle/>
        <a:p>
          <a:endParaRPr lang="en-US"/>
        </a:p>
      </dgm:t>
    </dgm:pt>
    <dgm:pt modelId="{FC13FD5D-F7D2-4AAE-A671-9EEB91EC3E48}">
      <dgm:prSet custT="1"/>
      <dgm:spPr>
        <a:solidFill>
          <a:srgbClr val="065D8C"/>
        </a:solidFill>
      </dgm:spPr>
      <dgm:t>
        <a:bodyPr/>
        <a:lstStyle/>
        <a:p>
          <a:r>
            <a:rPr lang="en-US" sz="1600" dirty="0">
              <a:latin typeface="Source Sans Pro" panose="020B0503030403020204" pitchFamily="34" charset="0"/>
              <a:ea typeface="Source Sans Pro" panose="020B0503030403020204" pitchFamily="34" charset="0"/>
            </a:rPr>
            <a:t>Common Council</a:t>
          </a:r>
        </a:p>
      </dgm:t>
    </dgm:pt>
    <dgm:pt modelId="{9E4E0A43-9A8B-4974-BD2A-A9CB443901BB}" type="parTrans" cxnId="{4224BDFC-73B6-4005-A7CD-BD067015F1DA}">
      <dgm:prSet/>
      <dgm:spPr/>
      <dgm:t>
        <a:bodyPr/>
        <a:lstStyle/>
        <a:p>
          <a:endParaRPr lang="en-US"/>
        </a:p>
      </dgm:t>
    </dgm:pt>
    <dgm:pt modelId="{48CAC3CD-016D-4E52-B652-9BEAF835A044}" type="sibTrans" cxnId="{4224BDFC-73B6-4005-A7CD-BD067015F1DA}">
      <dgm:prSet/>
      <dgm:spPr/>
      <dgm:t>
        <a:bodyPr/>
        <a:lstStyle/>
        <a:p>
          <a:endParaRPr lang="en-US"/>
        </a:p>
      </dgm:t>
    </dgm:pt>
    <dgm:pt modelId="{F1BAFBE7-DD04-41A8-88B0-CF3F418C2D00}">
      <dgm:prSet custT="1"/>
      <dgm:spPr>
        <a:solidFill>
          <a:srgbClr val="065D8C"/>
        </a:solidFill>
      </dgm:spPr>
      <dgm:t>
        <a:bodyPr/>
        <a:lstStyle/>
        <a:p>
          <a:r>
            <a:rPr lang="en-US" sz="1600" dirty="0">
              <a:latin typeface="Source Sans Pro" panose="020B0503030403020204" pitchFamily="34" charset="0"/>
              <a:ea typeface="Source Sans Pro" panose="020B0503030403020204" pitchFamily="34" charset="0"/>
            </a:rPr>
            <a:t>Fleet</a:t>
          </a:r>
        </a:p>
      </dgm:t>
    </dgm:pt>
    <dgm:pt modelId="{5FA87497-9473-477B-8ABD-6CBB9AFBCAC3}" type="parTrans" cxnId="{41F81161-6593-4701-9A0A-7B4D05F98399}">
      <dgm:prSet/>
      <dgm:spPr/>
      <dgm:t>
        <a:bodyPr/>
        <a:lstStyle/>
        <a:p>
          <a:endParaRPr lang="en-US"/>
        </a:p>
      </dgm:t>
    </dgm:pt>
    <dgm:pt modelId="{340FDDA2-E5B4-4333-B3A4-719AD70A56C1}" type="sibTrans" cxnId="{41F81161-6593-4701-9A0A-7B4D05F98399}">
      <dgm:prSet/>
      <dgm:spPr/>
      <dgm:t>
        <a:bodyPr/>
        <a:lstStyle/>
        <a:p>
          <a:endParaRPr lang="en-US"/>
        </a:p>
      </dgm:t>
    </dgm:pt>
    <dgm:pt modelId="{06982560-7FED-4994-AEA3-959D5B355821}">
      <dgm:prSet custT="1"/>
      <dgm:spPr>
        <a:solidFill>
          <a:srgbClr val="065D8C"/>
        </a:solidFill>
      </dgm:spPr>
      <dgm:t>
        <a:bodyPr/>
        <a:lstStyle/>
        <a:p>
          <a:r>
            <a:rPr lang="en-US" sz="1600" dirty="0">
              <a:latin typeface="Source Sans Pro" panose="020B0503030403020204" pitchFamily="34" charset="0"/>
              <a:ea typeface="Source Sans Pro" panose="020B0503030403020204" pitchFamily="34" charset="0"/>
            </a:rPr>
            <a:t>Finance</a:t>
          </a:r>
        </a:p>
      </dgm:t>
    </dgm:pt>
    <dgm:pt modelId="{F5035214-8F57-4A75-932D-C0652021CDD2}" type="parTrans" cxnId="{AC3B6D64-36F7-436E-AF29-0191BA2F2AC0}">
      <dgm:prSet/>
      <dgm:spPr/>
      <dgm:t>
        <a:bodyPr/>
        <a:lstStyle/>
        <a:p>
          <a:endParaRPr lang="en-US"/>
        </a:p>
      </dgm:t>
    </dgm:pt>
    <dgm:pt modelId="{B1537232-1C15-4611-93A4-D147BD1F4CCE}" type="sibTrans" cxnId="{AC3B6D64-36F7-436E-AF29-0191BA2F2AC0}">
      <dgm:prSet/>
      <dgm:spPr/>
      <dgm:t>
        <a:bodyPr/>
        <a:lstStyle/>
        <a:p>
          <a:endParaRPr lang="en-US"/>
        </a:p>
      </dgm:t>
    </dgm:pt>
    <dgm:pt modelId="{7A1541D9-F71D-41B0-A85B-9CBD48D86F73}">
      <dgm:prSet phldrT="[Text]" custT="1"/>
      <dgm:spPr/>
      <dgm:t>
        <a:bodyPr/>
        <a:lstStyle/>
        <a:p>
          <a:pPr algn="l"/>
          <a:r>
            <a:rPr lang="en-US" sz="2400" dirty="0">
              <a:latin typeface="Source Sans Pro" panose="020B0503030403020204" pitchFamily="34" charset="0"/>
              <a:ea typeface="Source Sans Pro" panose="020B0503030403020204" pitchFamily="34" charset="0"/>
            </a:rPr>
            <a:t>Brooke Gillitzer</a:t>
          </a:r>
        </a:p>
      </dgm:t>
    </dgm:pt>
    <dgm:pt modelId="{A0A84EAA-35C7-4BF8-8517-EEBC896F8028}" type="sibTrans" cxnId="{E053B1A3-8485-4A06-93CA-8BAB99D37A74}">
      <dgm:prSet/>
      <dgm:spPr/>
      <dgm:t>
        <a:bodyPr/>
        <a:lstStyle/>
        <a:p>
          <a:endParaRPr lang="en-US"/>
        </a:p>
      </dgm:t>
    </dgm:pt>
    <dgm:pt modelId="{B3C37F9E-1C02-47F7-8B89-51EEDAAFB1D0}" type="parTrans" cxnId="{E053B1A3-8485-4A06-93CA-8BAB99D37A74}">
      <dgm:prSet/>
      <dgm:spPr/>
      <dgm:t>
        <a:bodyPr/>
        <a:lstStyle/>
        <a:p>
          <a:endParaRPr lang="en-US"/>
        </a:p>
      </dgm:t>
    </dgm:pt>
    <dgm:pt modelId="{B3AEB85E-4C94-47E9-9488-34A02179774A}">
      <dgm:prSet phldrT="[Text]" custT="1"/>
      <dgm:spPr>
        <a:solidFill>
          <a:srgbClr val="065D8C"/>
        </a:solidFill>
      </dgm:spPr>
      <dgm:t>
        <a:bodyPr/>
        <a:lstStyle/>
        <a:p>
          <a:r>
            <a:rPr lang="en-US" sz="1400" dirty="0">
              <a:latin typeface="Source Sans Pro" panose="020B0503030403020204" pitchFamily="34" charset="0"/>
              <a:ea typeface="Source Sans Pro" panose="020B0503030403020204" pitchFamily="34" charset="0"/>
            </a:rPr>
            <a:t>Building Inspection</a:t>
          </a:r>
        </a:p>
      </dgm:t>
    </dgm:pt>
    <dgm:pt modelId="{78C890B0-DFD4-498F-9930-2E39B72B6218}" type="parTrans" cxnId="{52B9A30D-AD12-4D1A-8FA6-E86F49C4C90A}">
      <dgm:prSet/>
      <dgm:spPr/>
      <dgm:t>
        <a:bodyPr/>
        <a:lstStyle/>
        <a:p>
          <a:endParaRPr lang="en-US"/>
        </a:p>
      </dgm:t>
    </dgm:pt>
    <dgm:pt modelId="{09A0087C-8D0A-4C93-82E7-A71A95E670A1}" type="sibTrans" cxnId="{52B9A30D-AD12-4D1A-8FA6-E86F49C4C90A}">
      <dgm:prSet/>
      <dgm:spPr/>
      <dgm:t>
        <a:bodyPr/>
        <a:lstStyle/>
        <a:p>
          <a:endParaRPr lang="en-US"/>
        </a:p>
      </dgm:t>
    </dgm:pt>
    <dgm:pt modelId="{E13773DA-F514-41D8-A693-F4097FEDC703}">
      <dgm:prSet custT="1"/>
      <dgm:spPr>
        <a:solidFill>
          <a:srgbClr val="065D8C"/>
        </a:solidFill>
      </dgm:spPr>
      <dgm:t>
        <a:bodyPr/>
        <a:lstStyle/>
        <a:p>
          <a:r>
            <a:rPr lang="en-US" sz="1600" dirty="0">
              <a:latin typeface="Source Sans Pro" panose="020B0503030403020204" pitchFamily="34" charset="0"/>
              <a:ea typeface="Source Sans Pro" panose="020B0503030403020204" pitchFamily="34" charset="0"/>
            </a:rPr>
            <a:t>IT</a:t>
          </a:r>
        </a:p>
      </dgm:t>
    </dgm:pt>
    <dgm:pt modelId="{B1758ABB-C871-4831-8B9F-89438C9924DF}" type="parTrans" cxnId="{BB31BDA2-BF64-4BA6-95F2-D625D90ED704}">
      <dgm:prSet/>
      <dgm:spPr/>
      <dgm:t>
        <a:bodyPr/>
        <a:lstStyle/>
        <a:p>
          <a:endParaRPr lang="en-US"/>
        </a:p>
      </dgm:t>
    </dgm:pt>
    <dgm:pt modelId="{F9B829F2-9A41-4648-8CF1-BCF49905A4C5}" type="sibTrans" cxnId="{BB31BDA2-BF64-4BA6-95F2-D625D90ED704}">
      <dgm:prSet/>
      <dgm:spPr/>
      <dgm:t>
        <a:bodyPr/>
        <a:lstStyle/>
        <a:p>
          <a:endParaRPr lang="en-US"/>
        </a:p>
      </dgm:t>
    </dgm:pt>
    <dgm:pt modelId="{A1F6CA35-97D2-48E3-9216-6733DA891CFB}">
      <dgm:prSet custT="1"/>
      <dgm:spPr>
        <a:solidFill>
          <a:srgbClr val="065D8C"/>
        </a:solidFill>
      </dgm:spPr>
      <dgm:t>
        <a:bodyPr/>
        <a:lstStyle/>
        <a:p>
          <a:r>
            <a:rPr lang="en-US" sz="1600" dirty="0">
              <a:latin typeface="Source Sans Pro" panose="020B0503030403020204" pitchFamily="34" charset="0"/>
              <a:ea typeface="Source Sans Pro" panose="020B0503030403020204" pitchFamily="34" charset="0"/>
            </a:rPr>
            <a:t>Streets</a:t>
          </a:r>
        </a:p>
      </dgm:t>
    </dgm:pt>
    <dgm:pt modelId="{CF5DB95A-B715-481E-8DFC-79AB08222F72}" type="parTrans" cxnId="{414C2837-169F-4F07-BB35-EBE23EE3A436}">
      <dgm:prSet/>
      <dgm:spPr/>
      <dgm:t>
        <a:bodyPr/>
        <a:lstStyle/>
        <a:p>
          <a:endParaRPr lang="en-US"/>
        </a:p>
      </dgm:t>
    </dgm:pt>
    <dgm:pt modelId="{C32FC140-D86A-469F-A35F-CEBC38D07451}" type="sibTrans" cxnId="{414C2837-169F-4F07-BB35-EBE23EE3A436}">
      <dgm:prSet/>
      <dgm:spPr/>
      <dgm:t>
        <a:bodyPr/>
        <a:lstStyle/>
        <a:p>
          <a:endParaRPr lang="en-US"/>
        </a:p>
      </dgm:t>
    </dgm:pt>
    <dgm:pt modelId="{F1842613-B8B1-483D-944A-DB2D06A279D4}">
      <dgm:prSet custT="1"/>
      <dgm:spPr>
        <a:solidFill>
          <a:srgbClr val="065D8C"/>
        </a:solidFill>
      </dgm:spPr>
      <dgm:t>
        <a:bodyPr/>
        <a:lstStyle/>
        <a:p>
          <a:r>
            <a:rPr lang="en-US" sz="1600" dirty="0">
              <a:latin typeface="Source Sans Pro" panose="020B0503030403020204" pitchFamily="34" charset="0"/>
              <a:ea typeface="Source Sans Pro" panose="020B0503030403020204" pitchFamily="34" charset="0"/>
            </a:rPr>
            <a:t>Police</a:t>
          </a:r>
        </a:p>
      </dgm:t>
    </dgm:pt>
    <dgm:pt modelId="{5016445E-3A2A-4AC9-B47C-203E5177BC13}" type="parTrans" cxnId="{E61C1A55-C1FD-4C97-B91D-1A7B5F9077AB}">
      <dgm:prSet/>
      <dgm:spPr/>
      <dgm:t>
        <a:bodyPr/>
        <a:lstStyle/>
        <a:p>
          <a:endParaRPr lang="en-US"/>
        </a:p>
      </dgm:t>
    </dgm:pt>
    <dgm:pt modelId="{CE64DA71-9186-4BDF-958B-41F95B755614}" type="sibTrans" cxnId="{E61C1A55-C1FD-4C97-B91D-1A7B5F9077AB}">
      <dgm:prSet/>
      <dgm:spPr/>
      <dgm:t>
        <a:bodyPr/>
        <a:lstStyle/>
        <a:p>
          <a:endParaRPr lang="en-US"/>
        </a:p>
      </dgm:t>
    </dgm:pt>
    <dgm:pt modelId="{E3422ACF-8865-4656-9A09-AC39839739CF}">
      <dgm:prSet custT="1"/>
      <dgm:spPr>
        <a:solidFill>
          <a:srgbClr val="065D8C"/>
        </a:solidFill>
      </dgm:spPr>
      <dgm:t>
        <a:bodyPr/>
        <a:lstStyle/>
        <a:p>
          <a:pPr algn="l"/>
          <a:r>
            <a:rPr lang="en-US" sz="1600" dirty="0">
              <a:latin typeface="Source Sans Pro" panose="020B0503030403020204" pitchFamily="34" charset="0"/>
              <a:ea typeface="Source Sans Pro" panose="020B0503030403020204" pitchFamily="34" charset="0"/>
            </a:rPr>
            <a:t>DOT Office of Director</a:t>
          </a:r>
        </a:p>
      </dgm:t>
    </dgm:pt>
    <dgm:pt modelId="{93FE094B-FAC1-4F6A-9A70-85D7F02244C0}" type="parTrans" cxnId="{E8A163A0-21D6-463B-A700-5146922B5C71}">
      <dgm:prSet/>
      <dgm:spPr/>
      <dgm:t>
        <a:bodyPr/>
        <a:lstStyle/>
        <a:p>
          <a:endParaRPr lang="en-US"/>
        </a:p>
      </dgm:t>
    </dgm:pt>
    <dgm:pt modelId="{1FB2233A-9B17-4B8C-A00F-A7990A1EEE85}" type="sibTrans" cxnId="{E8A163A0-21D6-463B-A700-5146922B5C71}">
      <dgm:prSet/>
      <dgm:spPr/>
      <dgm:t>
        <a:bodyPr/>
        <a:lstStyle/>
        <a:p>
          <a:endParaRPr lang="en-US"/>
        </a:p>
      </dgm:t>
    </dgm:pt>
    <dgm:pt modelId="{DEE1D442-DE69-445C-A625-29FB5E5DFE18}">
      <dgm:prSet custT="1"/>
      <dgm:spPr>
        <a:solidFill>
          <a:srgbClr val="065D8C"/>
        </a:solidFill>
      </dgm:spPr>
      <dgm:t>
        <a:bodyPr/>
        <a:lstStyle/>
        <a:p>
          <a:pPr algn="l"/>
          <a:r>
            <a:rPr lang="en-US" sz="1600" dirty="0">
              <a:latin typeface="Source Sans Pro" panose="020B0503030403020204" pitchFamily="34" charset="0"/>
              <a:ea typeface="Source Sans Pro" panose="020B0503030403020204" pitchFamily="34" charset="0"/>
            </a:rPr>
            <a:t>Parking</a:t>
          </a:r>
        </a:p>
      </dgm:t>
    </dgm:pt>
    <dgm:pt modelId="{DB5AE4A3-D914-42D3-91A4-9DC01EB80CFC}" type="parTrans" cxnId="{25F7A52C-67F3-4301-88CD-151B126D26FB}">
      <dgm:prSet/>
      <dgm:spPr/>
      <dgm:t>
        <a:bodyPr/>
        <a:lstStyle/>
        <a:p>
          <a:endParaRPr lang="en-US"/>
        </a:p>
      </dgm:t>
    </dgm:pt>
    <dgm:pt modelId="{FA1B63A0-3133-43DD-A213-387705EF92A9}" type="sibTrans" cxnId="{25F7A52C-67F3-4301-88CD-151B126D26FB}">
      <dgm:prSet/>
      <dgm:spPr/>
      <dgm:t>
        <a:bodyPr/>
        <a:lstStyle/>
        <a:p>
          <a:endParaRPr lang="en-US"/>
        </a:p>
      </dgm:t>
    </dgm:pt>
    <dgm:pt modelId="{C67CE97C-38CC-4741-BECB-C0528CE0C7B7}">
      <dgm:prSet phldrT="[Text]" custT="1"/>
      <dgm:spPr>
        <a:solidFill>
          <a:srgbClr val="065D8C"/>
        </a:solidFill>
      </dgm:spPr>
      <dgm:t>
        <a:bodyPr/>
        <a:lstStyle/>
        <a:p>
          <a:r>
            <a:rPr lang="en-US" sz="1400" dirty="0">
              <a:latin typeface="Source Sans Pro" panose="020B0503030403020204" pitchFamily="34" charset="0"/>
              <a:ea typeface="Source Sans Pro" panose="020B0503030403020204" pitchFamily="34" charset="0"/>
            </a:rPr>
            <a:t>CDA Housing</a:t>
          </a:r>
        </a:p>
      </dgm:t>
    </dgm:pt>
    <dgm:pt modelId="{280BEB80-14E0-4EB0-B9C1-DF5412189E36}" type="parTrans" cxnId="{32346400-9991-4848-827E-3F8F6934598A}">
      <dgm:prSet/>
      <dgm:spPr/>
      <dgm:t>
        <a:bodyPr/>
        <a:lstStyle/>
        <a:p>
          <a:endParaRPr lang="en-US"/>
        </a:p>
      </dgm:t>
    </dgm:pt>
    <dgm:pt modelId="{8089EDF4-F0FA-4E38-B9DE-890A19AE651F}" type="sibTrans" cxnId="{32346400-9991-4848-827E-3F8F6934598A}">
      <dgm:prSet/>
      <dgm:spPr/>
      <dgm:t>
        <a:bodyPr/>
        <a:lstStyle/>
        <a:p>
          <a:endParaRPr lang="en-US"/>
        </a:p>
      </dgm:t>
    </dgm:pt>
    <dgm:pt modelId="{FC204C26-035E-4E86-B124-E225A092EA85}">
      <dgm:prSet phldrT="[Text]" custT="1"/>
      <dgm:spPr>
        <a:solidFill>
          <a:srgbClr val="065D8C"/>
        </a:solidFill>
      </dgm:spPr>
      <dgm:t>
        <a:bodyPr/>
        <a:lstStyle/>
        <a:p>
          <a:r>
            <a:rPr lang="en-US" sz="1400" dirty="0">
              <a:latin typeface="Source Sans Pro" panose="020B0503030403020204" pitchFamily="34" charset="0"/>
              <a:ea typeface="Source Sans Pro" panose="020B0503030403020204" pitchFamily="34" charset="0"/>
            </a:rPr>
            <a:t>Community Development</a:t>
          </a:r>
        </a:p>
      </dgm:t>
    </dgm:pt>
    <dgm:pt modelId="{C09FA5B6-48F2-48A7-B289-C9CCB1C5BD4D}" type="parTrans" cxnId="{4E7C7ACA-D7FA-4192-9A6C-FFE9EE2A039D}">
      <dgm:prSet/>
      <dgm:spPr/>
      <dgm:t>
        <a:bodyPr/>
        <a:lstStyle/>
        <a:p>
          <a:endParaRPr lang="en-US"/>
        </a:p>
      </dgm:t>
    </dgm:pt>
    <dgm:pt modelId="{CEBCB454-DAB2-4809-BCE0-CE34C81AFBC5}" type="sibTrans" cxnId="{4E7C7ACA-D7FA-4192-9A6C-FFE9EE2A039D}">
      <dgm:prSet/>
      <dgm:spPr/>
      <dgm:t>
        <a:bodyPr/>
        <a:lstStyle/>
        <a:p>
          <a:endParaRPr lang="en-US"/>
        </a:p>
      </dgm:t>
    </dgm:pt>
    <dgm:pt modelId="{91939253-3666-410F-87DD-7D45D3A848CD}">
      <dgm:prSet phldrT="[Text]" custT="1"/>
      <dgm:spPr>
        <a:solidFill>
          <a:srgbClr val="065D8C"/>
        </a:solidFill>
      </dgm:spPr>
      <dgm:t>
        <a:bodyPr/>
        <a:lstStyle/>
        <a:p>
          <a:r>
            <a:rPr lang="en-US" sz="1400" dirty="0">
              <a:latin typeface="Source Sans Pro" panose="020B0503030403020204" pitchFamily="34" charset="0"/>
              <a:ea typeface="Source Sans Pro" panose="020B0503030403020204" pitchFamily="34" charset="0"/>
            </a:rPr>
            <a:t>DPCED Office of the Director</a:t>
          </a:r>
        </a:p>
      </dgm:t>
    </dgm:pt>
    <dgm:pt modelId="{65455280-289F-4568-A117-80E262EA901C}" type="parTrans" cxnId="{B3F5FF10-20CC-45DE-8BD0-14C48A89A01D}">
      <dgm:prSet/>
      <dgm:spPr/>
      <dgm:t>
        <a:bodyPr/>
        <a:lstStyle/>
        <a:p>
          <a:endParaRPr lang="en-US"/>
        </a:p>
      </dgm:t>
    </dgm:pt>
    <dgm:pt modelId="{DBCF9544-13B9-4A64-ADBD-5E67E58C5EA7}" type="sibTrans" cxnId="{B3F5FF10-20CC-45DE-8BD0-14C48A89A01D}">
      <dgm:prSet/>
      <dgm:spPr/>
      <dgm:t>
        <a:bodyPr/>
        <a:lstStyle/>
        <a:p>
          <a:endParaRPr lang="en-US"/>
        </a:p>
      </dgm:t>
    </dgm:pt>
    <dgm:pt modelId="{12E74369-2328-4730-A71E-21D690F9A340}">
      <dgm:prSet phldrT="[Text]" custT="1"/>
      <dgm:spPr>
        <a:solidFill>
          <a:srgbClr val="065D8C"/>
        </a:solidFill>
      </dgm:spPr>
      <dgm:t>
        <a:bodyPr/>
        <a:lstStyle/>
        <a:p>
          <a:r>
            <a:rPr lang="en-US" sz="1400" dirty="0">
              <a:latin typeface="Source Sans Pro" panose="020B0503030403020204" pitchFamily="34" charset="0"/>
              <a:ea typeface="Source Sans Pro" panose="020B0503030403020204" pitchFamily="34" charset="0"/>
            </a:rPr>
            <a:t>Economic Development</a:t>
          </a:r>
        </a:p>
      </dgm:t>
    </dgm:pt>
    <dgm:pt modelId="{ADC22529-7092-4DFC-83BD-990887E5502B}" type="parTrans" cxnId="{94C7FF8F-BFBA-4C46-920A-CFEA6D2782F0}">
      <dgm:prSet/>
      <dgm:spPr/>
      <dgm:t>
        <a:bodyPr/>
        <a:lstStyle/>
        <a:p>
          <a:endParaRPr lang="en-US"/>
        </a:p>
      </dgm:t>
    </dgm:pt>
    <dgm:pt modelId="{1A30AFD7-5EFF-4497-905E-BE5312F1F62F}" type="sibTrans" cxnId="{94C7FF8F-BFBA-4C46-920A-CFEA6D2782F0}">
      <dgm:prSet/>
      <dgm:spPr/>
      <dgm:t>
        <a:bodyPr/>
        <a:lstStyle/>
        <a:p>
          <a:endParaRPr lang="en-US"/>
        </a:p>
      </dgm:t>
    </dgm:pt>
    <dgm:pt modelId="{C5368D04-AF59-420D-8C1E-F10775BCA656}">
      <dgm:prSet phldrT="[Text]" custT="1"/>
      <dgm:spPr>
        <a:solidFill>
          <a:srgbClr val="065D8C"/>
        </a:solidFill>
      </dgm:spPr>
      <dgm:t>
        <a:bodyPr/>
        <a:lstStyle/>
        <a:p>
          <a:r>
            <a:rPr lang="en-US" sz="1400" dirty="0">
              <a:latin typeface="Source Sans Pro" panose="020B0503030403020204" pitchFamily="34" charset="0"/>
              <a:ea typeface="Source Sans Pro" panose="020B0503030403020204" pitchFamily="34" charset="0"/>
            </a:rPr>
            <a:t>Fire</a:t>
          </a:r>
        </a:p>
      </dgm:t>
    </dgm:pt>
    <dgm:pt modelId="{B565C581-DAE2-4BE2-A424-7AFFA5B4FA1C}" type="parTrans" cxnId="{81E85BE6-0DF7-4FFB-B445-60F4991B8139}">
      <dgm:prSet/>
      <dgm:spPr/>
      <dgm:t>
        <a:bodyPr/>
        <a:lstStyle/>
        <a:p>
          <a:endParaRPr lang="en-US"/>
        </a:p>
      </dgm:t>
    </dgm:pt>
    <dgm:pt modelId="{F996E708-BA3E-449C-944F-B8471537B525}" type="sibTrans" cxnId="{81E85BE6-0DF7-4FFB-B445-60F4991B8139}">
      <dgm:prSet/>
      <dgm:spPr/>
      <dgm:t>
        <a:bodyPr/>
        <a:lstStyle/>
        <a:p>
          <a:endParaRPr lang="en-US"/>
        </a:p>
      </dgm:t>
    </dgm:pt>
    <dgm:pt modelId="{580790D1-6B28-4146-8E09-3420EA3BF079}">
      <dgm:prSet phldrT="[Text]" custT="1"/>
      <dgm:spPr>
        <a:solidFill>
          <a:srgbClr val="065D8C"/>
        </a:solidFill>
      </dgm:spPr>
      <dgm:t>
        <a:bodyPr/>
        <a:lstStyle/>
        <a:p>
          <a:r>
            <a:rPr lang="en-US" sz="1400" dirty="0">
              <a:latin typeface="Source Sans Pro" panose="020B0503030403020204" pitchFamily="34" charset="0"/>
              <a:ea typeface="Source Sans Pro" panose="020B0503030403020204" pitchFamily="34" charset="0"/>
            </a:rPr>
            <a:t>Human Resources</a:t>
          </a:r>
        </a:p>
      </dgm:t>
    </dgm:pt>
    <dgm:pt modelId="{EAB8DE43-48B3-427A-8214-AA3093BCD14E}" type="parTrans" cxnId="{5545865F-C0A2-4A5F-8503-3EB71D999E31}">
      <dgm:prSet/>
      <dgm:spPr/>
      <dgm:t>
        <a:bodyPr/>
        <a:lstStyle/>
        <a:p>
          <a:endParaRPr lang="en-US"/>
        </a:p>
      </dgm:t>
    </dgm:pt>
    <dgm:pt modelId="{57D14DAB-AEDB-4D7A-91DD-05A1991064CD}" type="sibTrans" cxnId="{5545865F-C0A2-4A5F-8503-3EB71D999E31}">
      <dgm:prSet/>
      <dgm:spPr/>
      <dgm:t>
        <a:bodyPr/>
        <a:lstStyle/>
        <a:p>
          <a:endParaRPr lang="en-US"/>
        </a:p>
      </dgm:t>
    </dgm:pt>
    <dgm:pt modelId="{98047BB9-D9EA-4A14-8839-D1783795330D}">
      <dgm:prSet phldrT="[Text]" custT="1"/>
      <dgm:spPr>
        <a:solidFill>
          <a:srgbClr val="065D8C"/>
        </a:solidFill>
      </dgm:spPr>
      <dgm:t>
        <a:bodyPr/>
        <a:lstStyle/>
        <a:p>
          <a:r>
            <a:rPr lang="en-US" sz="1400" dirty="0">
              <a:latin typeface="Source Sans Pro" panose="020B0503030403020204" pitchFamily="34" charset="0"/>
              <a:ea typeface="Source Sans Pro" panose="020B0503030403020204" pitchFamily="34" charset="0"/>
            </a:rPr>
            <a:t>Planning</a:t>
          </a:r>
        </a:p>
      </dgm:t>
    </dgm:pt>
    <dgm:pt modelId="{25273E13-4569-4DDC-AA41-CF99AB497988}" type="parTrans" cxnId="{24E9AB0F-A3C4-4E97-A279-8DE045EC329C}">
      <dgm:prSet/>
      <dgm:spPr/>
      <dgm:t>
        <a:bodyPr/>
        <a:lstStyle/>
        <a:p>
          <a:endParaRPr lang="en-US"/>
        </a:p>
      </dgm:t>
    </dgm:pt>
    <dgm:pt modelId="{5DE0F999-F75C-4273-8088-5354E372431F}" type="sibTrans" cxnId="{24E9AB0F-A3C4-4E97-A279-8DE045EC329C}">
      <dgm:prSet/>
      <dgm:spPr/>
      <dgm:t>
        <a:bodyPr/>
        <a:lstStyle/>
        <a:p>
          <a:endParaRPr lang="en-US"/>
        </a:p>
      </dgm:t>
    </dgm:pt>
    <dgm:pt modelId="{8EAB8A59-5FFF-44D6-9014-7F9D50D36C83}">
      <dgm:prSet custT="1"/>
      <dgm:spPr>
        <a:solidFill>
          <a:srgbClr val="065D8C"/>
        </a:solidFill>
      </dgm:spPr>
      <dgm:t>
        <a:bodyPr/>
        <a:lstStyle/>
        <a:p>
          <a:r>
            <a:rPr lang="en-US" sz="1600" dirty="0">
              <a:latin typeface="Source Sans Pro" panose="020B0503030403020204" pitchFamily="34" charset="0"/>
              <a:ea typeface="Source Sans Pro" panose="020B0503030403020204" pitchFamily="34" charset="0"/>
            </a:rPr>
            <a:t>Metro</a:t>
          </a:r>
        </a:p>
      </dgm:t>
    </dgm:pt>
    <dgm:pt modelId="{67E60A20-85B3-4236-90C2-968FA2A4BED7}" type="parTrans" cxnId="{A98E4D46-4551-4088-B31F-3726BB607BAE}">
      <dgm:prSet/>
      <dgm:spPr/>
      <dgm:t>
        <a:bodyPr/>
        <a:lstStyle/>
        <a:p>
          <a:endParaRPr lang="en-US"/>
        </a:p>
      </dgm:t>
    </dgm:pt>
    <dgm:pt modelId="{6569F4B0-CE0E-4C6E-9CD3-20864F48B72F}" type="sibTrans" cxnId="{A98E4D46-4551-4088-B31F-3726BB607BAE}">
      <dgm:prSet/>
      <dgm:spPr/>
      <dgm:t>
        <a:bodyPr/>
        <a:lstStyle/>
        <a:p>
          <a:endParaRPr lang="en-US"/>
        </a:p>
      </dgm:t>
    </dgm:pt>
    <dgm:pt modelId="{29D623C0-F19C-45AA-B61D-AB76B6298D8F}">
      <dgm:prSet custT="1"/>
      <dgm:spPr>
        <a:solidFill>
          <a:srgbClr val="065D8C"/>
        </a:solidFill>
      </dgm:spPr>
      <dgm:t>
        <a:bodyPr/>
        <a:lstStyle/>
        <a:p>
          <a:r>
            <a:rPr lang="en-US" sz="1600" dirty="0">
              <a:latin typeface="Source Sans Pro" panose="020B0503030403020204" pitchFamily="34" charset="0"/>
              <a:ea typeface="Source Sans Pro" panose="020B0503030403020204" pitchFamily="34" charset="0"/>
            </a:rPr>
            <a:t>Parks</a:t>
          </a:r>
        </a:p>
      </dgm:t>
    </dgm:pt>
    <dgm:pt modelId="{C9B5F5AD-F65F-4AD6-B6B2-5FCC79463B6D}" type="parTrans" cxnId="{F1614352-A68E-4159-B40E-7715FF454696}">
      <dgm:prSet/>
      <dgm:spPr/>
      <dgm:t>
        <a:bodyPr/>
        <a:lstStyle/>
        <a:p>
          <a:endParaRPr lang="en-US"/>
        </a:p>
      </dgm:t>
    </dgm:pt>
    <dgm:pt modelId="{66763827-937D-4687-871A-03F832327A25}" type="sibTrans" cxnId="{F1614352-A68E-4159-B40E-7715FF454696}">
      <dgm:prSet/>
      <dgm:spPr/>
      <dgm:t>
        <a:bodyPr/>
        <a:lstStyle/>
        <a:p>
          <a:endParaRPr lang="en-US"/>
        </a:p>
      </dgm:t>
    </dgm:pt>
    <dgm:pt modelId="{E4333923-9EA0-42A7-89CA-57DD3B5DDF58}">
      <dgm:prSet custT="1"/>
      <dgm:spPr>
        <a:solidFill>
          <a:srgbClr val="065D8C"/>
        </a:solidFill>
      </dgm:spPr>
      <dgm:t>
        <a:bodyPr/>
        <a:lstStyle/>
        <a:p>
          <a:r>
            <a:rPr lang="en-US" sz="1600" dirty="0">
              <a:latin typeface="Source Sans Pro" panose="020B0503030403020204" pitchFamily="34" charset="0"/>
              <a:ea typeface="Source Sans Pro" panose="020B0503030403020204" pitchFamily="34" charset="0"/>
            </a:rPr>
            <a:t>Clerks</a:t>
          </a:r>
        </a:p>
      </dgm:t>
    </dgm:pt>
    <dgm:pt modelId="{C100EC2C-5642-4874-B8C2-21716F81F89A}" type="parTrans" cxnId="{3E5D0118-2132-4340-91C5-10EBD0B5C0CE}">
      <dgm:prSet/>
      <dgm:spPr/>
      <dgm:t>
        <a:bodyPr/>
        <a:lstStyle/>
        <a:p>
          <a:endParaRPr lang="en-US"/>
        </a:p>
      </dgm:t>
    </dgm:pt>
    <dgm:pt modelId="{1A8FE89A-DDB3-4F5E-8012-5ED6D7C7F716}" type="sibTrans" cxnId="{3E5D0118-2132-4340-91C5-10EBD0B5C0CE}">
      <dgm:prSet/>
      <dgm:spPr/>
      <dgm:t>
        <a:bodyPr/>
        <a:lstStyle/>
        <a:p>
          <a:endParaRPr lang="en-US"/>
        </a:p>
      </dgm:t>
    </dgm:pt>
    <dgm:pt modelId="{A5EA7549-92B8-4B65-927E-76E38BBDA4C6}">
      <dgm:prSet custT="1"/>
      <dgm:spPr>
        <a:solidFill>
          <a:srgbClr val="065D8C"/>
        </a:solidFill>
      </dgm:spPr>
      <dgm:t>
        <a:bodyPr/>
        <a:lstStyle/>
        <a:p>
          <a:r>
            <a:rPr lang="en-US" sz="1600" dirty="0">
              <a:latin typeface="Source Sans Pro" panose="020B0503030403020204" pitchFamily="34" charset="0"/>
              <a:ea typeface="Source Sans Pro" panose="020B0503030403020204" pitchFamily="34" charset="0"/>
            </a:rPr>
            <a:t>EAP</a:t>
          </a:r>
        </a:p>
      </dgm:t>
    </dgm:pt>
    <dgm:pt modelId="{284D40C8-15DA-44BF-B7FA-62C05F1B7B93}" type="parTrans" cxnId="{E554F1AE-47B3-42D3-A48B-846431F7FFCD}">
      <dgm:prSet/>
      <dgm:spPr/>
      <dgm:t>
        <a:bodyPr/>
        <a:lstStyle/>
        <a:p>
          <a:endParaRPr lang="en-US"/>
        </a:p>
      </dgm:t>
    </dgm:pt>
    <dgm:pt modelId="{38CE492B-4014-4CB0-8E7F-46E835AE68EC}" type="sibTrans" cxnId="{E554F1AE-47B3-42D3-A48B-846431F7FFCD}">
      <dgm:prSet/>
      <dgm:spPr/>
      <dgm:t>
        <a:bodyPr/>
        <a:lstStyle/>
        <a:p>
          <a:endParaRPr lang="en-US"/>
        </a:p>
      </dgm:t>
    </dgm:pt>
    <dgm:pt modelId="{E6B625F0-80A3-4605-A7B2-F17C1BFE8756}">
      <dgm:prSet custT="1"/>
      <dgm:spPr>
        <a:solidFill>
          <a:srgbClr val="065D8C"/>
        </a:solidFill>
      </dgm:spPr>
      <dgm:t>
        <a:bodyPr/>
        <a:lstStyle/>
        <a:p>
          <a:pPr algn="l"/>
          <a:r>
            <a:rPr lang="en-US" sz="1600" dirty="0">
              <a:latin typeface="Source Sans Pro" panose="020B0503030403020204" pitchFamily="34" charset="0"/>
              <a:ea typeface="Source Sans Pro" panose="020B0503030403020204" pitchFamily="34" charset="0"/>
            </a:rPr>
            <a:t>Engineering</a:t>
          </a:r>
        </a:p>
      </dgm:t>
    </dgm:pt>
    <dgm:pt modelId="{486E04DB-9456-420E-9127-F41F8446FA10}" type="parTrans" cxnId="{41919FA9-5117-467D-8E44-CCEFA6B5D76B}">
      <dgm:prSet/>
      <dgm:spPr/>
      <dgm:t>
        <a:bodyPr/>
        <a:lstStyle/>
        <a:p>
          <a:endParaRPr lang="en-US"/>
        </a:p>
      </dgm:t>
    </dgm:pt>
    <dgm:pt modelId="{1486CD63-D72C-466D-BAC8-4A1A80623716}" type="sibTrans" cxnId="{41919FA9-5117-467D-8E44-CCEFA6B5D76B}">
      <dgm:prSet/>
      <dgm:spPr/>
      <dgm:t>
        <a:bodyPr/>
        <a:lstStyle/>
        <a:p>
          <a:endParaRPr lang="en-US"/>
        </a:p>
      </dgm:t>
    </dgm:pt>
    <dgm:pt modelId="{9370F261-F3C4-45DC-B743-1A8D8DF0B541}">
      <dgm:prSet custT="1"/>
      <dgm:spPr>
        <a:solidFill>
          <a:srgbClr val="065D8C"/>
        </a:solidFill>
      </dgm:spPr>
      <dgm:t>
        <a:bodyPr/>
        <a:lstStyle/>
        <a:p>
          <a:pPr algn="l"/>
          <a:r>
            <a:rPr lang="en-US" sz="1600" dirty="0">
              <a:latin typeface="Source Sans Pro" panose="020B0503030403020204" pitchFamily="34" charset="0"/>
              <a:ea typeface="Source Sans Pro" panose="020B0503030403020204" pitchFamily="34" charset="0"/>
            </a:rPr>
            <a:t>Library</a:t>
          </a:r>
        </a:p>
      </dgm:t>
    </dgm:pt>
    <dgm:pt modelId="{A0DFA5BE-EC1D-42D9-BA48-648CE30A26E6}" type="parTrans" cxnId="{DA08AA1F-D820-4A67-BE4D-C3F95BDB1E3C}">
      <dgm:prSet/>
      <dgm:spPr/>
      <dgm:t>
        <a:bodyPr/>
        <a:lstStyle/>
        <a:p>
          <a:endParaRPr lang="en-US"/>
        </a:p>
      </dgm:t>
    </dgm:pt>
    <dgm:pt modelId="{7F494088-3C2B-4439-833B-171E2F2DC82B}" type="sibTrans" cxnId="{DA08AA1F-D820-4A67-BE4D-C3F95BDB1E3C}">
      <dgm:prSet/>
      <dgm:spPr/>
      <dgm:t>
        <a:bodyPr/>
        <a:lstStyle/>
        <a:p>
          <a:endParaRPr lang="en-US"/>
        </a:p>
      </dgm:t>
    </dgm:pt>
    <dgm:pt modelId="{90683204-FFB7-41A0-B262-8779C5CFC852}">
      <dgm:prSet phldrT="[Text]" custT="1"/>
      <dgm:spPr>
        <a:solidFill>
          <a:srgbClr val="065D8C"/>
        </a:solidFill>
      </dgm:spPr>
      <dgm:t>
        <a:bodyPr/>
        <a:lstStyle/>
        <a:p>
          <a:r>
            <a:rPr lang="en-US" sz="1400" dirty="0">
              <a:latin typeface="Source Sans Pro" panose="020B0503030403020204" pitchFamily="34" charset="0"/>
              <a:ea typeface="Source Sans Pro" panose="020B0503030403020204" pitchFamily="34" charset="0"/>
            </a:rPr>
            <a:t>Office of the Independent Police Monitor</a:t>
          </a:r>
        </a:p>
      </dgm:t>
    </dgm:pt>
    <dgm:pt modelId="{76199E99-F68B-46D5-B672-4424AC8BCDA4}" type="parTrans" cxnId="{D2A422A7-9D97-4D12-88DB-DD96971397CB}">
      <dgm:prSet/>
      <dgm:spPr/>
      <dgm:t>
        <a:bodyPr/>
        <a:lstStyle/>
        <a:p>
          <a:endParaRPr lang="en-US"/>
        </a:p>
      </dgm:t>
    </dgm:pt>
    <dgm:pt modelId="{5F5B8FB8-BEA8-434A-9264-B5980A518F7B}" type="sibTrans" cxnId="{D2A422A7-9D97-4D12-88DB-DD96971397CB}">
      <dgm:prSet/>
      <dgm:spPr/>
      <dgm:t>
        <a:bodyPr/>
        <a:lstStyle/>
        <a:p>
          <a:endParaRPr lang="en-US"/>
        </a:p>
      </dgm:t>
    </dgm:pt>
    <dgm:pt modelId="{D6506EF9-A267-4649-83D3-80934422672F}">
      <dgm:prSet phldrT="[Text]" custT="1"/>
      <dgm:spPr>
        <a:solidFill>
          <a:srgbClr val="065D8C"/>
        </a:solidFill>
      </dgm:spPr>
      <dgm:t>
        <a:bodyPr/>
        <a:lstStyle/>
        <a:p>
          <a:r>
            <a:rPr lang="en-US" sz="1400" dirty="0">
              <a:latin typeface="Source Sans Pro" panose="020B0503030403020204" pitchFamily="34" charset="0"/>
              <a:ea typeface="Source Sans Pro" panose="020B0503030403020204" pitchFamily="34" charset="0"/>
            </a:rPr>
            <a:t>Mayor’s Office</a:t>
          </a:r>
        </a:p>
      </dgm:t>
    </dgm:pt>
    <dgm:pt modelId="{E99AA606-2631-4A6F-8647-BDF9B6F2770A}" type="parTrans" cxnId="{B615646B-0372-456C-BE4B-DB05C8C72C68}">
      <dgm:prSet/>
      <dgm:spPr/>
      <dgm:t>
        <a:bodyPr/>
        <a:lstStyle/>
        <a:p>
          <a:endParaRPr lang="en-US"/>
        </a:p>
      </dgm:t>
    </dgm:pt>
    <dgm:pt modelId="{5C1FE1C7-ED82-438B-B0F1-3A73155940D9}" type="sibTrans" cxnId="{B615646B-0372-456C-BE4B-DB05C8C72C68}">
      <dgm:prSet/>
      <dgm:spPr/>
      <dgm:t>
        <a:bodyPr/>
        <a:lstStyle/>
        <a:p>
          <a:endParaRPr lang="en-US"/>
        </a:p>
      </dgm:t>
    </dgm:pt>
    <dgm:pt modelId="{F5D062DA-CDE9-48EA-88F0-214B902806CA}">
      <dgm:prSet custT="1"/>
      <dgm:spPr>
        <a:solidFill>
          <a:srgbClr val="065D8C"/>
        </a:solidFill>
      </dgm:spPr>
      <dgm:t>
        <a:bodyPr/>
        <a:lstStyle/>
        <a:p>
          <a:r>
            <a:rPr lang="en-US" sz="1600" dirty="0">
              <a:latin typeface="Source Sans Pro" panose="020B0503030403020204" pitchFamily="34" charset="0"/>
              <a:ea typeface="Source Sans Pro" panose="020B0503030403020204" pitchFamily="34" charset="0"/>
            </a:rPr>
            <a:t>Monona Terrace</a:t>
          </a:r>
        </a:p>
      </dgm:t>
    </dgm:pt>
    <dgm:pt modelId="{78C421AA-7D1C-4458-B04F-4697B20EEA32}" type="parTrans" cxnId="{072E3A96-39B1-45A2-9AAA-ADA75335CF5D}">
      <dgm:prSet/>
      <dgm:spPr/>
      <dgm:t>
        <a:bodyPr/>
        <a:lstStyle/>
        <a:p>
          <a:endParaRPr lang="en-US"/>
        </a:p>
      </dgm:t>
    </dgm:pt>
    <dgm:pt modelId="{7012FCF5-1E69-4558-916B-683A3FAA01E6}" type="sibTrans" cxnId="{072E3A96-39B1-45A2-9AAA-ADA75335CF5D}">
      <dgm:prSet/>
      <dgm:spPr/>
      <dgm:t>
        <a:bodyPr/>
        <a:lstStyle/>
        <a:p>
          <a:endParaRPr lang="en-US"/>
        </a:p>
      </dgm:t>
    </dgm:pt>
    <dgm:pt modelId="{8028A7FF-4309-4672-840F-FACA51BD1CED}">
      <dgm:prSet custT="1"/>
      <dgm:spPr>
        <a:solidFill>
          <a:srgbClr val="065D8C"/>
        </a:solidFill>
      </dgm:spPr>
      <dgm:t>
        <a:bodyPr/>
        <a:lstStyle/>
        <a:p>
          <a:r>
            <a:rPr lang="en-US" sz="1600" dirty="0">
              <a:latin typeface="Source Sans Pro" panose="020B0503030403020204" pitchFamily="34" charset="0"/>
              <a:ea typeface="Source Sans Pro" panose="020B0503030403020204" pitchFamily="34" charset="0"/>
            </a:rPr>
            <a:t>Municipal Court</a:t>
          </a:r>
        </a:p>
      </dgm:t>
    </dgm:pt>
    <dgm:pt modelId="{35FCA5BD-1294-40B8-9767-791FF508C058}" type="parTrans" cxnId="{47B4B070-3402-463C-B1FA-9782C03FA8A7}">
      <dgm:prSet/>
      <dgm:spPr/>
      <dgm:t>
        <a:bodyPr/>
        <a:lstStyle/>
        <a:p>
          <a:endParaRPr lang="en-US"/>
        </a:p>
      </dgm:t>
    </dgm:pt>
    <dgm:pt modelId="{9194A5F8-1D4F-40BA-A2D2-9822618F7B24}" type="sibTrans" cxnId="{47B4B070-3402-463C-B1FA-9782C03FA8A7}">
      <dgm:prSet/>
      <dgm:spPr/>
      <dgm:t>
        <a:bodyPr/>
        <a:lstStyle/>
        <a:p>
          <a:endParaRPr lang="en-US"/>
        </a:p>
      </dgm:t>
    </dgm:pt>
    <dgm:pt modelId="{F16EA2EB-9365-4D87-BBEB-92286A595F27}">
      <dgm:prSet custT="1"/>
      <dgm:spPr>
        <a:solidFill>
          <a:srgbClr val="065D8C"/>
        </a:solidFill>
      </dgm:spPr>
      <dgm:t>
        <a:bodyPr/>
        <a:lstStyle/>
        <a:p>
          <a:pPr algn="l"/>
          <a:r>
            <a:rPr lang="en-US" sz="1600" dirty="0">
              <a:latin typeface="Source Sans Pro" panose="020B0503030403020204" pitchFamily="34" charset="0"/>
              <a:ea typeface="Source Sans Pro" panose="020B0503030403020204" pitchFamily="34" charset="0"/>
            </a:rPr>
            <a:t>Traffic Engineering</a:t>
          </a:r>
        </a:p>
      </dgm:t>
    </dgm:pt>
    <dgm:pt modelId="{B795BCBC-8ABF-4FD3-AB0D-28FCB6211A9A}" type="parTrans" cxnId="{B999AE7A-1D9B-4406-B054-E3784D341981}">
      <dgm:prSet/>
      <dgm:spPr/>
      <dgm:t>
        <a:bodyPr/>
        <a:lstStyle/>
        <a:p>
          <a:endParaRPr lang="en-US"/>
        </a:p>
      </dgm:t>
    </dgm:pt>
    <dgm:pt modelId="{D7C6B312-0137-4913-87CC-CF2668D1D12B}" type="sibTrans" cxnId="{B999AE7A-1D9B-4406-B054-E3784D341981}">
      <dgm:prSet/>
      <dgm:spPr/>
      <dgm:t>
        <a:bodyPr/>
        <a:lstStyle/>
        <a:p>
          <a:endParaRPr lang="en-US"/>
        </a:p>
      </dgm:t>
    </dgm:pt>
    <dgm:pt modelId="{90CE40DC-205F-4476-AC20-BEE219C78A4A}">
      <dgm:prSet custT="1"/>
      <dgm:spPr>
        <a:solidFill>
          <a:srgbClr val="065D8C"/>
        </a:solidFill>
      </dgm:spPr>
      <dgm:t>
        <a:bodyPr/>
        <a:lstStyle/>
        <a:p>
          <a:pPr algn="l"/>
          <a:r>
            <a:rPr lang="en-US" sz="1600" dirty="0">
              <a:latin typeface="Source Sans Pro" panose="020B0503030403020204" pitchFamily="34" charset="0"/>
              <a:ea typeface="Source Sans Pro" panose="020B0503030403020204" pitchFamily="34" charset="0"/>
            </a:rPr>
            <a:t>Parks Assist</a:t>
          </a:r>
        </a:p>
      </dgm:t>
    </dgm:pt>
    <dgm:pt modelId="{D9F9F0CF-F2AD-4BF1-B438-4FB3334F8131}" type="parTrans" cxnId="{5F4856D6-2B14-4FFF-AC5C-E9D84DBDBAEE}">
      <dgm:prSet/>
      <dgm:spPr/>
      <dgm:t>
        <a:bodyPr/>
        <a:lstStyle/>
        <a:p>
          <a:endParaRPr lang="en-US"/>
        </a:p>
      </dgm:t>
    </dgm:pt>
    <dgm:pt modelId="{EE01BDFA-8478-4C32-93F8-316E824B395F}" type="sibTrans" cxnId="{5F4856D6-2B14-4FFF-AC5C-E9D84DBDBAEE}">
      <dgm:prSet/>
      <dgm:spPr/>
      <dgm:t>
        <a:bodyPr/>
        <a:lstStyle/>
        <a:p>
          <a:endParaRPr lang="en-US"/>
        </a:p>
      </dgm:t>
    </dgm:pt>
    <dgm:pt modelId="{E413CEAF-EDA8-436D-BA57-42505B53A5E1}">
      <dgm:prSet custT="1"/>
      <dgm:spPr>
        <a:solidFill>
          <a:srgbClr val="065D8C"/>
        </a:solidFill>
      </dgm:spPr>
      <dgm:t>
        <a:bodyPr/>
        <a:lstStyle/>
        <a:p>
          <a:r>
            <a:rPr lang="en-US" sz="1600" dirty="0">
              <a:latin typeface="Source Sans Pro" panose="020B0503030403020204" pitchFamily="34" charset="0"/>
              <a:ea typeface="Source Sans Pro" panose="020B0503030403020204" pitchFamily="34" charset="0"/>
            </a:rPr>
            <a:t>Water Utility</a:t>
          </a:r>
        </a:p>
      </dgm:t>
    </dgm:pt>
    <dgm:pt modelId="{70C7C106-4D70-4BEA-9561-064160F5856F}" type="parTrans" cxnId="{9DC5C49A-874E-4E29-B1C6-DE1819D5986A}">
      <dgm:prSet/>
      <dgm:spPr/>
      <dgm:t>
        <a:bodyPr/>
        <a:lstStyle/>
        <a:p>
          <a:endParaRPr lang="en-US"/>
        </a:p>
      </dgm:t>
    </dgm:pt>
    <dgm:pt modelId="{BC061A6D-C2AF-4234-8F65-770425B16341}" type="sibTrans" cxnId="{9DC5C49A-874E-4E29-B1C6-DE1819D5986A}">
      <dgm:prSet/>
      <dgm:spPr/>
      <dgm:t>
        <a:bodyPr/>
        <a:lstStyle/>
        <a:p>
          <a:endParaRPr lang="en-US"/>
        </a:p>
      </dgm:t>
    </dgm:pt>
    <dgm:pt modelId="{8E0256A0-0E23-411B-9537-771A256D5C57}" type="pres">
      <dgm:prSet presAssocID="{074EB3CB-D631-4CA3-9B08-7F7B80DF432D}" presName="linearFlow" presStyleCnt="0">
        <dgm:presLayoutVars>
          <dgm:dir/>
          <dgm:animLvl val="lvl"/>
          <dgm:resizeHandles/>
        </dgm:presLayoutVars>
      </dgm:prSet>
      <dgm:spPr/>
    </dgm:pt>
    <dgm:pt modelId="{D4085A4B-6FF4-4864-A724-407722877E39}" type="pres">
      <dgm:prSet presAssocID="{2F84C0E5-F176-461A-9925-37F9C5F7BF00}" presName="compositeNode" presStyleCnt="0">
        <dgm:presLayoutVars>
          <dgm:bulletEnabled val="1"/>
        </dgm:presLayoutVars>
      </dgm:prSet>
      <dgm:spPr/>
    </dgm:pt>
    <dgm:pt modelId="{04358B9A-EF17-49CF-AD75-9A84E6FD93F5}" type="pres">
      <dgm:prSet presAssocID="{2F84C0E5-F176-461A-9925-37F9C5F7BF00}" presName="image" presStyleLbl="fgImgPlace1" presStyleIdx="0" presStyleCnt="4" custScaleX="240396" custScaleY="254132" custLinFactNeighborX="86071" custLinFactNeighborY="-7654"/>
      <dgm:spPr>
        <a:blipFill rotWithShape="1">
          <a:blip xmlns:r="http://schemas.openxmlformats.org/officeDocument/2006/relationships" r:embed="rId1"/>
          <a:stretch>
            <a:fillRect/>
          </a:stretch>
        </a:blipFill>
      </dgm:spPr>
    </dgm:pt>
    <dgm:pt modelId="{4DB3F5C4-5F42-41C5-AF5B-4D2A2BE65308}" type="pres">
      <dgm:prSet presAssocID="{2F84C0E5-F176-461A-9925-37F9C5F7BF00}" presName="childNode" presStyleLbl="node1" presStyleIdx="0" presStyleCnt="4" custScaleX="144807" custScaleY="88112" custLinFactNeighborX="18254" custLinFactNeighborY="8399">
        <dgm:presLayoutVars>
          <dgm:bulletEnabled val="1"/>
        </dgm:presLayoutVars>
      </dgm:prSet>
      <dgm:spPr/>
    </dgm:pt>
    <dgm:pt modelId="{3D6E8B33-3BCC-4D09-86FD-5099EEF63D83}" type="pres">
      <dgm:prSet presAssocID="{2F84C0E5-F176-461A-9925-37F9C5F7BF00}" presName="parentNode" presStyleLbl="revTx" presStyleIdx="0" presStyleCnt="4" custScaleX="179802" custScaleY="105444" custLinFactNeighborX="-90925" custLinFactNeighborY="-1894">
        <dgm:presLayoutVars>
          <dgm:chMax val="0"/>
          <dgm:bulletEnabled val="1"/>
        </dgm:presLayoutVars>
      </dgm:prSet>
      <dgm:spPr/>
    </dgm:pt>
    <dgm:pt modelId="{4D2882B7-01CC-4718-B7B9-30A6D372F406}" type="pres">
      <dgm:prSet presAssocID="{F18F5A6B-E13E-4295-AF19-71352646F123}" presName="sibTrans" presStyleCnt="0"/>
      <dgm:spPr/>
    </dgm:pt>
    <dgm:pt modelId="{FEB7C2FF-E767-4BB4-B67F-22BFE0B2AE14}" type="pres">
      <dgm:prSet presAssocID="{7D259B8E-AEDE-49C0-8D9F-366AD1EDBF6A}" presName="compositeNode" presStyleCnt="0">
        <dgm:presLayoutVars>
          <dgm:bulletEnabled val="1"/>
        </dgm:presLayoutVars>
      </dgm:prSet>
      <dgm:spPr/>
    </dgm:pt>
    <dgm:pt modelId="{63FE35F9-037C-4260-9055-1C70B08B40F8}" type="pres">
      <dgm:prSet presAssocID="{7D259B8E-AEDE-49C0-8D9F-366AD1EDBF6A}" presName="image" presStyleLbl="fgImgPlace1" presStyleIdx="1" presStyleCnt="4" custScaleX="240692" custScaleY="253960" custLinFactNeighborX="51408" custLinFactNeighborY="-10186"/>
      <dgm:spPr>
        <a:blipFill rotWithShape="1">
          <a:blip xmlns:r="http://schemas.openxmlformats.org/officeDocument/2006/relationships" r:embed="rId2"/>
          <a:stretch>
            <a:fillRect/>
          </a:stretch>
        </a:blipFill>
      </dgm:spPr>
    </dgm:pt>
    <dgm:pt modelId="{C9C6C7DB-7BF4-4F94-87D0-5A6FE3E77871}" type="pres">
      <dgm:prSet presAssocID="{7D259B8E-AEDE-49C0-8D9F-366AD1EDBF6A}" presName="childNode" presStyleLbl="node1" presStyleIdx="1" presStyleCnt="4" custScaleX="137405" custScaleY="85682" custLinFactNeighborX="-1942" custLinFactNeighborY="9150">
        <dgm:presLayoutVars>
          <dgm:bulletEnabled val="1"/>
        </dgm:presLayoutVars>
      </dgm:prSet>
      <dgm:spPr/>
    </dgm:pt>
    <dgm:pt modelId="{87B5730C-5D66-416F-B4F8-E4708CDA0FEF}" type="pres">
      <dgm:prSet presAssocID="{7D259B8E-AEDE-49C0-8D9F-366AD1EDBF6A}" presName="parentNode" presStyleLbl="revTx" presStyleIdx="1" presStyleCnt="4" custScaleX="176155" custLinFactX="-22391" custLinFactNeighborX="-100000" custLinFactNeighborY="1721">
        <dgm:presLayoutVars>
          <dgm:chMax val="0"/>
          <dgm:bulletEnabled val="1"/>
        </dgm:presLayoutVars>
      </dgm:prSet>
      <dgm:spPr/>
    </dgm:pt>
    <dgm:pt modelId="{413035AB-4CB1-4F5A-B69E-4BE5E0510E26}" type="pres">
      <dgm:prSet presAssocID="{8D437D10-5A44-420D-AE2F-10788087DDDA}" presName="sibTrans" presStyleCnt="0"/>
      <dgm:spPr/>
    </dgm:pt>
    <dgm:pt modelId="{BB5454C8-3F55-44F8-B460-D46FFD60ABD8}" type="pres">
      <dgm:prSet presAssocID="{7A1541D9-F71D-41B0-A85B-9CBD48D86F73}" presName="compositeNode" presStyleCnt="0">
        <dgm:presLayoutVars>
          <dgm:bulletEnabled val="1"/>
        </dgm:presLayoutVars>
      </dgm:prSet>
      <dgm:spPr/>
    </dgm:pt>
    <dgm:pt modelId="{9D29528E-C378-46F9-BCFE-3AD2C31D2FE0}" type="pres">
      <dgm:prSet presAssocID="{7A1541D9-F71D-41B0-A85B-9CBD48D86F73}" presName="image" presStyleLbl="fgImgPlace1" presStyleIdx="2" presStyleCnt="4" custScaleX="266298" custScaleY="255719" custLinFactNeighborX="17284" custLinFactNeighborY="-10185"/>
      <dgm:spPr>
        <a:blipFill rotWithShape="1">
          <a:blip xmlns:r="http://schemas.openxmlformats.org/officeDocument/2006/relationships" r:embed="rId3"/>
          <a:srcRect/>
          <a:stretch>
            <a:fillRect t="-4000" b="-4000"/>
          </a:stretch>
        </a:blipFill>
      </dgm:spPr>
    </dgm:pt>
    <dgm:pt modelId="{697E38D9-03CE-4B98-9A1E-740E2A3EBBC1}" type="pres">
      <dgm:prSet presAssocID="{7A1541D9-F71D-41B0-A85B-9CBD48D86F73}" presName="childNode" presStyleLbl="node1" presStyleIdx="2" presStyleCnt="4" custScaleX="136841" custScaleY="89076" custLinFactNeighborX="-19900" custLinFactNeighborY="7661">
        <dgm:presLayoutVars>
          <dgm:bulletEnabled val="1"/>
        </dgm:presLayoutVars>
      </dgm:prSet>
      <dgm:spPr/>
    </dgm:pt>
    <dgm:pt modelId="{945D4810-895F-4C72-8433-79BFA81650A1}" type="pres">
      <dgm:prSet presAssocID="{7A1541D9-F71D-41B0-A85B-9CBD48D86F73}" presName="parentNode" presStyleLbl="revTx" presStyleIdx="2" presStyleCnt="4" custScaleX="169618" custScaleY="88728" custLinFactX="-100000" custLinFactNeighborX="-121574" custLinFactNeighborY="7771">
        <dgm:presLayoutVars>
          <dgm:chMax val="0"/>
          <dgm:bulletEnabled val="1"/>
        </dgm:presLayoutVars>
      </dgm:prSet>
      <dgm:spPr/>
    </dgm:pt>
    <dgm:pt modelId="{AC38D897-5927-49C9-A808-6467D9200E6C}" type="pres">
      <dgm:prSet presAssocID="{A0A84EAA-35C7-4BF8-8517-EEBC896F8028}" presName="sibTrans" presStyleCnt="0"/>
      <dgm:spPr/>
    </dgm:pt>
    <dgm:pt modelId="{D3B5F08C-0744-43AA-B3F2-ECE41652A001}" type="pres">
      <dgm:prSet presAssocID="{875098FF-5161-42AE-B053-53F006D212D7}" presName="compositeNode" presStyleCnt="0">
        <dgm:presLayoutVars>
          <dgm:bulletEnabled val="1"/>
        </dgm:presLayoutVars>
      </dgm:prSet>
      <dgm:spPr/>
    </dgm:pt>
    <dgm:pt modelId="{276AC0D4-1F15-4D50-ACE4-0F474F9A0575}" type="pres">
      <dgm:prSet presAssocID="{875098FF-5161-42AE-B053-53F006D212D7}" presName="image" presStyleLbl="fgImgPlace1" presStyleIdx="3" presStyleCnt="4" custScaleX="256222" custScaleY="272336" custLinFactNeighborX="-46521" custLinFactNeighborY="-11183"/>
      <dgm:spPr>
        <a:blipFill>
          <a:blip xmlns:r="http://schemas.openxmlformats.org/officeDocument/2006/relationships" r:embed="rId4"/>
          <a:srcRect/>
          <a:stretch>
            <a:fillRect t="-25000" b="-25000"/>
          </a:stretch>
        </a:blipFill>
      </dgm:spPr>
    </dgm:pt>
    <dgm:pt modelId="{D310173A-5D90-4BA9-8FA7-7B294F810E54}" type="pres">
      <dgm:prSet presAssocID="{875098FF-5161-42AE-B053-53F006D212D7}" presName="childNode" presStyleLbl="node1" presStyleIdx="3" presStyleCnt="4" custScaleX="128918" custScaleY="86953" custLinFactNeighborX="-42776" custLinFactNeighborY="7744">
        <dgm:presLayoutVars>
          <dgm:bulletEnabled val="1"/>
        </dgm:presLayoutVars>
      </dgm:prSet>
      <dgm:spPr/>
    </dgm:pt>
    <dgm:pt modelId="{C56335CC-F0AC-48F4-AFBB-10CE68931881}" type="pres">
      <dgm:prSet presAssocID="{875098FF-5161-42AE-B053-53F006D212D7}" presName="parentNode" presStyleLbl="revTx" presStyleIdx="3" presStyleCnt="4" custScaleX="155980" custLinFactX="-100000" custLinFactNeighborX="-187355" custLinFactNeighborY="-543">
        <dgm:presLayoutVars>
          <dgm:chMax val="0"/>
          <dgm:bulletEnabled val="1"/>
        </dgm:presLayoutVars>
      </dgm:prSet>
      <dgm:spPr/>
    </dgm:pt>
  </dgm:ptLst>
  <dgm:cxnLst>
    <dgm:cxn modelId="{32346400-9991-4848-827E-3F8F6934598A}" srcId="{2F84C0E5-F176-461A-9925-37F9C5F7BF00}" destId="{C67CE97C-38CC-4741-BECB-C0528CE0C7B7}" srcOrd="1" destOrd="0" parTransId="{280BEB80-14E0-4EB0-B9C1-DF5412189E36}" sibTransId="{8089EDF4-F0FA-4E38-B9DE-890A19AE651F}"/>
    <dgm:cxn modelId="{52B9A30D-AD12-4D1A-8FA6-E86F49C4C90A}" srcId="{2F84C0E5-F176-461A-9925-37F9C5F7BF00}" destId="{B3AEB85E-4C94-47E9-9488-34A02179774A}" srcOrd="0" destOrd="0" parTransId="{78C890B0-DFD4-498F-9930-2E39B72B6218}" sibTransId="{09A0087C-8D0A-4C93-82E7-A71A95E670A1}"/>
    <dgm:cxn modelId="{86A7660E-C9D3-47CD-937E-699DE4F371D7}" type="presOf" srcId="{DB54FB72-6685-4D9D-A4CA-66E5D703AC2D}" destId="{697E38D9-03CE-4B98-9A1E-740E2A3EBBC1}" srcOrd="0" destOrd="0" presId="urn:microsoft.com/office/officeart/2005/8/layout/hList2"/>
    <dgm:cxn modelId="{24E9AB0F-A3C4-4E97-A279-8DE045EC329C}" srcId="{2F84C0E5-F176-461A-9925-37F9C5F7BF00}" destId="{98047BB9-D9EA-4A14-8839-D1783795330D}" srcOrd="9" destOrd="0" parTransId="{25273E13-4569-4DDC-AA41-CF99AB497988}" sibTransId="{5DE0F999-F75C-4273-8088-5354E372431F}"/>
    <dgm:cxn modelId="{B3F5FF10-20CC-45DE-8BD0-14C48A89A01D}" srcId="{2F84C0E5-F176-461A-9925-37F9C5F7BF00}" destId="{91939253-3666-410F-87DD-7D45D3A848CD}" srcOrd="3" destOrd="0" parTransId="{65455280-289F-4568-A117-80E262EA901C}" sibTransId="{DBCF9544-13B9-4A64-ADBD-5E67E58C5EA7}"/>
    <dgm:cxn modelId="{A81E4F11-7A41-47EB-9535-8919E578D5A2}" type="presOf" srcId="{C5368D04-AF59-420D-8C1E-F10775BCA656}" destId="{4DB3F5C4-5F42-41C5-AF5B-4D2A2BE65308}" srcOrd="0" destOrd="5" presId="urn:microsoft.com/office/officeart/2005/8/layout/hList2"/>
    <dgm:cxn modelId="{3E5D0118-2132-4340-91C5-10EBD0B5C0CE}" srcId="{7A1541D9-F71D-41B0-A85B-9CBD48D86F73}" destId="{E4333923-9EA0-42A7-89CA-57DD3B5DDF58}" srcOrd="1" destOrd="0" parTransId="{C100EC2C-5642-4874-B8C2-21716F81F89A}" sibTransId="{1A8FE89A-DDB3-4F5E-8012-5ED6D7C7F716}"/>
    <dgm:cxn modelId="{18B7A61C-0049-40D4-A8B6-DEA160F79232}" srcId="{074EB3CB-D631-4CA3-9B08-7F7B80DF432D}" destId="{2F84C0E5-F176-461A-9925-37F9C5F7BF00}" srcOrd="0" destOrd="0" parTransId="{08D48D51-9418-4A15-AE34-9446DF8EF6FE}" sibTransId="{F18F5A6B-E13E-4295-AF19-71352646F123}"/>
    <dgm:cxn modelId="{DA08AA1F-D820-4A67-BE4D-C3F95BDB1E3C}" srcId="{875098FF-5161-42AE-B053-53F006D212D7}" destId="{9370F261-F3C4-45DC-B743-1A8D8DF0B541}" srcOrd="3" destOrd="0" parTransId="{A0DFA5BE-EC1D-42D9-BA48-648CE30A26E6}" sibTransId="{7F494088-3C2B-4439-833B-171E2F2DC82B}"/>
    <dgm:cxn modelId="{53B7D21F-F4AB-4B03-9224-CCDA1A9B78E3}" srcId="{875098FF-5161-42AE-B053-53F006D212D7}" destId="{949AF691-5003-4AE2-9FEF-0D15DF636CB4}" srcOrd="0" destOrd="0" parTransId="{56CA7DAC-630D-462B-A948-AAF3FC6D6EA3}" sibTransId="{DB813075-1547-4B89-9F82-F7003F8E08C1}"/>
    <dgm:cxn modelId="{10710322-65B5-40FB-AA12-173A85663F70}" type="presOf" srcId="{E6B625F0-80A3-4605-A7B2-F17C1BFE8756}" destId="{D310173A-5D90-4BA9-8FA7-7B294F810E54}" srcOrd="0" destOrd="2" presId="urn:microsoft.com/office/officeart/2005/8/layout/hList2"/>
    <dgm:cxn modelId="{064C3D24-B713-45FC-AE16-939238BF2E3A}" type="presOf" srcId="{98047BB9-D9EA-4A14-8839-D1783795330D}" destId="{4DB3F5C4-5F42-41C5-AF5B-4D2A2BE65308}" srcOrd="0" destOrd="9" presId="urn:microsoft.com/office/officeart/2005/8/layout/hList2"/>
    <dgm:cxn modelId="{25F7A52C-67F3-4301-88CD-151B126D26FB}" srcId="{875098FF-5161-42AE-B053-53F006D212D7}" destId="{DEE1D442-DE69-445C-A625-29FB5E5DFE18}" srcOrd="4" destOrd="0" parTransId="{DB5AE4A3-D914-42D3-91A4-9DC01EB80CFC}" sibTransId="{FA1B63A0-3133-43DD-A213-387705EF92A9}"/>
    <dgm:cxn modelId="{3F97462D-B8BD-4EB2-9A60-D3A79CF23E75}" type="presOf" srcId="{2F84C0E5-F176-461A-9925-37F9C5F7BF00}" destId="{3D6E8B33-3BCC-4D09-86FD-5099EEF63D83}" srcOrd="0" destOrd="0" presId="urn:microsoft.com/office/officeart/2005/8/layout/hList2"/>
    <dgm:cxn modelId="{D57D1D2F-809A-434B-881E-85038A3825F4}" type="presOf" srcId="{E4333923-9EA0-42A7-89CA-57DD3B5DDF58}" destId="{697E38D9-03CE-4B98-9A1E-740E2A3EBBC1}" srcOrd="0" destOrd="1" presId="urn:microsoft.com/office/officeart/2005/8/layout/hList2"/>
    <dgm:cxn modelId="{7C4DD930-13CA-4E6C-8D24-CF6BC54D4E3A}" type="presOf" srcId="{F5D062DA-CDE9-48EA-88F0-214B902806CA}" destId="{697E38D9-03CE-4B98-9A1E-740E2A3EBBC1}" srcOrd="0" destOrd="4" presId="urn:microsoft.com/office/officeart/2005/8/layout/hList2"/>
    <dgm:cxn modelId="{414C2837-169F-4F07-BB35-EBE23EE3A436}" srcId="{7D259B8E-AEDE-49C0-8D9F-366AD1EDBF6A}" destId="{A1F6CA35-97D2-48E3-9216-6733DA891CFB}" srcOrd="6" destOrd="0" parTransId="{CF5DB95A-B715-481E-8DFC-79AB08222F72}" sibTransId="{C32FC140-D86A-469F-A35F-CEBC38D07451}"/>
    <dgm:cxn modelId="{01F5D93F-644D-4010-8773-21F1DC224C04}" type="presOf" srcId="{F1BAFBE7-DD04-41A8-88B0-CF3F418C2D00}" destId="{C9C6C7DB-7BF4-4F94-87D0-5A6FE3E77871}" srcOrd="0" destOrd="2" presId="urn:microsoft.com/office/officeart/2005/8/layout/hList2"/>
    <dgm:cxn modelId="{5545865F-C0A2-4A5F-8503-3EB71D999E31}" srcId="{2F84C0E5-F176-461A-9925-37F9C5F7BF00}" destId="{580790D1-6B28-4146-8E09-3420EA3BF079}" srcOrd="6" destOrd="0" parTransId="{EAB8DE43-48B3-427A-8214-AA3093BCD14E}" sibTransId="{57D14DAB-AEDB-4D7A-91DD-05A1991064CD}"/>
    <dgm:cxn modelId="{7949A160-2FDB-449E-9651-536C4309877E}" type="presOf" srcId="{B3AEB85E-4C94-47E9-9488-34A02179774A}" destId="{4DB3F5C4-5F42-41C5-AF5B-4D2A2BE65308}" srcOrd="0" destOrd="0" presId="urn:microsoft.com/office/officeart/2005/8/layout/hList2"/>
    <dgm:cxn modelId="{41F81161-6593-4701-9A0A-7B4D05F98399}" srcId="{7D259B8E-AEDE-49C0-8D9F-366AD1EDBF6A}" destId="{F1BAFBE7-DD04-41A8-88B0-CF3F418C2D00}" srcOrd="2" destOrd="0" parTransId="{5FA87497-9473-477B-8ABD-6CBB9AFBCAC3}" sibTransId="{340FDDA2-E5B4-4333-B3A4-719AD70A56C1}"/>
    <dgm:cxn modelId="{70740463-6428-48C2-B896-6A2F3499DE48}" type="presOf" srcId="{29D623C0-F19C-45AA-B61D-AB76B6298D8F}" destId="{C9C6C7DB-7BF4-4F94-87D0-5A6FE3E77871}" srcOrd="0" destOrd="5" presId="urn:microsoft.com/office/officeart/2005/8/layout/hList2"/>
    <dgm:cxn modelId="{0DB8BB63-44D6-4B1F-94A9-46A55C306728}" type="presOf" srcId="{E13773DA-F514-41D8-A693-F4097FEDC703}" destId="{C9C6C7DB-7BF4-4F94-87D0-5A6FE3E77871}" srcOrd="0" destOrd="4" presId="urn:microsoft.com/office/officeart/2005/8/layout/hList2"/>
    <dgm:cxn modelId="{AC3B6D64-36F7-436E-AF29-0191BA2F2AC0}" srcId="{7D259B8E-AEDE-49C0-8D9F-366AD1EDBF6A}" destId="{06982560-7FED-4994-AEA3-959D5B355821}" srcOrd="3" destOrd="0" parTransId="{F5035214-8F57-4A75-932D-C0652021CDD2}" sibTransId="{B1537232-1C15-4611-93A4-D147BD1F4CCE}"/>
    <dgm:cxn modelId="{3D0B6F64-3F9C-48CB-9B88-8DD61E4DEDD4}" type="presOf" srcId="{7D259B8E-AEDE-49C0-8D9F-366AD1EDBF6A}" destId="{87B5730C-5D66-416F-B4F8-E4708CDA0FEF}" srcOrd="0" destOrd="0" presId="urn:microsoft.com/office/officeart/2005/8/layout/hList2"/>
    <dgm:cxn modelId="{A10AD945-709A-41FB-A8C4-43AE8FB40731}" type="presOf" srcId="{FC204C26-035E-4E86-B124-E225A092EA85}" destId="{4DB3F5C4-5F42-41C5-AF5B-4D2A2BE65308}" srcOrd="0" destOrd="2" presId="urn:microsoft.com/office/officeart/2005/8/layout/hList2"/>
    <dgm:cxn modelId="{6D333A46-34FE-4D07-91C6-DA4EBE4A7B94}" srcId="{7D259B8E-AEDE-49C0-8D9F-366AD1EDBF6A}" destId="{2C70E24C-C312-4E3D-8133-FCE0ACFE3773}" srcOrd="0" destOrd="0" parTransId="{7B3C76F5-8989-4D82-9F4B-18197B086040}" sibTransId="{B874E5B1-33D0-4AC5-8C1C-47B154444768}"/>
    <dgm:cxn modelId="{A98E4D46-4551-4088-B31F-3726BB607BAE}" srcId="{7A1541D9-F71D-41B0-A85B-9CBD48D86F73}" destId="{8EAB8A59-5FFF-44D6-9014-7F9D50D36C83}" srcOrd="3" destOrd="0" parTransId="{67E60A20-85B3-4236-90C2-968FA2A4BED7}" sibTransId="{6569F4B0-CE0E-4C6E-9CD3-20864F48B72F}"/>
    <dgm:cxn modelId="{4312AF46-2248-49CA-A46E-13FF43811960}" type="presOf" srcId="{074EB3CB-D631-4CA3-9B08-7F7B80DF432D}" destId="{8E0256A0-0E23-411B-9537-771A256D5C57}" srcOrd="0" destOrd="0" presId="urn:microsoft.com/office/officeart/2005/8/layout/hList2"/>
    <dgm:cxn modelId="{A120C16A-E94B-4F18-9889-BB5E89BBDD0E}" type="presOf" srcId="{E413CEAF-EDA8-436D-BA57-42505B53A5E1}" destId="{697E38D9-03CE-4B98-9A1E-740E2A3EBBC1}" srcOrd="0" destOrd="7" presId="urn:microsoft.com/office/officeart/2005/8/layout/hList2"/>
    <dgm:cxn modelId="{B615646B-0372-456C-BE4B-DB05C8C72C68}" srcId="{2F84C0E5-F176-461A-9925-37F9C5F7BF00}" destId="{D6506EF9-A267-4649-83D3-80934422672F}" srcOrd="7" destOrd="0" parTransId="{E99AA606-2631-4A6F-8647-BDF9B6F2770A}" sibTransId="{5C1FE1C7-ED82-438B-B0F1-3A73155940D9}"/>
    <dgm:cxn modelId="{BA4B204F-3D78-4B4C-B13F-DB08624A7255}" type="presOf" srcId="{12E74369-2328-4730-A71E-21D690F9A340}" destId="{4DB3F5C4-5F42-41C5-AF5B-4D2A2BE65308}" srcOrd="0" destOrd="4" presId="urn:microsoft.com/office/officeart/2005/8/layout/hList2"/>
    <dgm:cxn modelId="{BE295550-D0DB-452E-9770-1877701A7805}" type="presOf" srcId="{F16EA2EB-9365-4D87-BBEB-92286A595F27}" destId="{D310173A-5D90-4BA9-8FA7-7B294F810E54}" srcOrd="0" destOrd="6" presId="urn:microsoft.com/office/officeart/2005/8/layout/hList2"/>
    <dgm:cxn modelId="{47B4B070-3402-463C-B1FA-9782C03FA8A7}" srcId="{7A1541D9-F71D-41B0-A85B-9CBD48D86F73}" destId="{8028A7FF-4309-4672-840F-FACA51BD1CED}" srcOrd="5" destOrd="0" parTransId="{35FCA5BD-1294-40B8-9767-791FF508C058}" sibTransId="{9194A5F8-1D4F-40BA-A2D2-9822618F7B24}"/>
    <dgm:cxn modelId="{F1614352-A68E-4159-B40E-7715FF454696}" srcId="{7D259B8E-AEDE-49C0-8D9F-366AD1EDBF6A}" destId="{29D623C0-F19C-45AA-B61D-AB76B6298D8F}" srcOrd="5" destOrd="0" parTransId="{C9B5F5AD-F65F-4AD6-B6B2-5FCC79463B6D}" sibTransId="{66763827-937D-4687-871A-03F832327A25}"/>
    <dgm:cxn modelId="{7516B774-7D3C-444B-A099-51C4D5D3067F}" type="presOf" srcId="{C67CE97C-38CC-4741-BECB-C0528CE0C7B7}" destId="{4DB3F5C4-5F42-41C5-AF5B-4D2A2BE65308}" srcOrd="0" destOrd="1" presId="urn:microsoft.com/office/officeart/2005/8/layout/hList2"/>
    <dgm:cxn modelId="{E61C1A55-C1FD-4C97-B91D-1A7B5F9077AB}" srcId="{7A1541D9-F71D-41B0-A85B-9CBD48D86F73}" destId="{F1842613-B8B1-483D-944A-DB2D06A279D4}" srcOrd="6" destOrd="0" parTransId="{5016445E-3A2A-4AC9-B47C-203E5177BC13}" sibTransId="{CE64DA71-9186-4BDF-958B-41F95B755614}"/>
    <dgm:cxn modelId="{5CB08356-8F38-4763-9CE3-84E7F17D47F8}" type="presOf" srcId="{E3422ACF-8865-4656-9A09-AC39839739CF}" destId="{D310173A-5D90-4BA9-8FA7-7B294F810E54}" srcOrd="0" destOrd="1" presId="urn:microsoft.com/office/officeart/2005/8/layout/hList2"/>
    <dgm:cxn modelId="{F8358258-D31E-466B-88DD-EC858A223A61}" srcId="{7A1541D9-F71D-41B0-A85B-9CBD48D86F73}" destId="{DB54FB72-6685-4D9D-A4CA-66E5D703AC2D}" srcOrd="0" destOrd="0" parTransId="{56ACD5DE-FF10-4534-B464-F9985C59F7CB}" sibTransId="{82A3AB63-DEF4-4A39-88A6-13775927C000}"/>
    <dgm:cxn modelId="{71D7EC78-0567-4BC8-8CF3-62677C65173C}" type="presOf" srcId="{91939253-3666-410F-87DD-7D45D3A848CD}" destId="{4DB3F5C4-5F42-41C5-AF5B-4D2A2BE65308}" srcOrd="0" destOrd="3" presId="urn:microsoft.com/office/officeart/2005/8/layout/hList2"/>
    <dgm:cxn modelId="{B999AE7A-1D9B-4406-B054-E3784D341981}" srcId="{875098FF-5161-42AE-B053-53F006D212D7}" destId="{F16EA2EB-9365-4D87-BBEB-92286A595F27}" srcOrd="6" destOrd="0" parTransId="{B795BCBC-8ABF-4FD3-AB0D-28FCB6211A9A}" sibTransId="{D7C6B312-0137-4913-87CC-CF2668D1D12B}"/>
    <dgm:cxn modelId="{DDE18780-BD96-4464-B5D6-C25F9361F468}" type="presOf" srcId="{875098FF-5161-42AE-B053-53F006D212D7}" destId="{C56335CC-F0AC-48F4-AFBB-10CE68931881}" srcOrd="0" destOrd="0" presId="urn:microsoft.com/office/officeart/2005/8/layout/hList2"/>
    <dgm:cxn modelId="{4F47CC8A-D816-4288-8DCD-C7183B8DAFBD}" type="presOf" srcId="{06982560-7FED-4994-AEA3-959D5B355821}" destId="{C9C6C7DB-7BF4-4F94-87D0-5A6FE3E77871}" srcOrd="0" destOrd="3" presId="urn:microsoft.com/office/officeart/2005/8/layout/hList2"/>
    <dgm:cxn modelId="{94C7FF8F-BFBA-4C46-920A-CFEA6D2782F0}" srcId="{2F84C0E5-F176-461A-9925-37F9C5F7BF00}" destId="{12E74369-2328-4730-A71E-21D690F9A340}" srcOrd="4" destOrd="0" parTransId="{ADC22529-7092-4DFC-83BD-990887E5502B}" sibTransId="{1A30AFD7-5EFF-4497-905E-BE5312F1F62F}"/>
    <dgm:cxn modelId="{D7863393-BAD9-4D01-AD91-4D7C21654B90}" type="presOf" srcId="{90CE40DC-205F-4476-AC20-BEE219C78A4A}" destId="{D310173A-5D90-4BA9-8FA7-7B294F810E54}" srcOrd="0" destOrd="5" presId="urn:microsoft.com/office/officeart/2005/8/layout/hList2"/>
    <dgm:cxn modelId="{072E3A96-39B1-45A2-9AAA-ADA75335CF5D}" srcId="{7A1541D9-F71D-41B0-A85B-9CBD48D86F73}" destId="{F5D062DA-CDE9-48EA-88F0-214B902806CA}" srcOrd="4" destOrd="0" parTransId="{78C421AA-7D1C-4458-B04F-4697B20EEA32}" sibTransId="{7012FCF5-1E69-4558-916B-683A3FAA01E6}"/>
    <dgm:cxn modelId="{9DC5C49A-874E-4E29-B1C6-DE1819D5986A}" srcId="{7A1541D9-F71D-41B0-A85B-9CBD48D86F73}" destId="{E413CEAF-EDA8-436D-BA57-42505B53A5E1}" srcOrd="7" destOrd="0" parTransId="{70C7C106-4D70-4BEA-9561-064160F5856F}" sibTransId="{BC061A6D-C2AF-4234-8F65-770425B16341}"/>
    <dgm:cxn modelId="{E8A163A0-21D6-463B-A700-5146922B5C71}" srcId="{875098FF-5161-42AE-B053-53F006D212D7}" destId="{E3422ACF-8865-4656-9A09-AC39839739CF}" srcOrd="1" destOrd="0" parTransId="{93FE094B-FAC1-4F6A-9A70-85D7F02244C0}" sibTransId="{1FB2233A-9B17-4B8C-A00F-A7990A1EEE85}"/>
    <dgm:cxn modelId="{BB31BDA2-BF64-4BA6-95F2-D625D90ED704}" srcId="{7D259B8E-AEDE-49C0-8D9F-366AD1EDBF6A}" destId="{E13773DA-F514-41D8-A693-F4097FEDC703}" srcOrd="4" destOrd="0" parTransId="{B1758ABB-C871-4831-8B9F-89438C9924DF}" sibTransId="{F9B829F2-9A41-4648-8CF1-BCF49905A4C5}"/>
    <dgm:cxn modelId="{E053B1A3-8485-4A06-93CA-8BAB99D37A74}" srcId="{074EB3CB-D631-4CA3-9B08-7F7B80DF432D}" destId="{7A1541D9-F71D-41B0-A85B-9CBD48D86F73}" srcOrd="2" destOrd="0" parTransId="{B3C37F9E-1C02-47F7-8B89-51EEDAAFB1D0}" sibTransId="{A0A84EAA-35C7-4BF8-8517-EEBC896F8028}"/>
    <dgm:cxn modelId="{D2A422A7-9D97-4D12-88DB-DD96971397CB}" srcId="{2F84C0E5-F176-461A-9925-37F9C5F7BF00}" destId="{90683204-FFB7-41A0-B262-8779C5CFC852}" srcOrd="8" destOrd="0" parTransId="{76199E99-F68B-46D5-B672-4424AC8BCDA4}" sibTransId="{5F5B8FB8-BEA8-434A-9264-B5980A518F7B}"/>
    <dgm:cxn modelId="{41919FA9-5117-467D-8E44-CCEFA6B5D76B}" srcId="{875098FF-5161-42AE-B053-53F006D212D7}" destId="{E6B625F0-80A3-4605-A7B2-F17C1BFE8756}" srcOrd="2" destOrd="0" parTransId="{486E04DB-9456-420E-9127-F41F8446FA10}" sibTransId="{1486CD63-D72C-466D-BAC8-4A1A80623716}"/>
    <dgm:cxn modelId="{4CD391AE-E045-49B8-A258-4668569F23D4}" type="presOf" srcId="{DEE1D442-DE69-445C-A625-29FB5E5DFE18}" destId="{D310173A-5D90-4BA9-8FA7-7B294F810E54}" srcOrd="0" destOrd="4" presId="urn:microsoft.com/office/officeart/2005/8/layout/hList2"/>
    <dgm:cxn modelId="{E554F1AE-47B3-42D3-A48B-846431F7FFCD}" srcId="{7A1541D9-F71D-41B0-A85B-9CBD48D86F73}" destId="{A5EA7549-92B8-4B65-927E-76E38BBDA4C6}" srcOrd="2" destOrd="0" parTransId="{284D40C8-15DA-44BF-B7FA-62C05F1B7B93}" sibTransId="{38CE492B-4014-4CB0-8E7F-46E835AE68EC}"/>
    <dgm:cxn modelId="{2D59FBB9-D8B4-412F-86CF-49F46ADC3689}" type="presOf" srcId="{A1F6CA35-97D2-48E3-9216-6733DA891CFB}" destId="{C9C6C7DB-7BF4-4F94-87D0-5A6FE3E77871}" srcOrd="0" destOrd="6" presId="urn:microsoft.com/office/officeart/2005/8/layout/hList2"/>
    <dgm:cxn modelId="{765420C0-3BB3-429E-B231-DF2C53906A31}" srcId="{074EB3CB-D631-4CA3-9B08-7F7B80DF432D}" destId="{875098FF-5161-42AE-B053-53F006D212D7}" srcOrd="3" destOrd="0" parTransId="{8137064D-FE53-4281-884A-C25B20871E05}" sibTransId="{C467AE0D-F2A5-4C3D-AA44-29AC64D751AA}"/>
    <dgm:cxn modelId="{1F09B2C1-4255-44D3-BD70-3334A95C7AAC}" type="presOf" srcId="{2C70E24C-C312-4E3D-8133-FCE0ACFE3773}" destId="{C9C6C7DB-7BF4-4F94-87D0-5A6FE3E77871}" srcOrd="0" destOrd="0" presId="urn:microsoft.com/office/officeart/2005/8/layout/hList2"/>
    <dgm:cxn modelId="{F1841EC2-85ED-458B-9C5A-C3988BCBA534}" type="presOf" srcId="{FC13FD5D-F7D2-4AAE-A671-9EEB91EC3E48}" destId="{C9C6C7DB-7BF4-4F94-87D0-5A6FE3E77871}" srcOrd="0" destOrd="1" presId="urn:microsoft.com/office/officeart/2005/8/layout/hList2"/>
    <dgm:cxn modelId="{8FD23EC2-944F-4D34-B169-D4FDEDF83F89}" type="presOf" srcId="{949AF691-5003-4AE2-9FEF-0D15DF636CB4}" destId="{D310173A-5D90-4BA9-8FA7-7B294F810E54}" srcOrd="0" destOrd="0" presId="urn:microsoft.com/office/officeart/2005/8/layout/hList2"/>
    <dgm:cxn modelId="{4E7C7ACA-D7FA-4192-9A6C-FFE9EE2A039D}" srcId="{2F84C0E5-F176-461A-9925-37F9C5F7BF00}" destId="{FC204C26-035E-4E86-B124-E225A092EA85}" srcOrd="2" destOrd="0" parTransId="{C09FA5B6-48F2-48A7-B289-C9CCB1C5BD4D}" sibTransId="{CEBCB454-DAB2-4809-BCE0-CE34C81AFBC5}"/>
    <dgm:cxn modelId="{9251DCCC-0D54-486E-A46D-E7C63225AE92}" type="presOf" srcId="{580790D1-6B28-4146-8E09-3420EA3BF079}" destId="{4DB3F5C4-5F42-41C5-AF5B-4D2A2BE65308}" srcOrd="0" destOrd="6" presId="urn:microsoft.com/office/officeart/2005/8/layout/hList2"/>
    <dgm:cxn modelId="{9B57D6D0-2159-4C73-BF54-6826FC2A2638}" type="presOf" srcId="{8028A7FF-4309-4672-840F-FACA51BD1CED}" destId="{697E38D9-03CE-4B98-9A1E-740E2A3EBBC1}" srcOrd="0" destOrd="5" presId="urn:microsoft.com/office/officeart/2005/8/layout/hList2"/>
    <dgm:cxn modelId="{2121C5D2-59EF-4A19-A782-B3314327A24D}" type="presOf" srcId="{7A1541D9-F71D-41B0-A85B-9CBD48D86F73}" destId="{945D4810-895F-4C72-8433-79BFA81650A1}" srcOrd="0" destOrd="0" presId="urn:microsoft.com/office/officeart/2005/8/layout/hList2"/>
    <dgm:cxn modelId="{5F4856D6-2B14-4FFF-AC5C-E9D84DBDBAEE}" srcId="{875098FF-5161-42AE-B053-53F006D212D7}" destId="{90CE40DC-205F-4476-AC20-BEE219C78A4A}" srcOrd="5" destOrd="0" parTransId="{D9F9F0CF-F2AD-4BF1-B438-4FB3334F8131}" sibTransId="{EE01BDFA-8478-4C32-93F8-316E824B395F}"/>
    <dgm:cxn modelId="{C72186DA-C103-442F-BFC2-3344CDA30B74}" type="presOf" srcId="{9370F261-F3C4-45DC-B743-1A8D8DF0B541}" destId="{D310173A-5D90-4BA9-8FA7-7B294F810E54}" srcOrd="0" destOrd="3" presId="urn:microsoft.com/office/officeart/2005/8/layout/hList2"/>
    <dgm:cxn modelId="{A480C8DF-1AEE-46A8-AE8C-6E7AB7208DDF}" srcId="{074EB3CB-D631-4CA3-9B08-7F7B80DF432D}" destId="{7D259B8E-AEDE-49C0-8D9F-366AD1EDBF6A}" srcOrd="1" destOrd="0" parTransId="{408E2314-FDEF-429D-9450-DC021AF2D53E}" sibTransId="{8D437D10-5A44-420D-AE2F-10788087DDDA}"/>
    <dgm:cxn modelId="{8D5CCEDF-9851-4408-87E3-2BBB8C821368}" type="presOf" srcId="{D6506EF9-A267-4649-83D3-80934422672F}" destId="{4DB3F5C4-5F42-41C5-AF5B-4D2A2BE65308}" srcOrd="0" destOrd="7" presId="urn:microsoft.com/office/officeart/2005/8/layout/hList2"/>
    <dgm:cxn modelId="{81E85BE6-0DF7-4FFB-B445-60F4991B8139}" srcId="{2F84C0E5-F176-461A-9925-37F9C5F7BF00}" destId="{C5368D04-AF59-420D-8C1E-F10775BCA656}" srcOrd="5" destOrd="0" parTransId="{B565C581-DAE2-4BE2-A424-7AFFA5B4FA1C}" sibTransId="{F996E708-BA3E-449C-944F-B8471537B525}"/>
    <dgm:cxn modelId="{66470FE8-E34C-4970-A5A3-8BEF0DB30880}" type="presOf" srcId="{F1842613-B8B1-483D-944A-DB2D06A279D4}" destId="{697E38D9-03CE-4B98-9A1E-740E2A3EBBC1}" srcOrd="0" destOrd="6" presId="urn:microsoft.com/office/officeart/2005/8/layout/hList2"/>
    <dgm:cxn modelId="{4A21E2E8-A5A2-49B9-BB33-86910B1AC35E}" type="presOf" srcId="{90683204-FFB7-41A0-B262-8779C5CFC852}" destId="{4DB3F5C4-5F42-41C5-AF5B-4D2A2BE65308}" srcOrd="0" destOrd="8" presId="urn:microsoft.com/office/officeart/2005/8/layout/hList2"/>
    <dgm:cxn modelId="{53C83CEB-977E-4539-88A4-B1E68FF33542}" type="presOf" srcId="{8EAB8A59-5FFF-44D6-9014-7F9D50D36C83}" destId="{697E38D9-03CE-4B98-9A1E-740E2A3EBBC1}" srcOrd="0" destOrd="3" presId="urn:microsoft.com/office/officeart/2005/8/layout/hList2"/>
    <dgm:cxn modelId="{43785AEB-538D-42CD-BF13-0F4201F50255}" type="presOf" srcId="{A5EA7549-92B8-4B65-927E-76E38BBDA4C6}" destId="{697E38D9-03CE-4B98-9A1E-740E2A3EBBC1}" srcOrd="0" destOrd="2" presId="urn:microsoft.com/office/officeart/2005/8/layout/hList2"/>
    <dgm:cxn modelId="{4224BDFC-73B6-4005-A7CD-BD067015F1DA}" srcId="{7D259B8E-AEDE-49C0-8D9F-366AD1EDBF6A}" destId="{FC13FD5D-F7D2-4AAE-A671-9EEB91EC3E48}" srcOrd="1" destOrd="0" parTransId="{9E4E0A43-9A8B-4974-BD2A-A9CB443901BB}" sibTransId="{48CAC3CD-016D-4E52-B652-9BEAF835A044}"/>
    <dgm:cxn modelId="{891DCB20-5E16-4AED-8FC3-E2EC228C544F}" type="presParOf" srcId="{8E0256A0-0E23-411B-9537-771A256D5C57}" destId="{D4085A4B-6FF4-4864-A724-407722877E39}" srcOrd="0" destOrd="0" presId="urn:microsoft.com/office/officeart/2005/8/layout/hList2"/>
    <dgm:cxn modelId="{9023AB52-C357-4CB0-871A-4BFEA8023BDE}" type="presParOf" srcId="{D4085A4B-6FF4-4864-A724-407722877E39}" destId="{04358B9A-EF17-49CF-AD75-9A84E6FD93F5}" srcOrd="0" destOrd="0" presId="urn:microsoft.com/office/officeart/2005/8/layout/hList2"/>
    <dgm:cxn modelId="{C05E4A1D-B467-49A8-90CB-C9E335926BA2}" type="presParOf" srcId="{D4085A4B-6FF4-4864-A724-407722877E39}" destId="{4DB3F5C4-5F42-41C5-AF5B-4D2A2BE65308}" srcOrd="1" destOrd="0" presId="urn:microsoft.com/office/officeart/2005/8/layout/hList2"/>
    <dgm:cxn modelId="{CDD125D9-629A-4E91-A6E1-B4C69ABEE8A2}" type="presParOf" srcId="{D4085A4B-6FF4-4864-A724-407722877E39}" destId="{3D6E8B33-3BCC-4D09-86FD-5099EEF63D83}" srcOrd="2" destOrd="0" presId="urn:microsoft.com/office/officeart/2005/8/layout/hList2"/>
    <dgm:cxn modelId="{997AAECA-6321-4919-AD22-A65ECF92145B}" type="presParOf" srcId="{8E0256A0-0E23-411B-9537-771A256D5C57}" destId="{4D2882B7-01CC-4718-B7B9-30A6D372F406}" srcOrd="1" destOrd="0" presId="urn:microsoft.com/office/officeart/2005/8/layout/hList2"/>
    <dgm:cxn modelId="{BACB2546-029B-40F1-BA09-ECDE8491D3CD}" type="presParOf" srcId="{8E0256A0-0E23-411B-9537-771A256D5C57}" destId="{FEB7C2FF-E767-4BB4-B67F-22BFE0B2AE14}" srcOrd="2" destOrd="0" presId="urn:microsoft.com/office/officeart/2005/8/layout/hList2"/>
    <dgm:cxn modelId="{10C0CA57-9778-4CB4-B06A-3D2E5A3372F1}" type="presParOf" srcId="{FEB7C2FF-E767-4BB4-B67F-22BFE0B2AE14}" destId="{63FE35F9-037C-4260-9055-1C70B08B40F8}" srcOrd="0" destOrd="0" presId="urn:microsoft.com/office/officeart/2005/8/layout/hList2"/>
    <dgm:cxn modelId="{CDD2856E-1D64-4A97-9D0E-4CE2347B4601}" type="presParOf" srcId="{FEB7C2FF-E767-4BB4-B67F-22BFE0B2AE14}" destId="{C9C6C7DB-7BF4-4F94-87D0-5A6FE3E77871}" srcOrd="1" destOrd="0" presId="urn:microsoft.com/office/officeart/2005/8/layout/hList2"/>
    <dgm:cxn modelId="{CA9D6292-0FFB-440A-B8FF-23D6EEC73C6E}" type="presParOf" srcId="{FEB7C2FF-E767-4BB4-B67F-22BFE0B2AE14}" destId="{87B5730C-5D66-416F-B4F8-E4708CDA0FEF}" srcOrd="2" destOrd="0" presId="urn:microsoft.com/office/officeart/2005/8/layout/hList2"/>
    <dgm:cxn modelId="{F32B6029-B5E3-4E5C-9A26-8207D70B9E2D}" type="presParOf" srcId="{8E0256A0-0E23-411B-9537-771A256D5C57}" destId="{413035AB-4CB1-4F5A-B69E-4BE5E0510E26}" srcOrd="3" destOrd="0" presId="urn:microsoft.com/office/officeart/2005/8/layout/hList2"/>
    <dgm:cxn modelId="{5AE88FC9-DE80-4F55-BD74-DBF6F94946F6}" type="presParOf" srcId="{8E0256A0-0E23-411B-9537-771A256D5C57}" destId="{BB5454C8-3F55-44F8-B460-D46FFD60ABD8}" srcOrd="4" destOrd="0" presId="urn:microsoft.com/office/officeart/2005/8/layout/hList2"/>
    <dgm:cxn modelId="{C71C1555-87EA-48B0-89C6-E84EC1C3C696}" type="presParOf" srcId="{BB5454C8-3F55-44F8-B460-D46FFD60ABD8}" destId="{9D29528E-C378-46F9-BCFE-3AD2C31D2FE0}" srcOrd="0" destOrd="0" presId="urn:microsoft.com/office/officeart/2005/8/layout/hList2"/>
    <dgm:cxn modelId="{2C6A41CC-FD97-48FA-84FB-3EB7BA947BF5}" type="presParOf" srcId="{BB5454C8-3F55-44F8-B460-D46FFD60ABD8}" destId="{697E38D9-03CE-4B98-9A1E-740E2A3EBBC1}" srcOrd="1" destOrd="0" presId="urn:microsoft.com/office/officeart/2005/8/layout/hList2"/>
    <dgm:cxn modelId="{EE04CC02-F963-4BB9-B56C-95FEF452956B}" type="presParOf" srcId="{BB5454C8-3F55-44F8-B460-D46FFD60ABD8}" destId="{945D4810-895F-4C72-8433-79BFA81650A1}" srcOrd="2" destOrd="0" presId="urn:microsoft.com/office/officeart/2005/8/layout/hList2"/>
    <dgm:cxn modelId="{202CE1C6-E7FA-45C5-B1C3-2B2CDA869C99}" type="presParOf" srcId="{8E0256A0-0E23-411B-9537-771A256D5C57}" destId="{AC38D897-5927-49C9-A808-6467D9200E6C}" srcOrd="5" destOrd="0" presId="urn:microsoft.com/office/officeart/2005/8/layout/hList2"/>
    <dgm:cxn modelId="{9A72166E-D03B-4DB0-B145-71222EB8C47D}" type="presParOf" srcId="{8E0256A0-0E23-411B-9537-771A256D5C57}" destId="{D3B5F08C-0744-43AA-B3F2-ECE41652A001}" srcOrd="6" destOrd="0" presId="urn:microsoft.com/office/officeart/2005/8/layout/hList2"/>
    <dgm:cxn modelId="{14E062C4-EE68-41A2-8BED-B4A210C55E63}" type="presParOf" srcId="{D3B5F08C-0744-43AA-B3F2-ECE41652A001}" destId="{276AC0D4-1F15-4D50-ACE4-0F474F9A0575}" srcOrd="0" destOrd="0" presId="urn:microsoft.com/office/officeart/2005/8/layout/hList2"/>
    <dgm:cxn modelId="{D6F1AD7A-93E9-414F-877F-531E320A7614}" type="presParOf" srcId="{D3B5F08C-0744-43AA-B3F2-ECE41652A001}" destId="{D310173A-5D90-4BA9-8FA7-7B294F810E54}" srcOrd="1" destOrd="0" presId="urn:microsoft.com/office/officeart/2005/8/layout/hList2"/>
    <dgm:cxn modelId="{971B34D3-D5BF-4F1C-858E-B1EB4A043EB4}" type="presParOf" srcId="{D3B5F08C-0744-43AA-B3F2-ECE41652A001}" destId="{C56335CC-F0AC-48F4-AFBB-10CE68931881}" srcOrd="2" destOrd="0" presId="urn:microsoft.com/office/officeart/2005/8/layout/h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8DDCE362-5AB9-429B-9681-551BD019D40D}" type="doc">
      <dgm:prSet loTypeId="urn:microsoft.com/office/officeart/2005/8/layout/vList5" loCatId="list" qsTypeId="urn:microsoft.com/office/officeart/2005/8/quickstyle/simple3" qsCatId="simple" csTypeId="urn:microsoft.com/office/officeart/2005/8/colors/accent6_2" csCatId="accent6" phldr="1"/>
      <dgm:spPr/>
      <dgm:t>
        <a:bodyPr/>
        <a:lstStyle/>
        <a:p>
          <a:endParaRPr lang="en-US"/>
        </a:p>
      </dgm:t>
    </dgm:pt>
    <dgm:pt modelId="{87C6C1B0-BE88-4683-8EDC-7F00A9751D72}">
      <dgm:prSet/>
      <dgm:spPr>
        <a:solidFill>
          <a:schemeClr val="accent6">
            <a:lumMod val="60000"/>
            <a:lumOff val="40000"/>
          </a:schemeClr>
        </a:solidFill>
      </dgm:spPr>
      <dgm:t>
        <a:bodyPr/>
        <a:lstStyle/>
        <a:p>
          <a:pPr rtl="0"/>
          <a:r>
            <a:rPr lang="en-US" b="1" dirty="0">
              <a:latin typeface="Source Sans Pro" panose="020B0503030403020204" pitchFamily="34" charset="0"/>
              <a:ea typeface="Source Sans Pro" panose="020B0503030403020204" pitchFamily="34" charset="0"/>
            </a:rPr>
            <a:t>Bare minimum skills to perform the job duties</a:t>
          </a:r>
        </a:p>
      </dgm:t>
    </dgm:pt>
    <dgm:pt modelId="{1B47F233-7BF1-4395-863A-2DBB68652F1A}" type="parTrans" cxnId="{7A998E13-695E-4574-8E62-747107EE099B}">
      <dgm:prSet/>
      <dgm:spPr/>
      <dgm:t>
        <a:bodyPr/>
        <a:lstStyle/>
        <a:p>
          <a:endParaRPr lang="en-US"/>
        </a:p>
      </dgm:t>
    </dgm:pt>
    <dgm:pt modelId="{14D932DB-0D5D-45EE-88AB-C9B870B14D51}" type="sibTrans" cxnId="{7A998E13-695E-4574-8E62-747107EE099B}">
      <dgm:prSet/>
      <dgm:spPr/>
      <dgm:t>
        <a:bodyPr/>
        <a:lstStyle/>
        <a:p>
          <a:endParaRPr lang="en-US"/>
        </a:p>
      </dgm:t>
    </dgm:pt>
    <dgm:pt modelId="{F8AE1DEF-26B2-4ADC-BB0D-46A452D98239}">
      <dgm:prSet/>
      <dgm:spPr>
        <a:solidFill>
          <a:schemeClr val="accent6">
            <a:lumMod val="60000"/>
            <a:lumOff val="40000"/>
          </a:schemeClr>
        </a:solidFill>
      </dgm:spPr>
      <dgm:t>
        <a:bodyPr/>
        <a:lstStyle/>
        <a:p>
          <a:pPr rtl="0"/>
          <a:r>
            <a:rPr lang="en-US" b="1" dirty="0">
              <a:latin typeface="Source Sans Pro" panose="020B0503030403020204" pitchFamily="34" charset="0"/>
              <a:ea typeface="Source Sans Pro" panose="020B0503030403020204" pitchFamily="34" charset="0"/>
            </a:rPr>
            <a:t>Alternative ways to meet minimum qualifications</a:t>
          </a:r>
        </a:p>
      </dgm:t>
    </dgm:pt>
    <dgm:pt modelId="{4EF19A37-89CF-4CF0-AB9C-3782EE7E77DB}" type="parTrans" cxnId="{5E1104A5-5940-420A-9975-97FC835DD0F2}">
      <dgm:prSet/>
      <dgm:spPr/>
      <dgm:t>
        <a:bodyPr/>
        <a:lstStyle/>
        <a:p>
          <a:endParaRPr lang="en-US"/>
        </a:p>
      </dgm:t>
    </dgm:pt>
    <dgm:pt modelId="{57DE5A0D-AE7D-4AB8-BCFB-8C918FA7CDB3}" type="sibTrans" cxnId="{5E1104A5-5940-420A-9975-97FC835DD0F2}">
      <dgm:prSet/>
      <dgm:spPr/>
      <dgm:t>
        <a:bodyPr/>
        <a:lstStyle/>
        <a:p>
          <a:endParaRPr lang="en-US"/>
        </a:p>
      </dgm:t>
    </dgm:pt>
    <dgm:pt modelId="{5E0A9110-16E4-4227-81B9-EA472F176CAA}">
      <dgm:prSet/>
      <dgm:spPr>
        <a:solidFill>
          <a:schemeClr val="accent6">
            <a:lumMod val="60000"/>
            <a:lumOff val="40000"/>
          </a:schemeClr>
        </a:solidFill>
      </dgm:spPr>
      <dgm:t>
        <a:bodyPr/>
        <a:lstStyle/>
        <a:p>
          <a:pPr rtl="0"/>
          <a:r>
            <a:rPr lang="en-US" b="1" dirty="0">
              <a:latin typeface="Source Sans Pro" panose="020B0503030403020204" pitchFamily="34" charset="0"/>
              <a:ea typeface="Source Sans Pro" panose="020B0503030403020204" pitchFamily="34" charset="0"/>
            </a:rPr>
            <a:t>Factors to consider</a:t>
          </a:r>
        </a:p>
      </dgm:t>
    </dgm:pt>
    <dgm:pt modelId="{327FC3B2-3FD5-4C32-BAEF-4DDBDD60059D}" type="parTrans" cxnId="{19D3E54C-4074-4DE2-848E-7FBA8C82FEF2}">
      <dgm:prSet/>
      <dgm:spPr/>
      <dgm:t>
        <a:bodyPr/>
        <a:lstStyle/>
        <a:p>
          <a:endParaRPr lang="en-US"/>
        </a:p>
      </dgm:t>
    </dgm:pt>
    <dgm:pt modelId="{7B89BFE0-1A22-4746-848B-A24B7312921A}" type="sibTrans" cxnId="{19D3E54C-4074-4DE2-848E-7FBA8C82FEF2}">
      <dgm:prSet/>
      <dgm:spPr/>
      <dgm:t>
        <a:bodyPr/>
        <a:lstStyle/>
        <a:p>
          <a:endParaRPr lang="en-US"/>
        </a:p>
      </dgm:t>
    </dgm:pt>
    <dgm:pt modelId="{DC179FCF-8C57-475C-8719-83F3283A5171}">
      <dgm:prSet/>
      <dgm:spPr>
        <a:solidFill>
          <a:schemeClr val="accent6">
            <a:lumMod val="60000"/>
            <a:lumOff val="40000"/>
          </a:schemeClr>
        </a:solidFill>
      </dgm:spPr>
      <dgm:t>
        <a:bodyPr/>
        <a:lstStyle/>
        <a:p>
          <a:pPr rtl="0"/>
          <a:r>
            <a:rPr lang="en-US" b="1" dirty="0">
              <a:latin typeface="Source Sans Pro" panose="020B0503030403020204" pitchFamily="34" charset="0"/>
              <a:ea typeface="Source Sans Pro" panose="020B0503030403020204" pitchFamily="34" charset="0"/>
            </a:rPr>
            <a:t>Impact on the process </a:t>
          </a:r>
        </a:p>
      </dgm:t>
    </dgm:pt>
    <dgm:pt modelId="{AD096703-6DA8-46DF-975F-48FC0C33AFA8}" type="parTrans" cxnId="{320BDCBD-B193-4DF6-AC27-4911064D7B71}">
      <dgm:prSet/>
      <dgm:spPr/>
      <dgm:t>
        <a:bodyPr/>
        <a:lstStyle/>
        <a:p>
          <a:endParaRPr lang="en-US"/>
        </a:p>
      </dgm:t>
    </dgm:pt>
    <dgm:pt modelId="{F32C8526-B2E0-412F-807B-F76A4AC1D660}" type="sibTrans" cxnId="{320BDCBD-B193-4DF6-AC27-4911064D7B71}">
      <dgm:prSet/>
      <dgm:spPr/>
      <dgm:t>
        <a:bodyPr/>
        <a:lstStyle/>
        <a:p>
          <a:endParaRPr lang="en-US"/>
        </a:p>
      </dgm:t>
    </dgm:pt>
    <dgm:pt modelId="{59D2AB95-AC25-4369-8163-7F70AEE9A953}">
      <dgm:prSet/>
      <dgm:spPr/>
      <dgm:t>
        <a:bodyPr/>
        <a:lstStyle/>
        <a:p>
          <a:pPr rtl="0"/>
          <a:r>
            <a:rPr lang="en-US" dirty="0">
              <a:latin typeface="Source Sans Pro" panose="020B0503030403020204" pitchFamily="34" charset="0"/>
              <a:ea typeface="Source Sans Pro" panose="020B0503030403020204" pitchFamily="34" charset="0"/>
            </a:rPr>
            <a:t>What is needed walking in the door</a:t>
          </a:r>
        </a:p>
      </dgm:t>
    </dgm:pt>
    <dgm:pt modelId="{D01418A9-5C95-495B-8C1C-AEB4A455CC22}" type="parTrans" cxnId="{AA22EE66-3AEB-47E4-BB90-9BF815C96C05}">
      <dgm:prSet/>
      <dgm:spPr/>
      <dgm:t>
        <a:bodyPr/>
        <a:lstStyle/>
        <a:p>
          <a:endParaRPr lang="en-US"/>
        </a:p>
      </dgm:t>
    </dgm:pt>
    <dgm:pt modelId="{2D3D2055-486C-4802-8EEE-9A3A657E8E0D}" type="sibTrans" cxnId="{AA22EE66-3AEB-47E4-BB90-9BF815C96C05}">
      <dgm:prSet/>
      <dgm:spPr/>
      <dgm:t>
        <a:bodyPr/>
        <a:lstStyle/>
        <a:p>
          <a:endParaRPr lang="en-US"/>
        </a:p>
      </dgm:t>
    </dgm:pt>
    <dgm:pt modelId="{041A7318-3022-48C1-B297-A206D2D14BA1}">
      <dgm:prSet/>
      <dgm:spPr/>
      <dgm:t>
        <a:bodyPr/>
        <a:lstStyle/>
        <a:p>
          <a:pPr rtl="0"/>
          <a:r>
            <a:rPr lang="en-US" dirty="0">
              <a:latin typeface="Source Sans Pro" panose="020B0503030403020204" pitchFamily="34" charset="0"/>
              <a:ea typeface="Source Sans Pro" panose="020B0503030403020204" pitchFamily="34" charset="0"/>
            </a:rPr>
            <a:t>Define different paths to qualify (Skills based hiring)</a:t>
          </a:r>
        </a:p>
      </dgm:t>
    </dgm:pt>
    <dgm:pt modelId="{4C9A6A1C-883E-48EE-B485-42A4D737B1BA}" type="parTrans" cxnId="{C7550AF1-09F9-4229-A46D-F4E8DED7DA60}">
      <dgm:prSet/>
      <dgm:spPr/>
      <dgm:t>
        <a:bodyPr/>
        <a:lstStyle/>
        <a:p>
          <a:endParaRPr lang="en-US"/>
        </a:p>
      </dgm:t>
    </dgm:pt>
    <dgm:pt modelId="{C1F44719-396E-4006-8E7E-2676F698AAC7}" type="sibTrans" cxnId="{C7550AF1-09F9-4229-A46D-F4E8DED7DA60}">
      <dgm:prSet/>
      <dgm:spPr/>
      <dgm:t>
        <a:bodyPr/>
        <a:lstStyle/>
        <a:p>
          <a:endParaRPr lang="en-US"/>
        </a:p>
      </dgm:t>
    </dgm:pt>
    <dgm:pt modelId="{9B6483AA-0AD2-4074-9364-E052D93B4AFA}">
      <dgm:prSet/>
      <dgm:spPr/>
      <dgm:t>
        <a:bodyPr/>
        <a:lstStyle/>
        <a:p>
          <a:pPr rtl="0"/>
          <a:r>
            <a:rPr lang="en-US" dirty="0">
              <a:latin typeface="Source Sans Pro" panose="020B0503030403020204" pitchFamily="34" charset="0"/>
              <a:ea typeface="Source Sans Pro" panose="020B0503030403020204" pitchFamily="34" charset="0"/>
            </a:rPr>
            <a:t>Required versus Desired</a:t>
          </a:r>
        </a:p>
      </dgm:t>
    </dgm:pt>
    <dgm:pt modelId="{C3E01B7B-8354-4EAD-B7B5-44D9F2D3D104}" type="parTrans" cxnId="{9CA1458B-36E2-4AB3-872B-7F556ADA259D}">
      <dgm:prSet/>
      <dgm:spPr/>
      <dgm:t>
        <a:bodyPr/>
        <a:lstStyle/>
        <a:p>
          <a:endParaRPr lang="en-US"/>
        </a:p>
      </dgm:t>
    </dgm:pt>
    <dgm:pt modelId="{06297D62-67B9-498C-804F-D0FC10D5FC03}" type="sibTrans" cxnId="{9CA1458B-36E2-4AB3-872B-7F556ADA259D}">
      <dgm:prSet/>
      <dgm:spPr/>
      <dgm:t>
        <a:bodyPr/>
        <a:lstStyle/>
        <a:p>
          <a:endParaRPr lang="en-US"/>
        </a:p>
      </dgm:t>
    </dgm:pt>
    <dgm:pt modelId="{B3991B39-7788-47E6-BC39-03980406147D}">
      <dgm:prSet/>
      <dgm:spPr/>
      <dgm:t>
        <a:bodyPr/>
        <a:lstStyle/>
        <a:p>
          <a:pPr rtl="0"/>
          <a:r>
            <a:rPr lang="en-US" dirty="0">
              <a:latin typeface="Source Sans Pro" panose="020B0503030403020204" pitchFamily="34" charset="0"/>
              <a:ea typeface="Source Sans Pro" panose="020B0503030403020204" pitchFamily="34" charset="0"/>
            </a:rPr>
            <a:t>Define what candidates will be screened into the process</a:t>
          </a:r>
        </a:p>
      </dgm:t>
    </dgm:pt>
    <dgm:pt modelId="{0E1DDB84-3985-4D3B-90DB-86C32FC2758F}" type="parTrans" cxnId="{2AECA57A-3E2B-4F3F-A19D-9E8DE38F5890}">
      <dgm:prSet/>
      <dgm:spPr/>
      <dgm:t>
        <a:bodyPr/>
        <a:lstStyle/>
        <a:p>
          <a:endParaRPr lang="en-US"/>
        </a:p>
      </dgm:t>
    </dgm:pt>
    <dgm:pt modelId="{AE5215C2-348B-4697-9548-FA1E7DB3B188}" type="sibTrans" cxnId="{2AECA57A-3E2B-4F3F-A19D-9E8DE38F5890}">
      <dgm:prSet/>
      <dgm:spPr/>
      <dgm:t>
        <a:bodyPr/>
        <a:lstStyle/>
        <a:p>
          <a:endParaRPr lang="en-US"/>
        </a:p>
      </dgm:t>
    </dgm:pt>
    <dgm:pt modelId="{A92E23EE-B19B-4A93-B0B1-416F04105520}" type="pres">
      <dgm:prSet presAssocID="{8DDCE362-5AB9-429B-9681-551BD019D40D}" presName="Name0" presStyleCnt="0">
        <dgm:presLayoutVars>
          <dgm:dir/>
          <dgm:animLvl val="lvl"/>
          <dgm:resizeHandles val="exact"/>
        </dgm:presLayoutVars>
      </dgm:prSet>
      <dgm:spPr/>
    </dgm:pt>
    <dgm:pt modelId="{7A3E84FF-22E5-4C04-8C49-BA99010ECA21}" type="pres">
      <dgm:prSet presAssocID="{87C6C1B0-BE88-4683-8EDC-7F00A9751D72}" presName="linNode" presStyleCnt="0"/>
      <dgm:spPr/>
    </dgm:pt>
    <dgm:pt modelId="{A5DD3DF0-393D-4D09-A720-E941329EF0E3}" type="pres">
      <dgm:prSet presAssocID="{87C6C1B0-BE88-4683-8EDC-7F00A9751D72}" presName="parentText" presStyleLbl="node1" presStyleIdx="0" presStyleCnt="4">
        <dgm:presLayoutVars>
          <dgm:chMax val="1"/>
          <dgm:bulletEnabled val="1"/>
        </dgm:presLayoutVars>
      </dgm:prSet>
      <dgm:spPr/>
    </dgm:pt>
    <dgm:pt modelId="{6DACBCB6-3B96-47EB-9F38-017A60DA070D}" type="pres">
      <dgm:prSet presAssocID="{87C6C1B0-BE88-4683-8EDC-7F00A9751D72}" presName="descendantText" presStyleLbl="alignAccFollowNode1" presStyleIdx="0" presStyleCnt="4">
        <dgm:presLayoutVars>
          <dgm:bulletEnabled val="1"/>
        </dgm:presLayoutVars>
      </dgm:prSet>
      <dgm:spPr/>
    </dgm:pt>
    <dgm:pt modelId="{BC6D7DF1-BBA1-47B0-A3EB-CD0D0047EF28}" type="pres">
      <dgm:prSet presAssocID="{14D932DB-0D5D-45EE-88AB-C9B870B14D51}" presName="sp" presStyleCnt="0"/>
      <dgm:spPr/>
    </dgm:pt>
    <dgm:pt modelId="{1B167B41-0F24-47BE-BC68-2B2ACF548506}" type="pres">
      <dgm:prSet presAssocID="{F8AE1DEF-26B2-4ADC-BB0D-46A452D98239}" presName="linNode" presStyleCnt="0"/>
      <dgm:spPr/>
    </dgm:pt>
    <dgm:pt modelId="{77C42EDA-41A4-486E-A875-DB002B69DA03}" type="pres">
      <dgm:prSet presAssocID="{F8AE1DEF-26B2-4ADC-BB0D-46A452D98239}" presName="parentText" presStyleLbl="node1" presStyleIdx="1" presStyleCnt="4">
        <dgm:presLayoutVars>
          <dgm:chMax val="1"/>
          <dgm:bulletEnabled val="1"/>
        </dgm:presLayoutVars>
      </dgm:prSet>
      <dgm:spPr/>
    </dgm:pt>
    <dgm:pt modelId="{BA0611AE-6DD3-4924-A057-6087C329C1C4}" type="pres">
      <dgm:prSet presAssocID="{F8AE1DEF-26B2-4ADC-BB0D-46A452D98239}" presName="descendantText" presStyleLbl="alignAccFollowNode1" presStyleIdx="1" presStyleCnt="4">
        <dgm:presLayoutVars>
          <dgm:bulletEnabled val="1"/>
        </dgm:presLayoutVars>
      </dgm:prSet>
      <dgm:spPr/>
    </dgm:pt>
    <dgm:pt modelId="{854EED59-CAAF-4542-9AEF-60137203837D}" type="pres">
      <dgm:prSet presAssocID="{57DE5A0D-AE7D-4AB8-BCFB-8C918FA7CDB3}" presName="sp" presStyleCnt="0"/>
      <dgm:spPr/>
    </dgm:pt>
    <dgm:pt modelId="{3CFDB8EF-33FE-4FA9-BD35-62A62992209B}" type="pres">
      <dgm:prSet presAssocID="{5E0A9110-16E4-4227-81B9-EA472F176CAA}" presName="linNode" presStyleCnt="0"/>
      <dgm:spPr/>
    </dgm:pt>
    <dgm:pt modelId="{D7847E69-BA86-4B64-AC79-BDE5E4A5C89E}" type="pres">
      <dgm:prSet presAssocID="{5E0A9110-16E4-4227-81B9-EA472F176CAA}" presName="parentText" presStyleLbl="node1" presStyleIdx="2" presStyleCnt="4">
        <dgm:presLayoutVars>
          <dgm:chMax val="1"/>
          <dgm:bulletEnabled val="1"/>
        </dgm:presLayoutVars>
      </dgm:prSet>
      <dgm:spPr/>
    </dgm:pt>
    <dgm:pt modelId="{35A3C9A1-C4BA-464E-ACB4-E3DDB01DA21B}" type="pres">
      <dgm:prSet presAssocID="{5E0A9110-16E4-4227-81B9-EA472F176CAA}" presName="descendantText" presStyleLbl="alignAccFollowNode1" presStyleIdx="2" presStyleCnt="4">
        <dgm:presLayoutVars>
          <dgm:bulletEnabled val="1"/>
        </dgm:presLayoutVars>
      </dgm:prSet>
      <dgm:spPr/>
    </dgm:pt>
    <dgm:pt modelId="{57242140-321A-4AC7-BED2-16BD3878AD58}" type="pres">
      <dgm:prSet presAssocID="{7B89BFE0-1A22-4746-848B-A24B7312921A}" presName="sp" presStyleCnt="0"/>
      <dgm:spPr/>
    </dgm:pt>
    <dgm:pt modelId="{CF7B76FE-6348-47A4-814C-591AFE7E175D}" type="pres">
      <dgm:prSet presAssocID="{DC179FCF-8C57-475C-8719-83F3283A5171}" presName="linNode" presStyleCnt="0"/>
      <dgm:spPr/>
    </dgm:pt>
    <dgm:pt modelId="{865E7F61-2F1F-4808-B4FB-99E482F71425}" type="pres">
      <dgm:prSet presAssocID="{DC179FCF-8C57-475C-8719-83F3283A5171}" presName="parentText" presStyleLbl="node1" presStyleIdx="3" presStyleCnt="4">
        <dgm:presLayoutVars>
          <dgm:chMax val="1"/>
          <dgm:bulletEnabled val="1"/>
        </dgm:presLayoutVars>
      </dgm:prSet>
      <dgm:spPr/>
    </dgm:pt>
    <dgm:pt modelId="{597A72D2-39F0-42DF-BDFD-80F1957038FE}" type="pres">
      <dgm:prSet presAssocID="{DC179FCF-8C57-475C-8719-83F3283A5171}" presName="descendantText" presStyleLbl="alignAccFollowNode1" presStyleIdx="3" presStyleCnt="4">
        <dgm:presLayoutVars>
          <dgm:bulletEnabled val="1"/>
        </dgm:presLayoutVars>
      </dgm:prSet>
      <dgm:spPr/>
    </dgm:pt>
  </dgm:ptLst>
  <dgm:cxnLst>
    <dgm:cxn modelId="{7A998E13-695E-4574-8E62-747107EE099B}" srcId="{8DDCE362-5AB9-429B-9681-551BD019D40D}" destId="{87C6C1B0-BE88-4683-8EDC-7F00A9751D72}" srcOrd="0" destOrd="0" parTransId="{1B47F233-7BF1-4395-863A-2DBB68652F1A}" sibTransId="{14D932DB-0D5D-45EE-88AB-C9B870B14D51}"/>
    <dgm:cxn modelId="{C2785320-C6AC-4E53-8804-DB31DE86C81B}" type="presOf" srcId="{8DDCE362-5AB9-429B-9681-551BD019D40D}" destId="{A92E23EE-B19B-4A93-B0B1-416F04105520}" srcOrd="0" destOrd="0" presId="urn:microsoft.com/office/officeart/2005/8/layout/vList5"/>
    <dgm:cxn modelId="{313FA823-40AA-4351-83A3-CA5B3FFA76D6}" type="presOf" srcId="{F8AE1DEF-26B2-4ADC-BB0D-46A452D98239}" destId="{77C42EDA-41A4-486E-A875-DB002B69DA03}" srcOrd="0" destOrd="0" presId="urn:microsoft.com/office/officeart/2005/8/layout/vList5"/>
    <dgm:cxn modelId="{22F58C64-F01D-45F6-B3E8-1F2C8E1ECD7F}" type="presOf" srcId="{59D2AB95-AC25-4369-8163-7F70AEE9A953}" destId="{6DACBCB6-3B96-47EB-9F38-017A60DA070D}" srcOrd="0" destOrd="0" presId="urn:microsoft.com/office/officeart/2005/8/layout/vList5"/>
    <dgm:cxn modelId="{AA22EE66-3AEB-47E4-BB90-9BF815C96C05}" srcId="{87C6C1B0-BE88-4683-8EDC-7F00A9751D72}" destId="{59D2AB95-AC25-4369-8163-7F70AEE9A953}" srcOrd="0" destOrd="0" parTransId="{D01418A9-5C95-495B-8C1C-AEB4A455CC22}" sibTransId="{2D3D2055-486C-4802-8EEE-9A3A657E8E0D}"/>
    <dgm:cxn modelId="{19D3E54C-4074-4DE2-848E-7FBA8C82FEF2}" srcId="{8DDCE362-5AB9-429B-9681-551BD019D40D}" destId="{5E0A9110-16E4-4227-81B9-EA472F176CAA}" srcOrd="2" destOrd="0" parTransId="{327FC3B2-3FD5-4C32-BAEF-4DDBDD60059D}" sibTransId="{7B89BFE0-1A22-4746-848B-A24B7312921A}"/>
    <dgm:cxn modelId="{2AECA57A-3E2B-4F3F-A19D-9E8DE38F5890}" srcId="{DC179FCF-8C57-475C-8719-83F3283A5171}" destId="{B3991B39-7788-47E6-BC39-03980406147D}" srcOrd="0" destOrd="0" parTransId="{0E1DDB84-3985-4D3B-90DB-86C32FC2758F}" sibTransId="{AE5215C2-348B-4697-9548-FA1E7DB3B188}"/>
    <dgm:cxn modelId="{9CA1458B-36E2-4AB3-872B-7F556ADA259D}" srcId="{5E0A9110-16E4-4227-81B9-EA472F176CAA}" destId="{9B6483AA-0AD2-4074-9364-E052D93B4AFA}" srcOrd="0" destOrd="0" parTransId="{C3E01B7B-8354-4EAD-B7B5-44D9F2D3D104}" sibTransId="{06297D62-67B9-498C-804F-D0FC10D5FC03}"/>
    <dgm:cxn modelId="{34A413A1-793C-49A5-A1F3-5FD9E1AC3780}" type="presOf" srcId="{B3991B39-7788-47E6-BC39-03980406147D}" destId="{597A72D2-39F0-42DF-BDFD-80F1957038FE}" srcOrd="0" destOrd="0" presId="urn:microsoft.com/office/officeart/2005/8/layout/vList5"/>
    <dgm:cxn modelId="{B7484CA3-F7BC-492C-BA91-E687301835E3}" type="presOf" srcId="{041A7318-3022-48C1-B297-A206D2D14BA1}" destId="{BA0611AE-6DD3-4924-A057-6087C329C1C4}" srcOrd="0" destOrd="0" presId="urn:microsoft.com/office/officeart/2005/8/layout/vList5"/>
    <dgm:cxn modelId="{5E1104A5-5940-420A-9975-97FC835DD0F2}" srcId="{8DDCE362-5AB9-429B-9681-551BD019D40D}" destId="{F8AE1DEF-26B2-4ADC-BB0D-46A452D98239}" srcOrd="1" destOrd="0" parTransId="{4EF19A37-89CF-4CF0-AB9C-3782EE7E77DB}" sibTransId="{57DE5A0D-AE7D-4AB8-BCFB-8C918FA7CDB3}"/>
    <dgm:cxn modelId="{320BDCBD-B193-4DF6-AC27-4911064D7B71}" srcId="{8DDCE362-5AB9-429B-9681-551BD019D40D}" destId="{DC179FCF-8C57-475C-8719-83F3283A5171}" srcOrd="3" destOrd="0" parTransId="{AD096703-6DA8-46DF-975F-48FC0C33AFA8}" sibTransId="{F32C8526-B2E0-412F-807B-F76A4AC1D660}"/>
    <dgm:cxn modelId="{F5E956C8-7204-4FC7-8E37-68D1BCB4A3DA}" type="presOf" srcId="{5E0A9110-16E4-4227-81B9-EA472F176CAA}" destId="{D7847E69-BA86-4B64-AC79-BDE5E4A5C89E}" srcOrd="0" destOrd="0" presId="urn:microsoft.com/office/officeart/2005/8/layout/vList5"/>
    <dgm:cxn modelId="{FE9E6CCD-653D-48B8-BC6A-14A233ADEB59}" type="presOf" srcId="{DC179FCF-8C57-475C-8719-83F3283A5171}" destId="{865E7F61-2F1F-4808-B4FB-99E482F71425}" srcOrd="0" destOrd="0" presId="urn:microsoft.com/office/officeart/2005/8/layout/vList5"/>
    <dgm:cxn modelId="{C3197FDD-5059-4E60-B4E4-0D4960EB1F6E}" type="presOf" srcId="{87C6C1B0-BE88-4683-8EDC-7F00A9751D72}" destId="{A5DD3DF0-393D-4D09-A720-E941329EF0E3}" srcOrd="0" destOrd="0" presId="urn:microsoft.com/office/officeart/2005/8/layout/vList5"/>
    <dgm:cxn modelId="{C7550AF1-09F9-4229-A46D-F4E8DED7DA60}" srcId="{F8AE1DEF-26B2-4ADC-BB0D-46A452D98239}" destId="{041A7318-3022-48C1-B297-A206D2D14BA1}" srcOrd="0" destOrd="0" parTransId="{4C9A6A1C-883E-48EE-B485-42A4D737B1BA}" sibTransId="{C1F44719-396E-4006-8E7E-2676F698AAC7}"/>
    <dgm:cxn modelId="{7CFC54FE-8A34-43BD-827C-CB2C15E13183}" type="presOf" srcId="{9B6483AA-0AD2-4074-9364-E052D93B4AFA}" destId="{35A3C9A1-C4BA-464E-ACB4-E3DDB01DA21B}" srcOrd="0" destOrd="0" presId="urn:microsoft.com/office/officeart/2005/8/layout/vList5"/>
    <dgm:cxn modelId="{EA9F85A7-6C23-4C96-BB7F-58097B04F1D8}" type="presParOf" srcId="{A92E23EE-B19B-4A93-B0B1-416F04105520}" destId="{7A3E84FF-22E5-4C04-8C49-BA99010ECA21}" srcOrd="0" destOrd="0" presId="urn:microsoft.com/office/officeart/2005/8/layout/vList5"/>
    <dgm:cxn modelId="{03444111-0120-4A97-8318-CC68B1B655B9}" type="presParOf" srcId="{7A3E84FF-22E5-4C04-8C49-BA99010ECA21}" destId="{A5DD3DF0-393D-4D09-A720-E941329EF0E3}" srcOrd="0" destOrd="0" presId="urn:microsoft.com/office/officeart/2005/8/layout/vList5"/>
    <dgm:cxn modelId="{E9285981-3E9D-4889-9592-B4FF58FF5978}" type="presParOf" srcId="{7A3E84FF-22E5-4C04-8C49-BA99010ECA21}" destId="{6DACBCB6-3B96-47EB-9F38-017A60DA070D}" srcOrd="1" destOrd="0" presId="urn:microsoft.com/office/officeart/2005/8/layout/vList5"/>
    <dgm:cxn modelId="{0B7E1011-F7A9-4309-B33C-71AD56CB7E15}" type="presParOf" srcId="{A92E23EE-B19B-4A93-B0B1-416F04105520}" destId="{BC6D7DF1-BBA1-47B0-A3EB-CD0D0047EF28}" srcOrd="1" destOrd="0" presId="urn:microsoft.com/office/officeart/2005/8/layout/vList5"/>
    <dgm:cxn modelId="{11568508-3FA0-4766-8B2A-905FDF75001D}" type="presParOf" srcId="{A92E23EE-B19B-4A93-B0B1-416F04105520}" destId="{1B167B41-0F24-47BE-BC68-2B2ACF548506}" srcOrd="2" destOrd="0" presId="urn:microsoft.com/office/officeart/2005/8/layout/vList5"/>
    <dgm:cxn modelId="{2B08BCFC-B582-4B62-AA98-386044BD78EF}" type="presParOf" srcId="{1B167B41-0F24-47BE-BC68-2B2ACF548506}" destId="{77C42EDA-41A4-486E-A875-DB002B69DA03}" srcOrd="0" destOrd="0" presId="urn:microsoft.com/office/officeart/2005/8/layout/vList5"/>
    <dgm:cxn modelId="{12453EB8-862C-4C42-8CAA-76336FE23B40}" type="presParOf" srcId="{1B167B41-0F24-47BE-BC68-2B2ACF548506}" destId="{BA0611AE-6DD3-4924-A057-6087C329C1C4}" srcOrd="1" destOrd="0" presId="urn:microsoft.com/office/officeart/2005/8/layout/vList5"/>
    <dgm:cxn modelId="{56B52B29-2773-4226-83C4-0C7E3EB2FFE6}" type="presParOf" srcId="{A92E23EE-B19B-4A93-B0B1-416F04105520}" destId="{854EED59-CAAF-4542-9AEF-60137203837D}" srcOrd="3" destOrd="0" presId="urn:microsoft.com/office/officeart/2005/8/layout/vList5"/>
    <dgm:cxn modelId="{6A62F2F0-6108-486C-A1E9-ADA1906D87A6}" type="presParOf" srcId="{A92E23EE-B19B-4A93-B0B1-416F04105520}" destId="{3CFDB8EF-33FE-4FA9-BD35-62A62992209B}" srcOrd="4" destOrd="0" presId="urn:microsoft.com/office/officeart/2005/8/layout/vList5"/>
    <dgm:cxn modelId="{676BC15E-0F74-4E4B-8EA9-7344E1686BD1}" type="presParOf" srcId="{3CFDB8EF-33FE-4FA9-BD35-62A62992209B}" destId="{D7847E69-BA86-4B64-AC79-BDE5E4A5C89E}" srcOrd="0" destOrd="0" presId="urn:microsoft.com/office/officeart/2005/8/layout/vList5"/>
    <dgm:cxn modelId="{D0C8058B-75BC-4ADF-9AB2-7FB3298F3923}" type="presParOf" srcId="{3CFDB8EF-33FE-4FA9-BD35-62A62992209B}" destId="{35A3C9A1-C4BA-464E-ACB4-E3DDB01DA21B}" srcOrd="1" destOrd="0" presId="urn:microsoft.com/office/officeart/2005/8/layout/vList5"/>
    <dgm:cxn modelId="{CC20B558-DA2F-4385-BE54-43111489301C}" type="presParOf" srcId="{A92E23EE-B19B-4A93-B0B1-416F04105520}" destId="{57242140-321A-4AC7-BED2-16BD3878AD58}" srcOrd="5" destOrd="0" presId="urn:microsoft.com/office/officeart/2005/8/layout/vList5"/>
    <dgm:cxn modelId="{2EA6933D-F4C8-40A2-A50E-771B61FF8902}" type="presParOf" srcId="{A92E23EE-B19B-4A93-B0B1-416F04105520}" destId="{CF7B76FE-6348-47A4-814C-591AFE7E175D}" srcOrd="6" destOrd="0" presId="urn:microsoft.com/office/officeart/2005/8/layout/vList5"/>
    <dgm:cxn modelId="{55AB33E1-BC7C-46CC-BB12-E5F9691130D0}" type="presParOf" srcId="{CF7B76FE-6348-47A4-814C-591AFE7E175D}" destId="{865E7F61-2F1F-4808-B4FB-99E482F71425}" srcOrd="0" destOrd="0" presId="urn:microsoft.com/office/officeart/2005/8/layout/vList5"/>
    <dgm:cxn modelId="{413BA8EA-D33A-4D73-87F8-04B6885ABE10}" type="presParOf" srcId="{CF7B76FE-6348-47A4-814C-591AFE7E175D}" destId="{597A72D2-39F0-42DF-BDFD-80F1957038FE}"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5E1E0C74-8A0D-438C-951B-306D4CC1EDBA}" type="doc">
      <dgm:prSet loTypeId="urn:microsoft.com/office/officeart/2005/8/layout/hList1" loCatId="list" qsTypeId="urn:microsoft.com/office/officeart/2005/8/quickstyle/simple1" qsCatId="simple" csTypeId="urn:microsoft.com/office/officeart/2005/8/colors/colorful3" csCatId="colorful" phldr="1"/>
      <dgm:spPr/>
      <dgm:t>
        <a:bodyPr/>
        <a:lstStyle/>
        <a:p>
          <a:endParaRPr lang="en-US"/>
        </a:p>
      </dgm:t>
    </dgm:pt>
    <dgm:pt modelId="{B60CE698-20C6-4B36-9DFA-A85D88AB9C34}">
      <dgm:prSet phldrT="[Text]"/>
      <dgm:spPr>
        <a:solidFill>
          <a:srgbClr val="CF94D8"/>
        </a:solidFill>
      </dgm:spPr>
      <dgm:t>
        <a:bodyPr/>
        <a:lstStyle/>
        <a:p>
          <a:r>
            <a:rPr lang="en-US" dirty="0">
              <a:latin typeface="Source Sans Pro" panose="020B0503030403020204" pitchFamily="34" charset="0"/>
              <a:ea typeface="Source Sans Pro" panose="020B0503030403020204" pitchFamily="34" charset="0"/>
            </a:rPr>
            <a:t>Hiring Manager</a:t>
          </a:r>
        </a:p>
      </dgm:t>
    </dgm:pt>
    <dgm:pt modelId="{096FC3EA-533F-4DDC-9265-3AE170C2A9C8}" type="parTrans" cxnId="{A9EF91CD-7BA7-4E81-942C-C78E514AA325}">
      <dgm:prSet/>
      <dgm:spPr/>
      <dgm:t>
        <a:bodyPr/>
        <a:lstStyle/>
        <a:p>
          <a:endParaRPr lang="en-US"/>
        </a:p>
      </dgm:t>
    </dgm:pt>
    <dgm:pt modelId="{9E5EED9F-E5EA-43F2-A69D-4A476FC71CA6}" type="sibTrans" cxnId="{A9EF91CD-7BA7-4E81-942C-C78E514AA325}">
      <dgm:prSet/>
      <dgm:spPr/>
      <dgm:t>
        <a:bodyPr/>
        <a:lstStyle/>
        <a:p>
          <a:endParaRPr lang="en-US"/>
        </a:p>
      </dgm:t>
    </dgm:pt>
    <dgm:pt modelId="{827E05B5-2385-4C8D-A144-C5E7F45C00EA}">
      <dgm:prSet phldrT="[Text]"/>
      <dgm:spPr>
        <a:solidFill>
          <a:srgbClr val="4CB6AC"/>
        </a:solidFill>
      </dgm:spPr>
      <dgm:t>
        <a:bodyPr/>
        <a:lstStyle/>
        <a:p>
          <a:r>
            <a:rPr lang="en-US" dirty="0">
              <a:latin typeface="Source Sans Pro" panose="020B0503030403020204" pitchFamily="34" charset="0"/>
              <a:ea typeface="Source Sans Pro" panose="020B0503030403020204" pitchFamily="34" charset="0"/>
            </a:rPr>
            <a:t>HR</a:t>
          </a:r>
        </a:p>
      </dgm:t>
    </dgm:pt>
    <dgm:pt modelId="{18E89095-075F-4544-B3DA-D263B8DD86DA}" type="parTrans" cxnId="{C5734CD4-B570-4159-8923-835F0C866D97}">
      <dgm:prSet/>
      <dgm:spPr/>
      <dgm:t>
        <a:bodyPr/>
        <a:lstStyle/>
        <a:p>
          <a:endParaRPr lang="en-US"/>
        </a:p>
      </dgm:t>
    </dgm:pt>
    <dgm:pt modelId="{C1727D16-2350-40FB-9965-27B09DD36228}" type="sibTrans" cxnId="{C5734CD4-B570-4159-8923-835F0C866D97}">
      <dgm:prSet/>
      <dgm:spPr/>
      <dgm:t>
        <a:bodyPr/>
        <a:lstStyle/>
        <a:p>
          <a:endParaRPr lang="en-US"/>
        </a:p>
      </dgm:t>
    </dgm:pt>
    <dgm:pt modelId="{3E2C7A24-4896-4864-BA3C-2F8AF35F4F45}">
      <dgm:prSet phldrT="[Text]"/>
      <dgm:spPr>
        <a:solidFill>
          <a:srgbClr val="EDD7F1">
            <a:alpha val="90000"/>
          </a:srgbClr>
        </a:solidFill>
      </dgm:spPr>
      <dgm:t>
        <a:bodyPr/>
        <a:lstStyle/>
        <a:p>
          <a:r>
            <a:rPr lang="en-US" dirty="0">
              <a:latin typeface="Source Sans Pro" panose="020B0503030403020204" pitchFamily="34" charset="0"/>
              <a:ea typeface="Source Sans Pro" panose="020B0503030403020204" pitchFamily="34" charset="0"/>
            </a:rPr>
            <a:t>Review test</a:t>
          </a:r>
        </a:p>
      </dgm:t>
    </dgm:pt>
    <dgm:pt modelId="{5273E569-9C9F-4B5C-AFC8-EC6127D0AD94}" type="parTrans" cxnId="{5A81B943-B38D-433E-AB8B-B148924B19C2}">
      <dgm:prSet/>
      <dgm:spPr/>
      <dgm:t>
        <a:bodyPr/>
        <a:lstStyle/>
        <a:p>
          <a:endParaRPr lang="en-US"/>
        </a:p>
      </dgm:t>
    </dgm:pt>
    <dgm:pt modelId="{405D2136-F827-4B2D-8614-5A9150600B57}" type="sibTrans" cxnId="{5A81B943-B38D-433E-AB8B-B148924B19C2}">
      <dgm:prSet/>
      <dgm:spPr/>
      <dgm:t>
        <a:bodyPr/>
        <a:lstStyle/>
        <a:p>
          <a:endParaRPr lang="en-US"/>
        </a:p>
      </dgm:t>
    </dgm:pt>
    <dgm:pt modelId="{B435DCA5-F9BD-44B5-8AEA-72D85EB2926E}">
      <dgm:prSet phldrT="[Text]"/>
      <dgm:spPr>
        <a:solidFill>
          <a:srgbClr val="EDD7F1">
            <a:alpha val="90000"/>
          </a:srgbClr>
        </a:solidFill>
      </dgm:spPr>
      <dgm:t>
        <a:bodyPr/>
        <a:lstStyle/>
        <a:p>
          <a:endParaRPr lang="en-US" dirty="0"/>
        </a:p>
      </dgm:t>
    </dgm:pt>
    <dgm:pt modelId="{6C7E1E8B-A29B-4377-AE79-D5A02EA23A80}" type="parTrans" cxnId="{3E60FF1A-08CF-4B98-BA84-A6070C52262A}">
      <dgm:prSet/>
      <dgm:spPr/>
      <dgm:t>
        <a:bodyPr/>
        <a:lstStyle/>
        <a:p>
          <a:endParaRPr lang="en-US"/>
        </a:p>
      </dgm:t>
    </dgm:pt>
    <dgm:pt modelId="{20EBAF11-E253-4E54-AE71-FC5CA84CA608}" type="sibTrans" cxnId="{3E60FF1A-08CF-4B98-BA84-A6070C52262A}">
      <dgm:prSet/>
      <dgm:spPr/>
      <dgm:t>
        <a:bodyPr/>
        <a:lstStyle/>
        <a:p>
          <a:endParaRPr lang="en-US"/>
        </a:p>
      </dgm:t>
    </dgm:pt>
    <dgm:pt modelId="{0AE334BF-544C-4422-A3D2-4DACC7B467C2}">
      <dgm:prSet phldrT="[Text]"/>
      <dgm:spPr>
        <a:solidFill>
          <a:srgbClr val="C9E9E6">
            <a:alpha val="90000"/>
          </a:srgbClr>
        </a:solidFill>
      </dgm:spPr>
      <dgm:t>
        <a:bodyPr/>
        <a:lstStyle/>
        <a:p>
          <a:r>
            <a:rPr lang="en-US" dirty="0">
              <a:latin typeface="Source Sans Pro" panose="020B0503030403020204" pitchFamily="34" charset="0"/>
              <a:ea typeface="Source Sans Pro" panose="020B0503030403020204" pitchFamily="34" charset="0"/>
            </a:rPr>
            <a:t>Update exam</a:t>
          </a:r>
        </a:p>
      </dgm:t>
    </dgm:pt>
    <dgm:pt modelId="{2EDECC6E-0129-425C-A66A-5250309B1476}" type="parTrans" cxnId="{1D8DE2FD-BB9D-4129-8390-CB976A0FC4E8}">
      <dgm:prSet/>
      <dgm:spPr/>
      <dgm:t>
        <a:bodyPr/>
        <a:lstStyle/>
        <a:p>
          <a:endParaRPr lang="en-US"/>
        </a:p>
      </dgm:t>
    </dgm:pt>
    <dgm:pt modelId="{9E4404C3-B093-406C-AF82-C72062CA656D}" type="sibTrans" cxnId="{1D8DE2FD-BB9D-4129-8390-CB976A0FC4E8}">
      <dgm:prSet/>
      <dgm:spPr/>
      <dgm:t>
        <a:bodyPr/>
        <a:lstStyle/>
        <a:p>
          <a:endParaRPr lang="en-US"/>
        </a:p>
      </dgm:t>
    </dgm:pt>
    <dgm:pt modelId="{3AAB0128-ECB4-4A81-8BA1-9BFC4C33FB90}">
      <dgm:prSet phldrT="[Text]"/>
      <dgm:spPr>
        <a:solidFill>
          <a:srgbClr val="C9E9E6">
            <a:alpha val="90000"/>
          </a:srgbClr>
        </a:solidFill>
      </dgm:spPr>
      <dgm:t>
        <a:bodyPr/>
        <a:lstStyle/>
        <a:p>
          <a:r>
            <a:rPr lang="en-US" dirty="0">
              <a:latin typeface="Source Sans Pro" panose="020B0503030403020204" pitchFamily="34" charset="0"/>
              <a:ea typeface="Source Sans Pro" panose="020B0503030403020204" pitchFamily="34" charset="0"/>
            </a:rPr>
            <a:t>Verify that test questions are:</a:t>
          </a:r>
        </a:p>
      </dgm:t>
    </dgm:pt>
    <dgm:pt modelId="{8A3D637B-7257-4641-91A3-8D6787B18AE6}" type="parTrans" cxnId="{58B11AF0-6B5A-4EA1-9365-1C5E70D81251}">
      <dgm:prSet/>
      <dgm:spPr/>
      <dgm:t>
        <a:bodyPr/>
        <a:lstStyle/>
        <a:p>
          <a:endParaRPr lang="en-US"/>
        </a:p>
      </dgm:t>
    </dgm:pt>
    <dgm:pt modelId="{A97871A9-CEC1-41F0-A22D-5CD2EF654380}" type="sibTrans" cxnId="{58B11AF0-6B5A-4EA1-9365-1C5E70D81251}">
      <dgm:prSet/>
      <dgm:spPr/>
      <dgm:t>
        <a:bodyPr/>
        <a:lstStyle/>
        <a:p>
          <a:endParaRPr lang="en-US"/>
        </a:p>
      </dgm:t>
    </dgm:pt>
    <dgm:pt modelId="{08AE4174-3954-4B01-98EC-5CCB89BDF438}">
      <dgm:prSet/>
      <dgm:spPr>
        <a:solidFill>
          <a:srgbClr val="EDD7F1">
            <a:alpha val="90000"/>
          </a:srgbClr>
        </a:solidFill>
      </dgm:spPr>
      <dgm:t>
        <a:bodyPr/>
        <a:lstStyle/>
        <a:p>
          <a:r>
            <a:rPr lang="en-US" dirty="0">
              <a:latin typeface="Source Sans Pro" panose="020B0503030403020204" pitchFamily="34" charset="0"/>
              <a:ea typeface="Source Sans Pro" panose="020B0503030403020204" pitchFamily="34" charset="0"/>
            </a:rPr>
            <a:t>Develop new questions</a:t>
          </a:r>
        </a:p>
      </dgm:t>
    </dgm:pt>
    <dgm:pt modelId="{A7022618-C568-480C-A3E8-48418D58DB66}" type="parTrans" cxnId="{9FDC4917-261D-43C6-9A58-D621D5606DB1}">
      <dgm:prSet/>
      <dgm:spPr/>
      <dgm:t>
        <a:bodyPr/>
        <a:lstStyle/>
        <a:p>
          <a:endParaRPr lang="en-US"/>
        </a:p>
      </dgm:t>
    </dgm:pt>
    <dgm:pt modelId="{4FB90009-61D9-4BED-B084-C6CEB0B6B6C0}" type="sibTrans" cxnId="{9FDC4917-261D-43C6-9A58-D621D5606DB1}">
      <dgm:prSet/>
      <dgm:spPr/>
      <dgm:t>
        <a:bodyPr/>
        <a:lstStyle/>
        <a:p>
          <a:endParaRPr lang="en-US"/>
        </a:p>
      </dgm:t>
    </dgm:pt>
    <dgm:pt modelId="{04CFA341-C78D-473B-BD6B-2747DD619154}">
      <dgm:prSet/>
      <dgm:spPr>
        <a:solidFill>
          <a:srgbClr val="EDD7F1">
            <a:alpha val="90000"/>
          </a:srgbClr>
        </a:solidFill>
      </dgm:spPr>
      <dgm:t>
        <a:bodyPr/>
        <a:lstStyle/>
        <a:p>
          <a:r>
            <a:rPr lang="en-US" dirty="0">
              <a:latin typeface="Source Sans Pro" panose="020B0503030403020204" pitchFamily="34" charset="0"/>
              <a:ea typeface="Source Sans Pro" panose="020B0503030403020204" pitchFamily="34" charset="0"/>
            </a:rPr>
            <a:t>Determine test components and weights</a:t>
          </a:r>
        </a:p>
      </dgm:t>
    </dgm:pt>
    <dgm:pt modelId="{48EA3CD9-F268-41C3-B7A8-F8E9A193186A}" type="parTrans" cxnId="{63317453-AC63-4FE1-9F14-F500E4E408DA}">
      <dgm:prSet/>
      <dgm:spPr/>
      <dgm:t>
        <a:bodyPr/>
        <a:lstStyle/>
        <a:p>
          <a:endParaRPr lang="en-US"/>
        </a:p>
      </dgm:t>
    </dgm:pt>
    <dgm:pt modelId="{C26CA10A-5D57-49B1-9E70-89EDCC5BC20D}" type="sibTrans" cxnId="{63317453-AC63-4FE1-9F14-F500E4E408DA}">
      <dgm:prSet/>
      <dgm:spPr/>
      <dgm:t>
        <a:bodyPr/>
        <a:lstStyle/>
        <a:p>
          <a:endParaRPr lang="en-US"/>
        </a:p>
      </dgm:t>
    </dgm:pt>
    <dgm:pt modelId="{87E3FDA7-6014-4DA0-960D-3598C923DCA5}">
      <dgm:prSet phldrT="[Text]"/>
      <dgm:spPr>
        <a:solidFill>
          <a:srgbClr val="C9E9E6">
            <a:alpha val="90000"/>
          </a:srgbClr>
        </a:solidFill>
      </dgm:spPr>
      <dgm:t>
        <a:bodyPr/>
        <a:lstStyle/>
        <a:p>
          <a:r>
            <a:rPr lang="en-US" dirty="0">
              <a:latin typeface="Source Sans Pro" panose="020B0503030403020204" pitchFamily="34" charset="0"/>
              <a:ea typeface="Source Sans Pro" panose="020B0503030403020204" pitchFamily="34" charset="0"/>
            </a:rPr>
            <a:t>Job related</a:t>
          </a:r>
        </a:p>
      </dgm:t>
    </dgm:pt>
    <dgm:pt modelId="{C5477F85-EB36-4EA4-8707-E27C42A27847}" type="parTrans" cxnId="{28743D34-B04D-4DFA-9D99-5228E6E0CE13}">
      <dgm:prSet/>
      <dgm:spPr/>
      <dgm:t>
        <a:bodyPr/>
        <a:lstStyle/>
        <a:p>
          <a:endParaRPr lang="en-US"/>
        </a:p>
      </dgm:t>
    </dgm:pt>
    <dgm:pt modelId="{51214E5A-A963-47CD-9D21-20486351CC6C}" type="sibTrans" cxnId="{28743D34-B04D-4DFA-9D99-5228E6E0CE13}">
      <dgm:prSet/>
      <dgm:spPr/>
      <dgm:t>
        <a:bodyPr/>
        <a:lstStyle/>
        <a:p>
          <a:endParaRPr lang="en-US"/>
        </a:p>
      </dgm:t>
    </dgm:pt>
    <dgm:pt modelId="{5A7180EC-13A4-4356-B44D-C55E68CD3FBC}">
      <dgm:prSet phldrT="[Text]"/>
      <dgm:spPr>
        <a:solidFill>
          <a:srgbClr val="C9E9E6">
            <a:alpha val="90000"/>
          </a:srgbClr>
        </a:solidFill>
      </dgm:spPr>
      <dgm:t>
        <a:bodyPr/>
        <a:lstStyle/>
        <a:p>
          <a:r>
            <a:rPr lang="en-US" dirty="0">
              <a:latin typeface="Source Sans Pro" panose="020B0503030403020204" pitchFamily="34" charset="0"/>
              <a:ea typeface="Source Sans Pro" panose="020B0503030403020204" pitchFamily="34" charset="0"/>
            </a:rPr>
            <a:t>Gender neutral</a:t>
          </a:r>
        </a:p>
      </dgm:t>
    </dgm:pt>
    <dgm:pt modelId="{3819F5D8-450E-47D3-A768-58E654B60AD7}" type="parTrans" cxnId="{A88D2DB4-2B91-45EF-A666-CBCD947475F6}">
      <dgm:prSet/>
      <dgm:spPr/>
      <dgm:t>
        <a:bodyPr/>
        <a:lstStyle/>
        <a:p>
          <a:endParaRPr lang="en-US"/>
        </a:p>
      </dgm:t>
    </dgm:pt>
    <dgm:pt modelId="{34312E65-41A8-46A8-AB93-7473FE255F6C}" type="sibTrans" cxnId="{A88D2DB4-2B91-45EF-A666-CBCD947475F6}">
      <dgm:prSet/>
      <dgm:spPr/>
      <dgm:t>
        <a:bodyPr/>
        <a:lstStyle/>
        <a:p>
          <a:endParaRPr lang="en-US"/>
        </a:p>
      </dgm:t>
    </dgm:pt>
    <dgm:pt modelId="{043F8631-38F4-4908-8571-80F2915B2F88}">
      <dgm:prSet phldrT="[Text]"/>
      <dgm:spPr>
        <a:solidFill>
          <a:srgbClr val="C9E9E6">
            <a:alpha val="90000"/>
          </a:srgbClr>
        </a:solidFill>
      </dgm:spPr>
      <dgm:t>
        <a:bodyPr/>
        <a:lstStyle/>
        <a:p>
          <a:r>
            <a:rPr lang="en-US" dirty="0">
              <a:latin typeface="Source Sans Pro" panose="020B0503030403020204" pitchFamily="34" charset="0"/>
              <a:ea typeface="Source Sans Pro" panose="020B0503030403020204" pitchFamily="34" charset="0"/>
            </a:rPr>
            <a:t>Integrity of process</a:t>
          </a:r>
        </a:p>
      </dgm:t>
    </dgm:pt>
    <dgm:pt modelId="{1CF09AD7-A785-413B-A5DC-6576330E73DE}" type="parTrans" cxnId="{CA7FC6DF-7416-4B5F-B201-CE5D7BDF2D26}">
      <dgm:prSet/>
      <dgm:spPr/>
      <dgm:t>
        <a:bodyPr/>
        <a:lstStyle/>
        <a:p>
          <a:endParaRPr lang="en-US"/>
        </a:p>
      </dgm:t>
    </dgm:pt>
    <dgm:pt modelId="{871EFD60-D13E-458F-B9B3-E812A0758718}" type="sibTrans" cxnId="{CA7FC6DF-7416-4B5F-B201-CE5D7BDF2D26}">
      <dgm:prSet/>
      <dgm:spPr/>
      <dgm:t>
        <a:bodyPr/>
        <a:lstStyle/>
        <a:p>
          <a:endParaRPr lang="en-US"/>
        </a:p>
      </dgm:t>
    </dgm:pt>
    <dgm:pt modelId="{8D0ABA7A-C7FF-4BDD-B4B1-70267BF5905B}" type="pres">
      <dgm:prSet presAssocID="{5E1E0C74-8A0D-438C-951B-306D4CC1EDBA}" presName="Name0" presStyleCnt="0">
        <dgm:presLayoutVars>
          <dgm:dir/>
          <dgm:animLvl val="lvl"/>
          <dgm:resizeHandles val="exact"/>
        </dgm:presLayoutVars>
      </dgm:prSet>
      <dgm:spPr/>
    </dgm:pt>
    <dgm:pt modelId="{21096C25-5D55-439C-A452-EE5A0D5DCC09}" type="pres">
      <dgm:prSet presAssocID="{B60CE698-20C6-4B36-9DFA-A85D88AB9C34}" presName="composite" presStyleCnt="0"/>
      <dgm:spPr/>
    </dgm:pt>
    <dgm:pt modelId="{6576655B-F95D-45D2-ADBA-063B4BBD95B3}" type="pres">
      <dgm:prSet presAssocID="{B60CE698-20C6-4B36-9DFA-A85D88AB9C34}" presName="parTx" presStyleLbl="alignNode1" presStyleIdx="0" presStyleCnt="2">
        <dgm:presLayoutVars>
          <dgm:chMax val="0"/>
          <dgm:chPref val="0"/>
          <dgm:bulletEnabled val="1"/>
        </dgm:presLayoutVars>
      </dgm:prSet>
      <dgm:spPr/>
    </dgm:pt>
    <dgm:pt modelId="{B7782DCA-1137-4136-A162-502A5118610E}" type="pres">
      <dgm:prSet presAssocID="{B60CE698-20C6-4B36-9DFA-A85D88AB9C34}" presName="desTx" presStyleLbl="alignAccFollowNode1" presStyleIdx="0" presStyleCnt="2">
        <dgm:presLayoutVars>
          <dgm:bulletEnabled val="1"/>
        </dgm:presLayoutVars>
      </dgm:prSet>
      <dgm:spPr/>
    </dgm:pt>
    <dgm:pt modelId="{95C13E32-FDD5-4167-A7C4-5ED2F0CC25DB}" type="pres">
      <dgm:prSet presAssocID="{9E5EED9F-E5EA-43F2-A69D-4A476FC71CA6}" presName="space" presStyleCnt="0"/>
      <dgm:spPr/>
    </dgm:pt>
    <dgm:pt modelId="{C58EB186-FB77-46BD-9897-2A7B1E689504}" type="pres">
      <dgm:prSet presAssocID="{827E05B5-2385-4C8D-A144-C5E7F45C00EA}" presName="composite" presStyleCnt="0"/>
      <dgm:spPr/>
    </dgm:pt>
    <dgm:pt modelId="{EEB02B8B-E50D-4A4A-B732-A0247FBCFF9B}" type="pres">
      <dgm:prSet presAssocID="{827E05B5-2385-4C8D-A144-C5E7F45C00EA}" presName="parTx" presStyleLbl="alignNode1" presStyleIdx="1" presStyleCnt="2" custScaleX="102083" custLinFactNeighborX="-1172">
        <dgm:presLayoutVars>
          <dgm:chMax val="0"/>
          <dgm:chPref val="0"/>
          <dgm:bulletEnabled val="1"/>
        </dgm:presLayoutVars>
      </dgm:prSet>
      <dgm:spPr/>
    </dgm:pt>
    <dgm:pt modelId="{4FD5258E-2D0E-45B0-B84F-C6F3EB088456}" type="pres">
      <dgm:prSet presAssocID="{827E05B5-2385-4C8D-A144-C5E7F45C00EA}" presName="desTx" presStyleLbl="alignAccFollowNode1" presStyleIdx="1" presStyleCnt="2" custLinFactNeighborX="-1634">
        <dgm:presLayoutVars>
          <dgm:bulletEnabled val="1"/>
        </dgm:presLayoutVars>
      </dgm:prSet>
      <dgm:spPr/>
    </dgm:pt>
  </dgm:ptLst>
  <dgm:cxnLst>
    <dgm:cxn modelId="{54D5BB15-3301-4AF8-A2B0-11F25EC037FF}" type="presOf" srcId="{5E1E0C74-8A0D-438C-951B-306D4CC1EDBA}" destId="{8D0ABA7A-C7FF-4BDD-B4B1-70267BF5905B}" srcOrd="0" destOrd="0" presId="urn:microsoft.com/office/officeart/2005/8/layout/hList1"/>
    <dgm:cxn modelId="{9FDC4917-261D-43C6-9A58-D621D5606DB1}" srcId="{B60CE698-20C6-4B36-9DFA-A85D88AB9C34}" destId="{08AE4174-3954-4B01-98EC-5CCB89BDF438}" srcOrd="1" destOrd="0" parTransId="{A7022618-C568-480C-A3E8-48418D58DB66}" sibTransId="{4FB90009-61D9-4BED-B084-C6CEB0B6B6C0}"/>
    <dgm:cxn modelId="{3E60FF1A-08CF-4B98-BA84-A6070C52262A}" srcId="{B60CE698-20C6-4B36-9DFA-A85D88AB9C34}" destId="{B435DCA5-F9BD-44B5-8AEA-72D85EB2926E}" srcOrd="3" destOrd="0" parTransId="{6C7E1E8B-A29B-4377-AE79-D5A02EA23A80}" sibTransId="{20EBAF11-E253-4E54-AE71-FC5CA84CA608}"/>
    <dgm:cxn modelId="{32A9222A-CC06-486A-BCE7-0996E7602F8A}" type="presOf" srcId="{827E05B5-2385-4C8D-A144-C5E7F45C00EA}" destId="{EEB02B8B-E50D-4A4A-B732-A0247FBCFF9B}" srcOrd="0" destOrd="0" presId="urn:microsoft.com/office/officeart/2005/8/layout/hList1"/>
    <dgm:cxn modelId="{28743D34-B04D-4DFA-9D99-5228E6E0CE13}" srcId="{3AAB0128-ECB4-4A81-8BA1-9BFC4C33FB90}" destId="{87E3FDA7-6014-4DA0-960D-3598C923DCA5}" srcOrd="0" destOrd="0" parTransId="{C5477F85-EB36-4EA4-8707-E27C42A27847}" sibTransId="{51214E5A-A963-47CD-9D21-20486351CC6C}"/>
    <dgm:cxn modelId="{CA91F160-C67B-4596-ADE0-02BB80A6F03E}" type="presOf" srcId="{B435DCA5-F9BD-44B5-8AEA-72D85EB2926E}" destId="{B7782DCA-1137-4136-A162-502A5118610E}" srcOrd="0" destOrd="3" presId="urn:microsoft.com/office/officeart/2005/8/layout/hList1"/>
    <dgm:cxn modelId="{5A81B943-B38D-433E-AB8B-B148924B19C2}" srcId="{B60CE698-20C6-4B36-9DFA-A85D88AB9C34}" destId="{3E2C7A24-4896-4864-BA3C-2F8AF35F4F45}" srcOrd="0" destOrd="0" parTransId="{5273E569-9C9F-4B5C-AFC8-EC6127D0AD94}" sibTransId="{405D2136-F827-4B2D-8614-5A9150600B57}"/>
    <dgm:cxn modelId="{C1796865-17B0-4C88-8BCC-87952A4363D7}" type="presOf" srcId="{08AE4174-3954-4B01-98EC-5CCB89BDF438}" destId="{B7782DCA-1137-4136-A162-502A5118610E}" srcOrd="0" destOrd="1" presId="urn:microsoft.com/office/officeart/2005/8/layout/hList1"/>
    <dgm:cxn modelId="{63317453-AC63-4FE1-9F14-F500E4E408DA}" srcId="{B60CE698-20C6-4B36-9DFA-A85D88AB9C34}" destId="{04CFA341-C78D-473B-BD6B-2747DD619154}" srcOrd="2" destOrd="0" parTransId="{48EA3CD9-F268-41C3-B7A8-F8E9A193186A}" sibTransId="{C26CA10A-5D57-49B1-9E70-89EDCC5BC20D}"/>
    <dgm:cxn modelId="{A98C6378-2C23-47AD-A8C1-31D0993BA10A}" type="presOf" srcId="{043F8631-38F4-4908-8571-80F2915B2F88}" destId="{4FD5258E-2D0E-45B0-B84F-C6F3EB088456}" srcOrd="0" destOrd="4" presId="urn:microsoft.com/office/officeart/2005/8/layout/hList1"/>
    <dgm:cxn modelId="{D4EA3C7A-8129-44E7-8BC0-A196CD254218}" type="presOf" srcId="{87E3FDA7-6014-4DA0-960D-3598C923DCA5}" destId="{4FD5258E-2D0E-45B0-B84F-C6F3EB088456}" srcOrd="0" destOrd="2" presId="urn:microsoft.com/office/officeart/2005/8/layout/hList1"/>
    <dgm:cxn modelId="{7AEAB298-6F83-4649-B0FB-96AA28BF6FFD}" type="presOf" srcId="{B60CE698-20C6-4B36-9DFA-A85D88AB9C34}" destId="{6576655B-F95D-45D2-ADBA-063B4BBD95B3}" srcOrd="0" destOrd="0" presId="urn:microsoft.com/office/officeart/2005/8/layout/hList1"/>
    <dgm:cxn modelId="{A88D2DB4-2B91-45EF-A666-CBCD947475F6}" srcId="{3AAB0128-ECB4-4A81-8BA1-9BFC4C33FB90}" destId="{5A7180EC-13A4-4356-B44D-C55E68CD3FBC}" srcOrd="1" destOrd="0" parTransId="{3819F5D8-450E-47D3-A768-58E654B60AD7}" sibTransId="{34312E65-41A8-46A8-AB93-7473FE255F6C}"/>
    <dgm:cxn modelId="{48A10FB5-933F-4FC6-A6FD-E0E5BC668E80}" type="presOf" srcId="{04CFA341-C78D-473B-BD6B-2747DD619154}" destId="{B7782DCA-1137-4136-A162-502A5118610E}" srcOrd="0" destOrd="2" presId="urn:microsoft.com/office/officeart/2005/8/layout/hList1"/>
    <dgm:cxn modelId="{33EA98B9-F254-40AF-8C70-854B3CF11997}" type="presOf" srcId="{5A7180EC-13A4-4356-B44D-C55E68CD3FBC}" destId="{4FD5258E-2D0E-45B0-B84F-C6F3EB088456}" srcOrd="0" destOrd="3" presId="urn:microsoft.com/office/officeart/2005/8/layout/hList1"/>
    <dgm:cxn modelId="{BA9C65C5-37BF-4686-8266-6649537E1F10}" type="presOf" srcId="{3E2C7A24-4896-4864-BA3C-2F8AF35F4F45}" destId="{B7782DCA-1137-4136-A162-502A5118610E}" srcOrd="0" destOrd="0" presId="urn:microsoft.com/office/officeart/2005/8/layout/hList1"/>
    <dgm:cxn modelId="{A9EF91CD-7BA7-4E81-942C-C78E514AA325}" srcId="{5E1E0C74-8A0D-438C-951B-306D4CC1EDBA}" destId="{B60CE698-20C6-4B36-9DFA-A85D88AB9C34}" srcOrd="0" destOrd="0" parTransId="{096FC3EA-533F-4DDC-9265-3AE170C2A9C8}" sibTransId="{9E5EED9F-E5EA-43F2-A69D-4A476FC71CA6}"/>
    <dgm:cxn modelId="{C5734CD4-B570-4159-8923-835F0C866D97}" srcId="{5E1E0C74-8A0D-438C-951B-306D4CC1EDBA}" destId="{827E05B5-2385-4C8D-A144-C5E7F45C00EA}" srcOrd="1" destOrd="0" parTransId="{18E89095-075F-4544-B3DA-D263B8DD86DA}" sibTransId="{C1727D16-2350-40FB-9965-27B09DD36228}"/>
    <dgm:cxn modelId="{CA7FC6DF-7416-4B5F-B201-CE5D7BDF2D26}" srcId="{3AAB0128-ECB4-4A81-8BA1-9BFC4C33FB90}" destId="{043F8631-38F4-4908-8571-80F2915B2F88}" srcOrd="2" destOrd="0" parTransId="{1CF09AD7-A785-413B-A5DC-6576330E73DE}" sibTransId="{871EFD60-D13E-458F-B9B3-E812A0758718}"/>
    <dgm:cxn modelId="{58B11AF0-6B5A-4EA1-9365-1C5E70D81251}" srcId="{827E05B5-2385-4C8D-A144-C5E7F45C00EA}" destId="{3AAB0128-ECB4-4A81-8BA1-9BFC4C33FB90}" srcOrd="1" destOrd="0" parTransId="{8A3D637B-7257-4641-91A3-8D6787B18AE6}" sibTransId="{A97871A9-CEC1-41F0-A22D-5CD2EF654380}"/>
    <dgm:cxn modelId="{4CA65EF7-A19F-4A61-A6BF-826F40BADFB4}" type="presOf" srcId="{0AE334BF-544C-4422-A3D2-4DACC7B467C2}" destId="{4FD5258E-2D0E-45B0-B84F-C6F3EB088456}" srcOrd="0" destOrd="0" presId="urn:microsoft.com/office/officeart/2005/8/layout/hList1"/>
    <dgm:cxn modelId="{1D8DE2FD-BB9D-4129-8390-CB976A0FC4E8}" srcId="{827E05B5-2385-4C8D-A144-C5E7F45C00EA}" destId="{0AE334BF-544C-4422-A3D2-4DACC7B467C2}" srcOrd="0" destOrd="0" parTransId="{2EDECC6E-0129-425C-A66A-5250309B1476}" sibTransId="{9E4404C3-B093-406C-AF82-C72062CA656D}"/>
    <dgm:cxn modelId="{8EEFA4FE-5825-4AD8-85E3-3FDE309B3DD5}" type="presOf" srcId="{3AAB0128-ECB4-4A81-8BA1-9BFC4C33FB90}" destId="{4FD5258E-2D0E-45B0-B84F-C6F3EB088456}" srcOrd="0" destOrd="1" presId="urn:microsoft.com/office/officeart/2005/8/layout/hList1"/>
    <dgm:cxn modelId="{14CB6120-E430-498E-8418-8B8CE7BDF7DD}" type="presParOf" srcId="{8D0ABA7A-C7FF-4BDD-B4B1-70267BF5905B}" destId="{21096C25-5D55-439C-A452-EE5A0D5DCC09}" srcOrd="0" destOrd="0" presId="urn:microsoft.com/office/officeart/2005/8/layout/hList1"/>
    <dgm:cxn modelId="{DFE40FC7-DEFA-43D1-9C66-5184724FFC18}" type="presParOf" srcId="{21096C25-5D55-439C-A452-EE5A0D5DCC09}" destId="{6576655B-F95D-45D2-ADBA-063B4BBD95B3}" srcOrd="0" destOrd="0" presId="urn:microsoft.com/office/officeart/2005/8/layout/hList1"/>
    <dgm:cxn modelId="{64DEAA96-A738-4D54-87E6-E29C182181AB}" type="presParOf" srcId="{21096C25-5D55-439C-A452-EE5A0D5DCC09}" destId="{B7782DCA-1137-4136-A162-502A5118610E}" srcOrd="1" destOrd="0" presId="urn:microsoft.com/office/officeart/2005/8/layout/hList1"/>
    <dgm:cxn modelId="{8A593778-2B5F-458A-917A-66A3A1146CD3}" type="presParOf" srcId="{8D0ABA7A-C7FF-4BDD-B4B1-70267BF5905B}" destId="{95C13E32-FDD5-4167-A7C4-5ED2F0CC25DB}" srcOrd="1" destOrd="0" presId="urn:microsoft.com/office/officeart/2005/8/layout/hList1"/>
    <dgm:cxn modelId="{EE73C26D-6911-4E72-AA51-15D438D2B36F}" type="presParOf" srcId="{8D0ABA7A-C7FF-4BDD-B4B1-70267BF5905B}" destId="{C58EB186-FB77-46BD-9897-2A7B1E689504}" srcOrd="2" destOrd="0" presId="urn:microsoft.com/office/officeart/2005/8/layout/hList1"/>
    <dgm:cxn modelId="{58E5119B-850C-4AAA-A716-8436524FCA5E}" type="presParOf" srcId="{C58EB186-FB77-46BD-9897-2A7B1E689504}" destId="{EEB02B8B-E50D-4A4A-B732-A0247FBCFF9B}" srcOrd="0" destOrd="0" presId="urn:microsoft.com/office/officeart/2005/8/layout/hList1"/>
    <dgm:cxn modelId="{6E6236D0-9136-48D8-9F3A-772E70CFF35E}" type="presParOf" srcId="{C58EB186-FB77-46BD-9897-2A7B1E689504}" destId="{4FD5258E-2D0E-45B0-B84F-C6F3EB088456}"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5E1E0C74-8A0D-438C-951B-306D4CC1EDBA}" type="doc">
      <dgm:prSet loTypeId="urn:microsoft.com/office/officeart/2005/8/layout/hList1" loCatId="list" qsTypeId="urn:microsoft.com/office/officeart/2005/8/quickstyle/simple1" qsCatId="simple" csTypeId="urn:microsoft.com/office/officeart/2005/8/colors/colorful3" csCatId="colorful" phldr="1"/>
      <dgm:spPr/>
      <dgm:t>
        <a:bodyPr/>
        <a:lstStyle/>
        <a:p>
          <a:endParaRPr lang="en-US"/>
        </a:p>
      </dgm:t>
    </dgm:pt>
    <dgm:pt modelId="{B60CE698-20C6-4B36-9DFA-A85D88AB9C34}">
      <dgm:prSet phldrT="[Text]"/>
      <dgm:spPr>
        <a:solidFill>
          <a:srgbClr val="CF94D8"/>
        </a:solidFill>
      </dgm:spPr>
      <dgm:t>
        <a:bodyPr/>
        <a:lstStyle/>
        <a:p>
          <a:r>
            <a:rPr lang="en-US" dirty="0"/>
            <a:t>Hiring Manager</a:t>
          </a:r>
        </a:p>
      </dgm:t>
    </dgm:pt>
    <dgm:pt modelId="{096FC3EA-533F-4DDC-9265-3AE170C2A9C8}" type="parTrans" cxnId="{A9EF91CD-7BA7-4E81-942C-C78E514AA325}">
      <dgm:prSet/>
      <dgm:spPr/>
      <dgm:t>
        <a:bodyPr/>
        <a:lstStyle/>
        <a:p>
          <a:endParaRPr lang="en-US"/>
        </a:p>
      </dgm:t>
    </dgm:pt>
    <dgm:pt modelId="{9E5EED9F-E5EA-43F2-A69D-4A476FC71CA6}" type="sibTrans" cxnId="{A9EF91CD-7BA7-4E81-942C-C78E514AA325}">
      <dgm:prSet/>
      <dgm:spPr/>
      <dgm:t>
        <a:bodyPr/>
        <a:lstStyle/>
        <a:p>
          <a:endParaRPr lang="en-US"/>
        </a:p>
      </dgm:t>
    </dgm:pt>
    <dgm:pt modelId="{694A128F-8AD1-49AD-8083-0A7795E45262}">
      <dgm:prSet phldrT="[Text]"/>
      <dgm:spPr>
        <a:solidFill>
          <a:srgbClr val="EDD7F1">
            <a:alpha val="90000"/>
          </a:srgbClr>
        </a:solidFill>
      </dgm:spPr>
      <dgm:t>
        <a:bodyPr/>
        <a:lstStyle/>
        <a:p>
          <a:r>
            <a:rPr lang="en-US" dirty="0">
              <a:latin typeface="Source Sans Pro" panose="020B0503030403020204" pitchFamily="34" charset="0"/>
              <a:ea typeface="Source Sans Pro" panose="020B0503030403020204" pitchFamily="34" charset="0"/>
            </a:rPr>
            <a:t>Assist with ‘Other’ applicant screening</a:t>
          </a:r>
        </a:p>
      </dgm:t>
    </dgm:pt>
    <dgm:pt modelId="{FD1B8357-4493-4A55-9E5A-A6F18290A387}" type="parTrans" cxnId="{D78582A8-EA9E-4D04-865A-632FB870C197}">
      <dgm:prSet/>
      <dgm:spPr/>
      <dgm:t>
        <a:bodyPr/>
        <a:lstStyle/>
        <a:p>
          <a:endParaRPr lang="en-US"/>
        </a:p>
      </dgm:t>
    </dgm:pt>
    <dgm:pt modelId="{4760880E-BA68-40AA-B790-C86F10106A6F}" type="sibTrans" cxnId="{D78582A8-EA9E-4D04-865A-632FB870C197}">
      <dgm:prSet/>
      <dgm:spPr/>
      <dgm:t>
        <a:bodyPr/>
        <a:lstStyle/>
        <a:p>
          <a:endParaRPr lang="en-US"/>
        </a:p>
      </dgm:t>
    </dgm:pt>
    <dgm:pt modelId="{827E05B5-2385-4C8D-A144-C5E7F45C00EA}">
      <dgm:prSet phldrT="[Text]"/>
      <dgm:spPr>
        <a:solidFill>
          <a:srgbClr val="4CB6AC"/>
        </a:solidFill>
      </dgm:spPr>
      <dgm:t>
        <a:bodyPr/>
        <a:lstStyle/>
        <a:p>
          <a:r>
            <a:rPr lang="en-US" dirty="0"/>
            <a:t>HR</a:t>
          </a:r>
        </a:p>
      </dgm:t>
    </dgm:pt>
    <dgm:pt modelId="{18E89095-075F-4544-B3DA-D263B8DD86DA}" type="parTrans" cxnId="{C5734CD4-B570-4159-8923-835F0C866D97}">
      <dgm:prSet/>
      <dgm:spPr/>
      <dgm:t>
        <a:bodyPr/>
        <a:lstStyle/>
        <a:p>
          <a:endParaRPr lang="en-US"/>
        </a:p>
      </dgm:t>
    </dgm:pt>
    <dgm:pt modelId="{C1727D16-2350-40FB-9965-27B09DD36228}" type="sibTrans" cxnId="{C5734CD4-B570-4159-8923-835F0C866D97}">
      <dgm:prSet/>
      <dgm:spPr/>
      <dgm:t>
        <a:bodyPr/>
        <a:lstStyle/>
        <a:p>
          <a:endParaRPr lang="en-US"/>
        </a:p>
      </dgm:t>
    </dgm:pt>
    <dgm:pt modelId="{D0161677-9A44-480E-87D0-1E1BE8DDCBC4}">
      <dgm:prSet phldrT="[Text]"/>
      <dgm:spPr>
        <a:solidFill>
          <a:srgbClr val="C9E9E6">
            <a:alpha val="90000"/>
          </a:srgbClr>
        </a:solidFill>
      </dgm:spPr>
      <dgm:t>
        <a:bodyPr/>
        <a:lstStyle/>
        <a:p>
          <a:pPr marL="228600" lvl="1" indent="0" defTabSz="1066800">
            <a:lnSpc>
              <a:spcPct val="90000"/>
            </a:lnSpc>
            <a:spcBef>
              <a:spcPct val="0"/>
            </a:spcBef>
            <a:spcAft>
              <a:spcPct val="15000"/>
            </a:spcAft>
            <a:buFont typeface="Arial" panose="020B0604020202020204" pitchFamily="34" charset="0"/>
            <a:buChar char="•"/>
          </a:pPr>
          <a:r>
            <a:rPr lang="en-US" dirty="0">
              <a:latin typeface="Source Sans Pro" panose="020B0503030403020204" pitchFamily="34" charset="0"/>
              <a:ea typeface="Source Sans Pro" panose="020B0503030403020204" pitchFamily="34" charset="0"/>
            </a:rPr>
            <a:t> Screens for</a:t>
          </a:r>
        </a:p>
      </dgm:t>
    </dgm:pt>
    <dgm:pt modelId="{B3D0EBCC-E718-4974-9813-2905D4BED667}" type="parTrans" cxnId="{C343C416-1900-4992-8590-CAF9A70C3ED7}">
      <dgm:prSet/>
      <dgm:spPr/>
      <dgm:t>
        <a:bodyPr/>
        <a:lstStyle/>
        <a:p>
          <a:endParaRPr lang="en-US"/>
        </a:p>
      </dgm:t>
    </dgm:pt>
    <dgm:pt modelId="{79C6333B-61F8-465A-96D2-C0C2200C3308}" type="sibTrans" cxnId="{C343C416-1900-4992-8590-CAF9A70C3ED7}">
      <dgm:prSet/>
      <dgm:spPr/>
      <dgm:t>
        <a:bodyPr/>
        <a:lstStyle/>
        <a:p>
          <a:endParaRPr lang="en-US"/>
        </a:p>
      </dgm:t>
    </dgm:pt>
    <dgm:pt modelId="{B85A0BD9-8FB1-4EFC-A7F8-0C5919831193}">
      <dgm:prSet phldrT="[Text]"/>
      <dgm:spPr>
        <a:solidFill>
          <a:srgbClr val="C9E9E6">
            <a:alpha val="90000"/>
          </a:srgbClr>
        </a:solidFill>
      </dgm:spPr>
      <dgm:t>
        <a:bodyPr/>
        <a:lstStyle/>
        <a:p>
          <a:pPr marL="228600" lvl="1" indent="0" defTabSz="1066800">
            <a:lnSpc>
              <a:spcPct val="90000"/>
            </a:lnSpc>
            <a:spcBef>
              <a:spcPct val="0"/>
            </a:spcBef>
            <a:spcAft>
              <a:spcPct val="15000"/>
            </a:spcAft>
            <a:buNone/>
          </a:pPr>
          <a:endParaRPr lang="en-US" dirty="0"/>
        </a:p>
      </dgm:t>
    </dgm:pt>
    <dgm:pt modelId="{77629ACC-E00C-42C4-9EBD-D1D171B399E1}" type="parTrans" cxnId="{B0ED9D00-1B16-412C-AFF6-9163749A4906}">
      <dgm:prSet/>
      <dgm:spPr/>
      <dgm:t>
        <a:bodyPr/>
        <a:lstStyle/>
        <a:p>
          <a:endParaRPr lang="en-US"/>
        </a:p>
      </dgm:t>
    </dgm:pt>
    <dgm:pt modelId="{D5FBD8E0-4865-4C8F-9B8D-C23BD5C5E866}" type="sibTrans" cxnId="{B0ED9D00-1B16-412C-AFF6-9163749A4906}">
      <dgm:prSet/>
      <dgm:spPr/>
      <dgm:t>
        <a:bodyPr/>
        <a:lstStyle/>
        <a:p>
          <a:endParaRPr lang="en-US"/>
        </a:p>
      </dgm:t>
    </dgm:pt>
    <dgm:pt modelId="{8836044A-30C3-4820-BBA5-59217A53FF50}">
      <dgm:prSet phldrT="[Text]"/>
      <dgm:spPr>
        <a:solidFill>
          <a:srgbClr val="C9E9E6">
            <a:alpha val="90000"/>
          </a:srgbClr>
        </a:solidFill>
      </dgm:spPr>
      <dgm:t>
        <a:bodyPr/>
        <a:lstStyle/>
        <a:p>
          <a:pPr marL="228600" lvl="1" indent="0" defTabSz="1066800">
            <a:lnSpc>
              <a:spcPct val="90000"/>
            </a:lnSpc>
            <a:spcBef>
              <a:spcPct val="0"/>
            </a:spcBef>
            <a:spcAft>
              <a:spcPct val="15000"/>
            </a:spcAft>
            <a:buNone/>
          </a:pPr>
          <a:endParaRPr lang="en-US" dirty="0"/>
        </a:p>
      </dgm:t>
    </dgm:pt>
    <dgm:pt modelId="{8017630B-0372-4E51-8DC2-0703E0396EC5}" type="parTrans" cxnId="{931D3B49-B517-4D34-BA15-266D5C06FB8A}">
      <dgm:prSet/>
      <dgm:spPr/>
      <dgm:t>
        <a:bodyPr/>
        <a:lstStyle/>
        <a:p>
          <a:endParaRPr lang="en-US"/>
        </a:p>
      </dgm:t>
    </dgm:pt>
    <dgm:pt modelId="{C009E288-3549-4B5F-87A7-355657C3C541}" type="sibTrans" cxnId="{931D3B49-B517-4D34-BA15-266D5C06FB8A}">
      <dgm:prSet/>
      <dgm:spPr/>
      <dgm:t>
        <a:bodyPr/>
        <a:lstStyle/>
        <a:p>
          <a:endParaRPr lang="en-US"/>
        </a:p>
      </dgm:t>
    </dgm:pt>
    <dgm:pt modelId="{2F812295-54DF-4ABD-8D5E-229C7B02511E}">
      <dgm:prSet phldrT="[Text]"/>
      <dgm:spPr>
        <a:solidFill>
          <a:srgbClr val="C9E9E6">
            <a:alpha val="90000"/>
          </a:srgbClr>
        </a:solidFill>
      </dgm:spPr>
      <dgm:t>
        <a:bodyPr/>
        <a:lstStyle/>
        <a:p>
          <a:pPr marL="457200" lvl="2" indent="0" defTabSz="1066800">
            <a:lnSpc>
              <a:spcPct val="90000"/>
            </a:lnSpc>
            <a:spcBef>
              <a:spcPct val="0"/>
            </a:spcBef>
            <a:spcAft>
              <a:spcPct val="15000"/>
            </a:spcAft>
            <a:buNone/>
          </a:pPr>
          <a:r>
            <a:rPr lang="en-US" dirty="0">
              <a:latin typeface="Source Sans Pro" panose="020B0503030403020204" pitchFamily="34" charset="0"/>
              <a:ea typeface="Source Sans Pro" panose="020B0503030403020204" pitchFamily="34" charset="0"/>
            </a:rPr>
            <a:t>Age requirement</a:t>
          </a:r>
        </a:p>
      </dgm:t>
    </dgm:pt>
    <dgm:pt modelId="{FBC24E1D-86FC-49AE-91B5-9474E7886880}" type="parTrans" cxnId="{68685B72-481F-4E36-A06B-345B38C05207}">
      <dgm:prSet/>
      <dgm:spPr/>
      <dgm:t>
        <a:bodyPr/>
        <a:lstStyle/>
        <a:p>
          <a:endParaRPr lang="en-US"/>
        </a:p>
      </dgm:t>
    </dgm:pt>
    <dgm:pt modelId="{EB31E32E-76BE-4899-BCB5-68B7E06C254B}" type="sibTrans" cxnId="{68685B72-481F-4E36-A06B-345B38C05207}">
      <dgm:prSet/>
      <dgm:spPr/>
      <dgm:t>
        <a:bodyPr/>
        <a:lstStyle/>
        <a:p>
          <a:endParaRPr lang="en-US"/>
        </a:p>
      </dgm:t>
    </dgm:pt>
    <dgm:pt modelId="{81F92C42-E1BD-49A9-BDAF-62A1907E98EB}">
      <dgm:prSet phldrT="[Text]"/>
      <dgm:spPr>
        <a:solidFill>
          <a:srgbClr val="C9E9E6">
            <a:alpha val="90000"/>
          </a:srgbClr>
        </a:solidFill>
      </dgm:spPr>
      <dgm:t>
        <a:bodyPr/>
        <a:lstStyle/>
        <a:p>
          <a:pPr marL="228600" lvl="1" indent="0" defTabSz="1066800">
            <a:lnSpc>
              <a:spcPct val="90000"/>
            </a:lnSpc>
            <a:spcBef>
              <a:spcPct val="0"/>
            </a:spcBef>
            <a:spcAft>
              <a:spcPct val="15000"/>
            </a:spcAft>
            <a:buNone/>
          </a:pPr>
          <a:r>
            <a:rPr lang="en-US" dirty="0">
              <a:latin typeface="Source Sans Pro" panose="020B0503030403020204" pitchFamily="34" charset="0"/>
              <a:ea typeface="Source Sans Pro" panose="020B0503030403020204" pitchFamily="34" charset="0"/>
            </a:rPr>
            <a:t>Attach required documents </a:t>
          </a:r>
        </a:p>
      </dgm:t>
    </dgm:pt>
    <dgm:pt modelId="{F4C0F26C-58E3-4428-908B-AB749F88EA4D}" type="parTrans" cxnId="{BE512777-A15C-4A92-8DED-B845DDC90A06}">
      <dgm:prSet/>
      <dgm:spPr/>
      <dgm:t>
        <a:bodyPr/>
        <a:lstStyle/>
        <a:p>
          <a:endParaRPr lang="en-US"/>
        </a:p>
      </dgm:t>
    </dgm:pt>
    <dgm:pt modelId="{ABDC0F97-DA78-4549-8ABB-E15E204002E9}" type="sibTrans" cxnId="{BE512777-A15C-4A92-8DED-B845DDC90A06}">
      <dgm:prSet/>
      <dgm:spPr/>
      <dgm:t>
        <a:bodyPr/>
        <a:lstStyle/>
        <a:p>
          <a:endParaRPr lang="en-US"/>
        </a:p>
      </dgm:t>
    </dgm:pt>
    <dgm:pt modelId="{CDAFF473-D9D9-4251-A7D0-8CE78A55D39A}">
      <dgm:prSet phldrT="[Text]"/>
      <dgm:spPr>
        <a:solidFill>
          <a:srgbClr val="C9E9E6">
            <a:alpha val="90000"/>
          </a:srgbClr>
        </a:solidFill>
      </dgm:spPr>
      <dgm:t>
        <a:bodyPr/>
        <a:lstStyle/>
        <a:p>
          <a:pPr marL="457200" lvl="2" indent="0" defTabSz="1066800">
            <a:lnSpc>
              <a:spcPct val="90000"/>
            </a:lnSpc>
            <a:spcBef>
              <a:spcPct val="0"/>
            </a:spcBef>
            <a:spcAft>
              <a:spcPct val="15000"/>
            </a:spcAft>
            <a:buNone/>
          </a:pPr>
          <a:r>
            <a:rPr lang="en-US" dirty="0">
              <a:latin typeface="Source Sans Pro" panose="020B0503030403020204" pitchFamily="34" charset="0"/>
              <a:ea typeface="Source Sans Pro" panose="020B0503030403020204" pitchFamily="34" charset="0"/>
            </a:rPr>
            <a:t>Legal right to work in US</a:t>
          </a:r>
        </a:p>
      </dgm:t>
    </dgm:pt>
    <dgm:pt modelId="{F65328B3-7E06-4E20-A31C-067EE27CD6FE}" type="parTrans" cxnId="{11E8A3E1-BAC6-4093-AC61-51625BE34FBE}">
      <dgm:prSet/>
      <dgm:spPr/>
      <dgm:t>
        <a:bodyPr/>
        <a:lstStyle/>
        <a:p>
          <a:endParaRPr lang="en-US"/>
        </a:p>
      </dgm:t>
    </dgm:pt>
    <dgm:pt modelId="{B566A81C-F716-4810-81BE-92E6155808BE}" type="sibTrans" cxnId="{11E8A3E1-BAC6-4093-AC61-51625BE34FBE}">
      <dgm:prSet/>
      <dgm:spPr/>
      <dgm:t>
        <a:bodyPr/>
        <a:lstStyle/>
        <a:p>
          <a:endParaRPr lang="en-US"/>
        </a:p>
      </dgm:t>
    </dgm:pt>
    <dgm:pt modelId="{B2E9202E-84B5-4A6D-8BFD-309BFDC1E33A}">
      <dgm:prSet phldrT="[Text]"/>
      <dgm:spPr>
        <a:solidFill>
          <a:srgbClr val="C9E9E6">
            <a:alpha val="90000"/>
          </a:srgbClr>
        </a:solidFill>
      </dgm:spPr>
      <dgm:t>
        <a:bodyPr/>
        <a:lstStyle/>
        <a:p>
          <a:pPr marL="457200" marR="0" lvl="2" indent="0" defTabSz="1066800" eaLnBrk="1" fontAlgn="auto" latinLnBrk="0" hangingPunct="1">
            <a:lnSpc>
              <a:spcPct val="90000"/>
            </a:lnSpc>
            <a:spcBef>
              <a:spcPct val="0"/>
            </a:spcBef>
            <a:spcAft>
              <a:spcPct val="15000"/>
            </a:spcAft>
            <a:buClrTx/>
            <a:buSzTx/>
            <a:buFontTx/>
            <a:buNone/>
            <a:tabLst/>
            <a:defRPr/>
          </a:pPr>
          <a:r>
            <a:rPr lang="en-US" dirty="0">
              <a:latin typeface="Source Sans Pro" panose="020B0503030403020204" pitchFamily="34" charset="0"/>
              <a:ea typeface="Source Sans Pro" panose="020B0503030403020204" pitchFamily="34" charset="0"/>
            </a:rPr>
            <a:t>Minimum qualifications (MQs)</a:t>
          </a:r>
        </a:p>
        <a:p>
          <a:pPr marL="457200" lvl="2" indent="0" defTabSz="1066800">
            <a:lnSpc>
              <a:spcPct val="90000"/>
            </a:lnSpc>
            <a:spcBef>
              <a:spcPct val="0"/>
            </a:spcBef>
            <a:spcAft>
              <a:spcPct val="15000"/>
            </a:spcAft>
            <a:buNone/>
          </a:pPr>
          <a:endParaRPr lang="en-US" dirty="0">
            <a:latin typeface="Source Sans Pro" panose="020B0503030403020204" pitchFamily="34" charset="0"/>
            <a:ea typeface="Source Sans Pro" panose="020B0503030403020204" pitchFamily="34" charset="0"/>
          </a:endParaRPr>
        </a:p>
      </dgm:t>
    </dgm:pt>
    <dgm:pt modelId="{E4F6FC51-C22F-4291-9E94-F3C5C4F39DB7}" type="parTrans" cxnId="{EA6CFCDD-BC23-4518-8361-7A78B131644E}">
      <dgm:prSet/>
      <dgm:spPr/>
      <dgm:t>
        <a:bodyPr/>
        <a:lstStyle/>
        <a:p>
          <a:endParaRPr lang="en-US"/>
        </a:p>
      </dgm:t>
    </dgm:pt>
    <dgm:pt modelId="{FAA2996E-4293-4AB8-BD01-2AC6D1BC02A3}" type="sibTrans" cxnId="{EA6CFCDD-BC23-4518-8361-7A78B131644E}">
      <dgm:prSet/>
      <dgm:spPr/>
      <dgm:t>
        <a:bodyPr/>
        <a:lstStyle/>
        <a:p>
          <a:endParaRPr lang="en-US"/>
        </a:p>
      </dgm:t>
    </dgm:pt>
    <dgm:pt modelId="{371368DC-D193-4E4E-924D-4B4F13462B9D}">
      <dgm:prSet phldrT="[Text]"/>
      <dgm:spPr>
        <a:solidFill>
          <a:srgbClr val="C9E9E6">
            <a:alpha val="90000"/>
          </a:srgbClr>
        </a:solidFill>
      </dgm:spPr>
      <dgm:t>
        <a:bodyPr/>
        <a:lstStyle/>
        <a:p>
          <a:pPr marL="457200" lvl="2" indent="0" defTabSz="1066800">
            <a:lnSpc>
              <a:spcPct val="90000"/>
            </a:lnSpc>
            <a:spcBef>
              <a:spcPct val="0"/>
            </a:spcBef>
            <a:spcAft>
              <a:spcPct val="15000"/>
            </a:spcAft>
            <a:buNone/>
          </a:pPr>
          <a:r>
            <a:rPr lang="en-US" dirty="0">
              <a:latin typeface="Source Sans Pro" panose="020B0503030403020204" pitchFamily="34" charset="0"/>
              <a:ea typeface="Source Sans Pro" panose="020B0503030403020204" pitchFamily="34" charset="0"/>
            </a:rPr>
            <a:t>Eligible</a:t>
          </a:r>
        </a:p>
      </dgm:t>
    </dgm:pt>
    <dgm:pt modelId="{D90030C2-D137-4B66-B991-06BD5900C67D}" type="parTrans" cxnId="{FCAA3FA5-C456-4055-B321-5F6A70D0A236}">
      <dgm:prSet/>
      <dgm:spPr/>
      <dgm:t>
        <a:bodyPr/>
        <a:lstStyle/>
        <a:p>
          <a:endParaRPr lang="en-US"/>
        </a:p>
      </dgm:t>
    </dgm:pt>
    <dgm:pt modelId="{2D81E9F7-1FFB-4A41-9364-139F64280F35}" type="sibTrans" cxnId="{FCAA3FA5-C456-4055-B321-5F6A70D0A236}">
      <dgm:prSet/>
      <dgm:spPr/>
      <dgm:t>
        <a:bodyPr/>
        <a:lstStyle/>
        <a:p>
          <a:endParaRPr lang="en-US"/>
        </a:p>
      </dgm:t>
    </dgm:pt>
    <dgm:pt modelId="{8D0ABA7A-C7FF-4BDD-B4B1-70267BF5905B}" type="pres">
      <dgm:prSet presAssocID="{5E1E0C74-8A0D-438C-951B-306D4CC1EDBA}" presName="Name0" presStyleCnt="0">
        <dgm:presLayoutVars>
          <dgm:dir/>
          <dgm:animLvl val="lvl"/>
          <dgm:resizeHandles val="exact"/>
        </dgm:presLayoutVars>
      </dgm:prSet>
      <dgm:spPr/>
    </dgm:pt>
    <dgm:pt modelId="{21096C25-5D55-439C-A452-EE5A0D5DCC09}" type="pres">
      <dgm:prSet presAssocID="{B60CE698-20C6-4B36-9DFA-A85D88AB9C34}" presName="composite" presStyleCnt="0"/>
      <dgm:spPr/>
    </dgm:pt>
    <dgm:pt modelId="{6576655B-F95D-45D2-ADBA-063B4BBD95B3}" type="pres">
      <dgm:prSet presAssocID="{B60CE698-20C6-4B36-9DFA-A85D88AB9C34}" presName="parTx" presStyleLbl="alignNode1" presStyleIdx="0" presStyleCnt="2">
        <dgm:presLayoutVars>
          <dgm:chMax val="0"/>
          <dgm:chPref val="0"/>
          <dgm:bulletEnabled val="1"/>
        </dgm:presLayoutVars>
      </dgm:prSet>
      <dgm:spPr/>
    </dgm:pt>
    <dgm:pt modelId="{B7782DCA-1137-4136-A162-502A5118610E}" type="pres">
      <dgm:prSet presAssocID="{B60CE698-20C6-4B36-9DFA-A85D88AB9C34}" presName="desTx" presStyleLbl="alignAccFollowNode1" presStyleIdx="0" presStyleCnt="2">
        <dgm:presLayoutVars>
          <dgm:bulletEnabled val="1"/>
        </dgm:presLayoutVars>
      </dgm:prSet>
      <dgm:spPr/>
    </dgm:pt>
    <dgm:pt modelId="{95C13E32-FDD5-4167-A7C4-5ED2F0CC25DB}" type="pres">
      <dgm:prSet presAssocID="{9E5EED9F-E5EA-43F2-A69D-4A476FC71CA6}" presName="space" presStyleCnt="0"/>
      <dgm:spPr/>
    </dgm:pt>
    <dgm:pt modelId="{C58EB186-FB77-46BD-9897-2A7B1E689504}" type="pres">
      <dgm:prSet presAssocID="{827E05B5-2385-4C8D-A144-C5E7F45C00EA}" presName="composite" presStyleCnt="0"/>
      <dgm:spPr/>
    </dgm:pt>
    <dgm:pt modelId="{EEB02B8B-E50D-4A4A-B732-A0247FBCFF9B}" type="pres">
      <dgm:prSet presAssocID="{827E05B5-2385-4C8D-A144-C5E7F45C00EA}" presName="parTx" presStyleLbl="alignNode1" presStyleIdx="1" presStyleCnt="2">
        <dgm:presLayoutVars>
          <dgm:chMax val="0"/>
          <dgm:chPref val="0"/>
          <dgm:bulletEnabled val="1"/>
        </dgm:presLayoutVars>
      </dgm:prSet>
      <dgm:spPr/>
    </dgm:pt>
    <dgm:pt modelId="{4FD5258E-2D0E-45B0-B84F-C6F3EB088456}" type="pres">
      <dgm:prSet presAssocID="{827E05B5-2385-4C8D-A144-C5E7F45C00EA}" presName="desTx" presStyleLbl="alignAccFollowNode1" presStyleIdx="1" presStyleCnt="2">
        <dgm:presLayoutVars>
          <dgm:bulletEnabled val="1"/>
        </dgm:presLayoutVars>
      </dgm:prSet>
      <dgm:spPr/>
    </dgm:pt>
  </dgm:ptLst>
  <dgm:cxnLst>
    <dgm:cxn modelId="{B0ED9D00-1B16-412C-AFF6-9163749A4906}" srcId="{827E05B5-2385-4C8D-A144-C5E7F45C00EA}" destId="{B85A0BD9-8FB1-4EFC-A7F8-0C5919831193}" srcOrd="3" destOrd="0" parTransId="{77629ACC-E00C-42C4-9EBD-D1D171B399E1}" sibTransId="{D5FBD8E0-4865-4C8F-9B8D-C23BD5C5E866}"/>
    <dgm:cxn modelId="{5C7B5910-F8C8-4012-BDB1-E4667F62DEBF}" type="presOf" srcId="{81F92C42-E1BD-49A9-BDAF-62A1907E98EB}" destId="{4FD5258E-2D0E-45B0-B84F-C6F3EB088456}" srcOrd="0" destOrd="5" presId="urn:microsoft.com/office/officeart/2005/8/layout/hList1"/>
    <dgm:cxn modelId="{90C8A711-C157-4C8A-A0F6-98E3E7310D67}" type="presOf" srcId="{371368DC-D193-4E4E-924D-4B4F13462B9D}" destId="{4FD5258E-2D0E-45B0-B84F-C6F3EB088456}" srcOrd="0" destOrd="3" presId="urn:microsoft.com/office/officeart/2005/8/layout/hList1"/>
    <dgm:cxn modelId="{9E468314-AE61-45C3-A119-6F6AA0D6A7F8}" type="presOf" srcId="{2F812295-54DF-4ABD-8D5E-229C7B02511E}" destId="{4FD5258E-2D0E-45B0-B84F-C6F3EB088456}" srcOrd="0" destOrd="2" presId="urn:microsoft.com/office/officeart/2005/8/layout/hList1"/>
    <dgm:cxn modelId="{54D5BB15-3301-4AF8-A2B0-11F25EC037FF}" type="presOf" srcId="{5E1E0C74-8A0D-438C-951B-306D4CC1EDBA}" destId="{8D0ABA7A-C7FF-4BDD-B4B1-70267BF5905B}" srcOrd="0" destOrd="0" presId="urn:microsoft.com/office/officeart/2005/8/layout/hList1"/>
    <dgm:cxn modelId="{C343C416-1900-4992-8590-CAF9A70C3ED7}" srcId="{827E05B5-2385-4C8D-A144-C5E7F45C00EA}" destId="{D0161677-9A44-480E-87D0-1E1BE8DDCBC4}" srcOrd="0" destOrd="0" parTransId="{B3D0EBCC-E718-4974-9813-2905D4BED667}" sibTransId="{79C6333B-61F8-465A-96D2-C0C2200C3308}"/>
    <dgm:cxn modelId="{622D6924-7D61-4A13-85C9-EFF65C7609B4}" type="presOf" srcId="{B2E9202E-84B5-4A6D-8BFD-309BFDC1E33A}" destId="{4FD5258E-2D0E-45B0-B84F-C6F3EB088456}" srcOrd="0" destOrd="4" presId="urn:microsoft.com/office/officeart/2005/8/layout/hList1"/>
    <dgm:cxn modelId="{CEE86626-B7F5-4421-99CA-9BAB4F3D58D3}" type="presOf" srcId="{D0161677-9A44-480E-87D0-1E1BE8DDCBC4}" destId="{4FD5258E-2D0E-45B0-B84F-C6F3EB088456}" srcOrd="0" destOrd="0" presId="urn:microsoft.com/office/officeart/2005/8/layout/hList1"/>
    <dgm:cxn modelId="{32A9222A-CC06-486A-BCE7-0996E7602F8A}" type="presOf" srcId="{827E05B5-2385-4C8D-A144-C5E7F45C00EA}" destId="{EEB02B8B-E50D-4A4A-B732-A0247FBCFF9B}" srcOrd="0" destOrd="0" presId="urn:microsoft.com/office/officeart/2005/8/layout/hList1"/>
    <dgm:cxn modelId="{931D3B49-B517-4D34-BA15-266D5C06FB8A}" srcId="{827E05B5-2385-4C8D-A144-C5E7F45C00EA}" destId="{8836044A-30C3-4820-BBA5-59217A53FF50}" srcOrd="2" destOrd="0" parTransId="{8017630B-0372-4E51-8DC2-0703E0396EC5}" sibTransId="{C009E288-3549-4B5F-87A7-355657C3C541}"/>
    <dgm:cxn modelId="{68685B72-481F-4E36-A06B-345B38C05207}" srcId="{D0161677-9A44-480E-87D0-1E1BE8DDCBC4}" destId="{2F812295-54DF-4ABD-8D5E-229C7B02511E}" srcOrd="1" destOrd="0" parTransId="{FBC24E1D-86FC-49AE-91B5-9474E7886880}" sibTransId="{EB31E32E-76BE-4899-BCB5-68B7E06C254B}"/>
    <dgm:cxn modelId="{BE512777-A15C-4A92-8DED-B845DDC90A06}" srcId="{827E05B5-2385-4C8D-A144-C5E7F45C00EA}" destId="{81F92C42-E1BD-49A9-BDAF-62A1907E98EB}" srcOrd="1" destOrd="0" parTransId="{F4C0F26C-58E3-4428-908B-AB749F88EA4D}" sibTransId="{ABDC0F97-DA78-4549-8ABB-E15E204002E9}"/>
    <dgm:cxn modelId="{7AEAB298-6F83-4649-B0FB-96AA28BF6FFD}" type="presOf" srcId="{B60CE698-20C6-4B36-9DFA-A85D88AB9C34}" destId="{6576655B-F95D-45D2-ADBA-063B4BBD95B3}" srcOrd="0" destOrd="0" presId="urn:microsoft.com/office/officeart/2005/8/layout/hList1"/>
    <dgm:cxn modelId="{FCAA3FA5-C456-4055-B321-5F6A70D0A236}" srcId="{D0161677-9A44-480E-87D0-1E1BE8DDCBC4}" destId="{371368DC-D193-4E4E-924D-4B4F13462B9D}" srcOrd="2" destOrd="0" parTransId="{D90030C2-D137-4B66-B991-06BD5900C67D}" sibTransId="{2D81E9F7-1FFB-4A41-9364-139F64280F35}"/>
    <dgm:cxn modelId="{D78582A8-EA9E-4D04-865A-632FB870C197}" srcId="{B60CE698-20C6-4B36-9DFA-A85D88AB9C34}" destId="{694A128F-8AD1-49AD-8083-0A7795E45262}" srcOrd="0" destOrd="0" parTransId="{FD1B8357-4493-4A55-9E5A-A6F18290A387}" sibTransId="{4760880E-BA68-40AA-B790-C86F10106A6F}"/>
    <dgm:cxn modelId="{F4194AAB-A594-4113-9B4C-F96B0E8E5858}" type="presOf" srcId="{694A128F-8AD1-49AD-8083-0A7795E45262}" destId="{B7782DCA-1137-4136-A162-502A5118610E}" srcOrd="0" destOrd="0" presId="urn:microsoft.com/office/officeart/2005/8/layout/hList1"/>
    <dgm:cxn modelId="{8944D4B0-7205-4A27-BADC-93A573463B1B}" type="presOf" srcId="{B85A0BD9-8FB1-4EFC-A7F8-0C5919831193}" destId="{4FD5258E-2D0E-45B0-B84F-C6F3EB088456}" srcOrd="0" destOrd="7" presId="urn:microsoft.com/office/officeart/2005/8/layout/hList1"/>
    <dgm:cxn modelId="{A9EF91CD-7BA7-4E81-942C-C78E514AA325}" srcId="{5E1E0C74-8A0D-438C-951B-306D4CC1EDBA}" destId="{B60CE698-20C6-4B36-9DFA-A85D88AB9C34}" srcOrd="0" destOrd="0" parTransId="{096FC3EA-533F-4DDC-9265-3AE170C2A9C8}" sibTransId="{9E5EED9F-E5EA-43F2-A69D-4A476FC71CA6}"/>
    <dgm:cxn modelId="{C5734CD4-B570-4159-8923-835F0C866D97}" srcId="{5E1E0C74-8A0D-438C-951B-306D4CC1EDBA}" destId="{827E05B5-2385-4C8D-A144-C5E7F45C00EA}" srcOrd="1" destOrd="0" parTransId="{18E89095-075F-4544-B3DA-D263B8DD86DA}" sibTransId="{C1727D16-2350-40FB-9965-27B09DD36228}"/>
    <dgm:cxn modelId="{849938D8-3442-4869-BB91-DA68EA14BCEB}" type="presOf" srcId="{8836044A-30C3-4820-BBA5-59217A53FF50}" destId="{4FD5258E-2D0E-45B0-B84F-C6F3EB088456}" srcOrd="0" destOrd="6" presId="urn:microsoft.com/office/officeart/2005/8/layout/hList1"/>
    <dgm:cxn modelId="{EA6CFCDD-BC23-4518-8361-7A78B131644E}" srcId="{D0161677-9A44-480E-87D0-1E1BE8DDCBC4}" destId="{B2E9202E-84B5-4A6D-8BFD-309BFDC1E33A}" srcOrd="3" destOrd="0" parTransId="{E4F6FC51-C22F-4291-9E94-F3C5C4F39DB7}" sibTransId="{FAA2996E-4293-4AB8-BD01-2AC6D1BC02A3}"/>
    <dgm:cxn modelId="{11E8A3E1-BAC6-4093-AC61-51625BE34FBE}" srcId="{D0161677-9A44-480E-87D0-1E1BE8DDCBC4}" destId="{CDAFF473-D9D9-4251-A7D0-8CE78A55D39A}" srcOrd="0" destOrd="0" parTransId="{F65328B3-7E06-4E20-A31C-067EE27CD6FE}" sibTransId="{B566A81C-F716-4810-81BE-92E6155808BE}"/>
    <dgm:cxn modelId="{D32A7EFE-55A3-431D-8BE9-CD72945E16D6}" type="presOf" srcId="{CDAFF473-D9D9-4251-A7D0-8CE78A55D39A}" destId="{4FD5258E-2D0E-45B0-B84F-C6F3EB088456}" srcOrd="0" destOrd="1" presId="urn:microsoft.com/office/officeart/2005/8/layout/hList1"/>
    <dgm:cxn modelId="{14CB6120-E430-498E-8418-8B8CE7BDF7DD}" type="presParOf" srcId="{8D0ABA7A-C7FF-4BDD-B4B1-70267BF5905B}" destId="{21096C25-5D55-439C-A452-EE5A0D5DCC09}" srcOrd="0" destOrd="0" presId="urn:microsoft.com/office/officeart/2005/8/layout/hList1"/>
    <dgm:cxn modelId="{DFE40FC7-DEFA-43D1-9C66-5184724FFC18}" type="presParOf" srcId="{21096C25-5D55-439C-A452-EE5A0D5DCC09}" destId="{6576655B-F95D-45D2-ADBA-063B4BBD95B3}" srcOrd="0" destOrd="0" presId="urn:microsoft.com/office/officeart/2005/8/layout/hList1"/>
    <dgm:cxn modelId="{64DEAA96-A738-4D54-87E6-E29C182181AB}" type="presParOf" srcId="{21096C25-5D55-439C-A452-EE5A0D5DCC09}" destId="{B7782DCA-1137-4136-A162-502A5118610E}" srcOrd="1" destOrd="0" presId="urn:microsoft.com/office/officeart/2005/8/layout/hList1"/>
    <dgm:cxn modelId="{8A593778-2B5F-458A-917A-66A3A1146CD3}" type="presParOf" srcId="{8D0ABA7A-C7FF-4BDD-B4B1-70267BF5905B}" destId="{95C13E32-FDD5-4167-A7C4-5ED2F0CC25DB}" srcOrd="1" destOrd="0" presId="urn:microsoft.com/office/officeart/2005/8/layout/hList1"/>
    <dgm:cxn modelId="{EE73C26D-6911-4E72-AA51-15D438D2B36F}" type="presParOf" srcId="{8D0ABA7A-C7FF-4BDD-B4B1-70267BF5905B}" destId="{C58EB186-FB77-46BD-9897-2A7B1E689504}" srcOrd="2" destOrd="0" presId="urn:microsoft.com/office/officeart/2005/8/layout/hList1"/>
    <dgm:cxn modelId="{58E5119B-850C-4AAA-A716-8436524FCA5E}" type="presParOf" srcId="{C58EB186-FB77-46BD-9897-2A7B1E689504}" destId="{EEB02B8B-E50D-4A4A-B732-A0247FBCFF9B}" srcOrd="0" destOrd="0" presId="urn:microsoft.com/office/officeart/2005/8/layout/hList1"/>
    <dgm:cxn modelId="{6E6236D0-9136-48D8-9F3A-772E70CFF35E}" type="presParOf" srcId="{C58EB186-FB77-46BD-9897-2A7B1E689504}" destId="{4FD5258E-2D0E-45B0-B84F-C6F3EB088456}"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82483EF3-909C-4227-B024-FD06B2740C6E}" type="doc">
      <dgm:prSet loTypeId="urn:microsoft.com/office/officeart/2008/layout/HorizontalMultiLevelHierarchy" loCatId="hierarchy" qsTypeId="urn:microsoft.com/office/officeart/2005/8/quickstyle/simple1" qsCatId="simple" csTypeId="urn:microsoft.com/office/officeart/2005/8/colors/colorful5" csCatId="colorful" phldr="1"/>
      <dgm:spPr/>
      <dgm:t>
        <a:bodyPr/>
        <a:lstStyle/>
        <a:p>
          <a:endParaRPr lang="en-US"/>
        </a:p>
      </dgm:t>
    </dgm:pt>
    <dgm:pt modelId="{12A3BF60-F36A-4AB1-806C-FFB0722B8EAB}">
      <dgm:prSet/>
      <dgm:spPr/>
      <dgm:t>
        <a:bodyPr/>
        <a:lstStyle/>
        <a:p>
          <a:pPr algn="ctr"/>
          <a:r>
            <a:rPr lang="en-US" dirty="0">
              <a:latin typeface="Source Sans Pro" panose="020B0503030403020204" pitchFamily="34" charset="0"/>
              <a:ea typeface="Source Sans Pro" panose="020B0503030403020204" pitchFamily="34" charset="0"/>
            </a:rPr>
            <a:t>Knowledge</a:t>
          </a:r>
        </a:p>
      </dgm:t>
    </dgm:pt>
    <dgm:pt modelId="{051E25A8-D392-488E-B0EC-DD69312F9045}" type="parTrans" cxnId="{12B93319-1B0A-4725-9317-68C67E63E712}">
      <dgm:prSet/>
      <dgm:spPr/>
      <dgm:t>
        <a:bodyPr/>
        <a:lstStyle/>
        <a:p>
          <a:pPr algn="ctr"/>
          <a:endParaRPr lang="en-US"/>
        </a:p>
      </dgm:t>
    </dgm:pt>
    <dgm:pt modelId="{566A02E1-9AC8-4291-BB17-920744471047}" type="sibTrans" cxnId="{12B93319-1B0A-4725-9317-68C67E63E712}">
      <dgm:prSet/>
      <dgm:spPr/>
      <dgm:t>
        <a:bodyPr/>
        <a:lstStyle/>
        <a:p>
          <a:pPr algn="ctr"/>
          <a:endParaRPr lang="en-US"/>
        </a:p>
      </dgm:t>
    </dgm:pt>
    <dgm:pt modelId="{BACD750E-B251-4B08-95D5-05A8D182914C}">
      <dgm:prSet/>
      <dgm:spPr/>
      <dgm:t>
        <a:bodyPr/>
        <a:lstStyle/>
        <a:p>
          <a:pPr algn="ctr"/>
          <a:r>
            <a:rPr lang="en-US" dirty="0">
              <a:latin typeface="Source Sans Pro" panose="020B0503030403020204" pitchFamily="34" charset="0"/>
              <a:ea typeface="Source Sans Pro" panose="020B0503030403020204" pitchFamily="34" charset="0"/>
            </a:rPr>
            <a:t>Working Knowledge</a:t>
          </a:r>
        </a:p>
      </dgm:t>
    </dgm:pt>
    <dgm:pt modelId="{1D97140E-271F-429A-A7EC-6EDCD003EFFA}" type="parTrans" cxnId="{4CF4FA11-C62E-471F-B796-830895551439}">
      <dgm:prSet/>
      <dgm:spPr/>
      <dgm:t>
        <a:bodyPr/>
        <a:lstStyle/>
        <a:p>
          <a:pPr algn="ctr"/>
          <a:endParaRPr lang="en-US"/>
        </a:p>
      </dgm:t>
    </dgm:pt>
    <dgm:pt modelId="{3CA5B89D-71B1-4817-9AE6-46A82242DCB9}" type="sibTrans" cxnId="{4CF4FA11-C62E-471F-B796-830895551439}">
      <dgm:prSet/>
      <dgm:spPr/>
      <dgm:t>
        <a:bodyPr/>
        <a:lstStyle/>
        <a:p>
          <a:pPr algn="ctr"/>
          <a:endParaRPr lang="en-US"/>
        </a:p>
      </dgm:t>
    </dgm:pt>
    <dgm:pt modelId="{550CF81F-3896-4A6A-A1CC-08C921FE26EC}">
      <dgm:prSet/>
      <dgm:spPr>
        <a:solidFill>
          <a:schemeClr val="tx2"/>
        </a:solidFill>
      </dgm:spPr>
      <dgm:t>
        <a:bodyPr/>
        <a:lstStyle/>
        <a:p>
          <a:pPr algn="ctr"/>
          <a:r>
            <a:rPr lang="en-US" dirty="0">
              <a:latin typeface="Source Sans Pro" panose="020B0503030403020204" pitchFamily="34" charset="0"/>
              <a:ea typeface="Source Sans Pro" panose="020B0503030403020204" pitchFamily="34" charset="0"/>
            </a:rPr>
            <a:t>4 years &amp; could teach it</a:t>
          </a:r>
        </a:p>
      </dgm:t>
    </dgm:pt>
    <dgm:pt modelId="{1F5B6B9B-3328-46D7-8388-4950757597B7}" type="parTrans" cxnId="{4B07B589-7544-4438-A41C-9FAB1198F2BF}">
      <dgm:prSet/>
      <dgm:spPr/>
      <dgm:t>
        <a:bodyPr/>
        <a:lstStyle/>
        <a:p>
          <a:pPr algn="ctr"/>
          <a:endParaRPr lang="en-US"/>
        </a:p>
      </dgm:t>
    </dgm:pt>
    <dgm:pt modelId="{F2321321-614C-48FC-AA3C-8A7BFB55F6C8}" type="sibTrans" cxnId="{4B07B589-7544-4438-A41C-9FAB1198F2BF}">
      <dgm:prSet/>
      <dgm:spPr/>
      <dgm:t>
        <a:bodyPr/>
        <a:lstStyle/>
        <a:p>
          <a:pPr algn="ctr"/>
          <a:endParaRPr lang="en-US"/>
        </a:p>
      </dgm:t>
    </dgm:pt>
    <dgm:pt modelId="{063729F9-5AD4-4565-9E57-7FD91EE03E4A}">
      <dgm:prSet/>
      <dgm:spPr>
        <a:solidFill>
          <a:schemeClr val="tx2"/>
        </a:solidFill>
      </dgm:spPr>
      <dgm:t>
        <a:bodyPr/>
        <a:lstStyle/>
        <a:p>
          <a:pPr algn="ctr"/>
          <a:r>
            <a:rPr lang="en-US" dirty="0">
              <a:latin typeface="Source Sans Pro" panose="020B0503030403020204" pitchFamily="34" charset="0"/>
              <a:ea typeface="Source Sans Pro" panose="020B0503030403020204" pitchFamily="34" charset="0"/>
            </a:rPr>
            <a:t>2 years</a:t>
          </a:r>
        </a:p>
      </dgm:t>
    </dgm:pt>
    <dgm:pt modelId="{6CBC9F33-1F49-4A5A-9F49-04FE074C9E59}" type="parTrans" cxnId="{E305CEEC-C19A-469E-BA5A-840D8116CC47}">
      <dgm:prSet/>
      <dgm:spPr/>
      <dgm:t>
        <a:bodyPr/>
        <a:lstStyle/>
        <a:p>
          <a:pPr algn="ctr"/>
          <a:endParaRPr lang="en-US"/>
        </a:p>
      </dgm:t>
    </dgm:pt>
    <dgm:pt modelId="{44A0DB20-E401-4009-AFD3-AF41556A3FA8}" type="sibTrans" cxnId="{E305CEEC-C19A-469E-BA5A-840D8116CC47}">
      <dgm:prSet/>
      <dgm:spPr/>
      <dgm:t>
        <a:bodyPr/>
        <a:lstStyle/>
        <a:p>
          <a:pPr algn="ctr"/>
          <a:endParaRPr lang="en-US"/>
        </a:p>
      </dgm:t>
    </dgm:pt>
    <dgm:pt modelId="{FA7C6CD6-3E86-4583-A66F-80FE00DB1E66}">
      <dgm:prSet/>
      <dgm:spPr/>
      <dgm:t>
        <a:bodyPr/>
        <a:lstStyle/>
        <a:p>
          <a:pPr algn="ctr"/>
          <a:r>
            <a:rPr lang="en-US" dirty="0">
              <a:latin typeface="Source Sans Pro" panose="020B0503030403020204" pitchFamily="34" charset="0"/>
              <a:ea typeface="Source Sans Pro" panose="020B0503030403020204" pitchFamily="34" charset="0"/>
            </a:rPr>
            <a:t>Knowledge</a:t>
          </a:r>
        </a:p>
      </dgm:t>
    </dgm:pt>
    <dgm:pt modelId="{0C186DFC-879E-48C8-B766-6BD0D16A6041}" type="parTrans" cxnId="{A64BD8B7-098C-4F62-8E9F-8CDCFBB8FCDB}">
      <dgm:prSet/>
      <dgm:spPr/>
      <dgm:t>
        <a:bodyPr/>
        <a:lstStyle/>
        <a:p>
          <a:pPr algn="ctr"/>
          <a:endParaRPr lang="en-US"/>
        </a:p>
      </dgm:t>
    </dgm:pt>
    <dgm:pt modelId="{8BFF4358-1FCC-4930-9CBD-27C224C40A1A}" type="sibTrans" cxnId="{A64BD8B7-098C-4F62-8E9F-8CDCFBB8FCDB}">
      <dgm:prSet/>
      <dgm:spPr/>
      <dgm:t>
        <a:bodyPr/>
        <a:lstStyle/>
        <a:p>
          <a:pPr algn="ctr"/>
          <a:endParaRPr lang="en-US"/>
        </a:p>
      </dgm:t>
    </dgm:pt>
    <dgm:pt modelId="{03F9C7A3-B3B6-4F24-8C4E-B4301BF96409}">
      <dgm:prSet/>
      <dgm:spPr>
        <a:solidFill>
          <a:schemeClr val="tx2"/>
        </a:solidFill>
      </dgm:spPr>
      <dgm:t>
        <a:bodyPr/>
        <a:lstStyle/>
        <a:p>
          <a:pPr algn="ctr"/>
          <a:r>
            <a:rPr lang="en-US" dirty="0">
              <a:latin typeface="Source Sans Pro" panose="020B0503030403020204" pitchFamily="34" charset="0"/>
              <a:ea typeface="Source Sans Pro" panose="020B0503030403020204" pitchFamily="34" charset="0"/>
            </a:rPr>
            <a:t>Familiar with the concept</a:t>
          </a:r>
        </a:p>
      </dgm:t>
    </dgm:pt>
    <dgm:pt modelId="{95709C4B-BF1F-4869-AED0-CC0C5178F678}" type="parTrans" cxnId="{75FE4B99-B821-4B29-A50F-86038899CD10}">
      <dgm:prSet/>
      <dgm:spPr/>
      <dgm:t>
        <a:bodyPr/>
        <a:lstStyle/>
        <a:p>
          <a:pPr algn="ctr"/>
          <a:endParaRPr lang="en-US"/>
        </a:p>
      </dgm:t>
    </dgm:pt>
    <dgm:pt modelId="{AFA70A8C-2A00-46CC-AE21-3E9DB0616528}" type="sibTrans" cxnId="{75FE4B99-B821-4B29-A50F-86038899CD10}">
      <dgm:prSet/>
      <dgm:spPr/>
      <dgm:t>
        <a:bodyPr/>
        <a:lstStyle/>
        <a:p>
          <a:pPr algn="ctr"/>
          <a:endParaRPr lang="en-US"/>
        </a:p>
      </dgm:t>
    </dgm:pt>
    <dgm:pt modelId="{DF78D64D-F766-416A-B7F7-5F9FBD8B341C}">
      <dgm:prSet/>
      <dgm:spPr/>
      <dgm:t>
        <a:bodyPr/>
        <a:lstStyle/>
        <a:p>
          <a:pPr algn="ctr"/>
          <a:r>
            <a:rPr lang="en-US" dirty="0">
              <a:latin typeface="Source Sans Pro" panose="020B0503030403020204" pitchFamily="34" charset="0"/>
              <a:ea typeface="Source Sans Pro" panose="020B0503030403020204" pitchFamily="34" charset="0"/>
            </a:rPr>
            <a:t>Thorough Knowledge</a:t>
          </a:r>
        </a:p>
      </dgm:t>
    </dgm:pt>
    <dgm:pt modelId="{4D32725A-93C5-472A-9BD2-E7E14FEEAFDB}" type="parTrans" cxnId="{1A79C88E-57AE-4588-A161-2D4175DADBF5}">
      <dgm:prSet/>
      <dgm:spPr/>
      <dgm:t>
        <a:bodyPr/>
        <a:lstStyle/>
        <a:p>
          <a:endParaRPr lang="en-US"/>
        </a:p>
      </dgm:t>
    </dgm:pt>
    <dgm:pt modelId="{F614C917-00B2-4B7A-ACCF-358F60A69F02}" type="sibTrans" cxnId="{1A79C88E-57AE-4588-A161-2D4175DADBF5}">
      <dgm:prSet/>
      <dgm:spPr/>
      <dgm:t>
        <a:bodyPr/>
        <a:lstStyle/>
        <a:p>
          <a:endParaRPr lang="en-US"/>
        </a:p>
      </dgm:t>
    </dgm:pt>
    <dgm:pt modelId="{77E98BA3-DB3E-4575-9EFE-8315C79362FD}" type="pres">
      <dgm:prSet presAssocID="{82483EF3-909C-4227-B024-FD06B2740C6E}" presName="Name0" presStyleCnt="0">
        <dgm:presLayoutVars>
          <dgm:chPref val="1"/>
          <dgm:dir/>
          <dgm:animOne val="branch"/>
          <dgm:animLvl val="lvl"/>
          <dgm:resizeHandles val="exact"/>
        </dgm:presLayoutVars>
      </dgm:prSet>
      <dgm:spPr/>
    </dgm:pt>
    <dgm:pt modelId="{3D72C6D4-17BD-4940-9B78-FA48B64123C1}" type="pres">
      <dgm:prSet presAssocID="{12A3BF60-F36A-4AB1-806C-FFB0722B8EAB}" presName="root1" presStyleCnt="0"/>
      <dgm:spPr/>
    </dgm:pt>
    <dgm:pt modelId="{0399F7FA-7A41-4368-B933-252E852BF631}" type="pres">
      <dgm:prSet presAssocID="{12A3BF60-F36A-4AB1-806C-FFB0722B8EAB}" presName="LevelOneTextNode" presStyleLbl="node0" presStyleIdx="0" presStyleCnt="1">
        <dgm:presLayoutVars>
          <dgm:chPref val="3"/>
        </dgm:presLayoutVars>
      </dgm:prSet>
      <dgm:spPr/>
    </dgm:pt>
    <dgm:pt modelId="{D2A5A84A-A8F4-4E25-BC17-A46448F824BC}" type="pres">
      <dgm:prSet presAssocID="{12A3BF60-F36A-4AB1-806C-FFB0722B8EAB}" presName="level2hierChild" presStyleCnt="0"/>
      <dgm:spPr/>
    </dgm:pt>
    <dgm:pt modelId="{F3BB4406-5C73-45EC-A399-24D20EA2894C}" type="pres">
      <dgm:prSet presAssocID="{0C186DFC-879E-48C8-B766-6BD0D16A6041}" presName="conn2-1" presStyleLbl="parChTrans1D2" presStyleIdx="0" presStyleCnt="3"/>
      <dgm:spPr/>
    </dgm:pt>
    <dgm:pt modelId="{7D7422D2-1E00-43B2-867A-3BE3D71C75F0}" type="pres">
      <dgm:prSet presAssocID="{0C186DFC-879E-48C8-B766-6BD0D16A6041}" presName="connTx" presStyleLbl="parChTrans1D2" presStyleIdx="0" presStyleCnt="3"/>
      <dgm:spPr/>
    </dgm:pt>
    <dgm:pt modelId="{9545C800-B502-4AED-A6BB-5967CBC9A639}" type="pres">
      <dgm:prSet presAssocID="{FA7C6CD6-3E86-4583-A66F-80FE00DB1E66}" presName="root2" presStyleCnt="0"/>
      <dgm:spPr/>
    </dgm:pt>
    <dgm:pt modelId="{12515A81-2D12-4BA9-BAC8-DB57EA05A8BB}" type="pres">
      <dgm:prSet presAssocID="{FA7C6CD6-3E86-4583-A66F-80FE00DB1E66}" presName="LevelTwoTextNode" presStyleLbl="node2" presStyleIdx="0" presStyleCnt="3">
        <dgm:presLayoutVars>
          <dgm:chPref val="3"/>
        </dgm:presLayoutVars>
      </dgm:prSet>
      <dgm:spPr/>
    </dgm:pt>
    <dgm:pt modelId="{118306A7-B2BC-4CDA-9242-7BF023FE7F7D}" type="pres">
      <dgm:prSet presAssocID="{FA7C6CD6-3E86-4583-A66F-80FE00DB1E66}" presName="level3hierChild" presStyleCnt="0"/>
      <dgm:spPr/>
    </dgm:pt>
    <dgm:pt modelId="{2D2AA1ED-5569-45D1-AC1A-5061EBC15A84}" type="pres">
      <dgm:prSet presAssocID="{95709C4B-BF1F-4869-AED0-CC0C5178F678}" presName="conn2-1" presStyleLbl="parChTrans1D3" presStyleIdx="0" presStyleCnt="3"/>
      <dgm:spPr/>
    </dgm:pt>
    <dgm:pt modelId="{5514DDAC-3A4E-4D11-90DA-FC8A55E65C79}" type="pres">
      <dgm:prSet presAssocID="{95709C4B-BF1F-4869-AED0-CC0C5178F678}" presName="connTx" presStyleLbl="parChTrans1D3" presStyleIdx="0" presStyleCnt="3"/>
      <dgm:spPr/>
    </dgm:pt>
    <dgm:pt modelId="{8F6544ED-694E-4916-995C-DE2BB5D2EFC2}" type="pres">
      <dgm:prSet presAssocID="{03F9C7A3-B3B6-4F24-8C4E-B4301BF96409}" presName="root2" presStyleCnt="0"/>
      <dgm:spPr/>
    </dgm:pt>
    <dgm:pt modelId="{3838E7D7-3E9D-4BFC-B037-02F8576DE5E4}" type="pres">
      <dgm:prSet presAssocID="{03F9C7A3-B3B6-4F24-8C4E-B4301BF96409}" presName="LevelTwoTextNode" presStyleLbl="node3" presStyleIdx="0" presStyleCnt="3">
        <dgm:presLayoutVars>
          <dgm:chPref val="3"/>
        </dgm:presLayoutVars>
      </dgm:prSet>
      <dgm:spPr/>
    </dgm:pt>
    <dgm:pt modelId="{573A7D8C-8781-47DC-AE4C-F152F8AE76F9}" type="pres">
      <dgm:prSet presAssocID="{03F9C7A3-B3B6-4F24-8C4E-B4301BF96409}" presName="level3hierChild" presStyleCnt="0"/>
      <dgm:spPr/>
    </dgm:pt>
    <dgm:pt modelId="{AE31F020-8EC6-4C71-95E3-9AF51E97E8DB}" type="pres">
      <dgm:prSet presAssocID="{1D97140E-271F-429A-A7EC-6EDCD003EFFA}" presName="conn2-1" presStyleLbl="parChTrans1D2" presStyleIdx="1" presStyleCnt="3"/>
      <dgm:spPr/>
    </dgm:pt>
    <dgm:pt modelId="{78B82196-A272-4D6C-B63C-C5D59EDBD71A}" type="pres">
      <dgm:prSet presAssocID="{1D97140E-271F-429A-A7EC-6EDCD003EFFA}" presName="connTx" presStyleLbl="parChTrans1D2" presStyleIdx="1" presStyleCnt="3"/>
      <dgm:spPr/>
    </dgm:pt>
    <dgm:pt modelId="{9FFD0A45-8549-411A-8226-2CB28AC5EBF1}" type="pres">
      <dgm:prSet presAssocID="{BACD750E-B251-4B08-95D5-05A8D182914C}" presName="root2" presStyleCnt="0"/>
      <dgm:spPr/>
    </dgm:pt>
    <dgm:pt modelId="{B6E2CFA0-6E76-47FE-A414-C1FB2AF979D3}" type="pres">
      <dgm:prSet presAssocID="{BACD750E-B251-4B08-95D5-05A8D182914C}" presName="LevelTwoTextNode" presStyleLbl="node2" presStyleIdx="1" presStyleCnt="3">
        <dgm:presLayoutVars>
          <dgm:chPref val="3"/>
        </dgm:presLayoutVars>
      </dgm:prSet>
      <dgm:spPr/>
    </dgm:pt>
    <dgm:pt modelId="{8927DA8D-9894-4B11-B544-4EA76CD89D94}" type="pres">
      <dgm:prSet presAssocID="{BACD750E-B251-4B08-95D5-05A8D182914C}" presName="level3hierChild" presStyleCnt="0"/>
      <dgm:spPr/>
    </dgm:pt>
    <dgm:pt modelId="{2AB9A8BB-84CC-40DA-96F3-1512C8C93031}" type="pres">
      <dgm:prSet presAssocID="{6CBC9F33-1F49-4A5A-9F49-04FE074C9E59}" presName="conn2-1" presStyleLbl="parChTrans1D3" presStyleIdx="1" presStyleCnt="3"/>
      <dgm:spPr/>
    </dgm:pt>
    <dgm:pt modelId="{90E8C788-C977-4D93-910E-85E1BF7D14AD}" type="pres">
      <dgm:prSet presAssocID="{6CBC9F33-1F49-4A5A-9F49-04FE074C9E59}" presName="connTx" presStyleLbl="parChTrans1D3" presStyleIdx="1" presStyleCnt="3"/>
      <dgm:spPr/>
    </dgm:pt>
    <dgm:pt modelId="{6D8BE937-0325-4FA0-83F3-9CD574B585A5}" type="pres">
      <dgm:prSet presAssocID="{063729F9-5AD4-4565-9E57-7FD91EE03E4A}" presName="root2" presStyleCnt="0"/>
      <dgm:spPr/>
    </dgm:pt>
    <dgm:pt modelId="{6BBF1A71-24A7-4327-B900-C0976FB8E2EF}" type="pres">
      <dgm:prSet presAssocID="{063729F9-5AD4-4565-9E57-7FD91EE03E4A}" presName="LevelTwoTextNode" presStyleLbl="node3" presStyleIdx="1" presStyleCnt="3">
        <dgm:presLayoutVars>
          <dgm:chPref val="3"/>
        </dgm:presLayoutVars>
      </dgm:prSet>
      <dgm:spPr/>
    </dgm:pt>
    <dgm:pt modelId="{543EAC70-7733-493B-AC57-FACB16494636}" type="pres">
      <dgm:prSet presAssocID="{063729F9-5AD4-4565-9E57-7FD91EE03E4A}" presName="level3hierChild" presStyleCnt="0"/>
      <dgm:spPr/>
    </dgm:pt>
    <dgm:pt modelId="{3B9BC395-AD70-40CA-8F3F-68497645ECEA}" type="pres">
      <dgm:prSet presAssocID="{4D32725A-93C5-472A-9BD2-E7E14FEEAFDB}" presName="conn2-1" presStyleLbl="parChTrans1D2" presStyleIdx="2" presStyleCnt="3"/>
      <dgm:spPr/>
    </dgm:pt>
    <dgm:pt modelId="{F450E282-0670-4C9D-92B0-673BD8D9143F}" type="pres">
      <dgm:prSet presAssocID="{4D32725A-93C5-472A-9BD2-E7E14FEEAFDB}" presName="connTx" presStyleLbl="parChTrans1D2" presStyleIdx="2" presStyleCnt="3"/>
      <dgm:spPr/>
    </dgm:pt>
    <dgm:pt modelId="{8FD1B8FD-9018-4F74-8EB0-568493642B5C}" type="pres">
      <dgm:prSet presAssocID="{DF78D64D-F766-416A-B7F7-5F9FBD8B341C}" presName="root2" presStyleCnt="0"/>
      <dgm:spPr/>
    </dgm:pt>
    <dgm:pt modelId="{C9629B18-DBCB-46AB-A14A-E8D5DB7DD352}" type="pres">
      <dgm:prSet presAssocID="{DF78D64D-F766-416A-B7F7-5F9FBD8B341C}" presName="LevelTwoTextNode" presStyleLbl="node2" presStyleIdx="2" presStyleCnt="3">
        <dgm:presLayoutVars>
          <dgm:chPref val="3"/>
        </dgm:presLayoutVars>
      </dgm:prSet>
      <dgm:spPr/>
    </dgm:pt>
    <dgm:pt modelId="{0153EB7A-81DD-4A4C-9E6F-35546E1E63F8}" type="pres">
      <dgm:prSet presAssocID="{DF78D64D-F766-416A-B7F7-5F9FBD8B341C}" presName="level3hierChild" presStyleCnt="0"/>
      <dgm:spPr/>
    </dgm:pt>
    <dgm:pt modelId="{01F10E61-CB8C-4A84-9FDE-C48D9B4A2E9C}" type="pres">
      <dgm:prSet presAssocID="{1F5B6B9B-3328-46D7-8388-4950757597B7}" presName="conn2-1" presStyleLbl="parChTrans1D3" presStyleIdx="2" presStyleCnt="3"/>
      <dgm:spPr/>
    </dgm:pt>
    <dgm:pt modelId="{6C4C618D-4A74-4621-B625-289019B97831}" type="pres">
      <dgm:prSet presAssocID="{1F5B6B9B-3328-46D7-8388-4950757597B7}" presName="connTx" presStyleLbl="parChTrans1D3" presStyleIdx="2" presStyleCnt="3"/>
      <dgm:spPr/>
    </dgm:pt>
    <dgm:pt modelId="{F20589B8-79C9-4467-B216-992A98A62817}" type="pres">
      <dgm:prSet presAssocID="{550CF81F-3896-4A6A-A1CC-08C921FE26EC}" presName="root2" presStyleCnt="0"/>
      <dgm:spPr/>
    </dgm:pt>
    <dgm:pt modelId="{705EBA12-B108-4565-A471-E3ED2A32C603}" type="pres">
      <dgm:prSet presAssocID="{550CF81F-3896-4A6A-A1CC-08C921FE26EC}" presName="LevelTwoTextNode" presStyleLbl="node3" presStyleIdx="2" presStyleCnt="3">
        <dgm:presLayoutVars>
          <dgm:chPref val="3"/>
        </dgm:presLayoutVars>
      </dgm:prSet>
      <dgm:spPr/>
    </dgm:pt>
    <dgm:pt modelId="{63C1CC30-FB21-41D3-8A8D-EBA102843C19}" type="pres">
      <dgm:prSet presAssocID="{550CF81F-3896-4A6A-A1CC-08C921FE26EC}" presName="level3hierChild" presStyleCnt="0"/>
      <dgm:spPr/>
    </dgm:pt>
  </dgm:ptLst>
  <dgm:cxnLst>
    <dgm:cxn modelId="{4CF4FA11-C62E-471F-B796-830895551439}" srcId="{12A3BF60-F36A-4AB1-806C-FFB0722B8EAB}" destId="{BACD750E-B251-4B08-95D5-05A8D182914C}" srcOrd="1" destOrd="0" parTransId="{1D97140E-271F-429A-A7EC-6EDCD003EFFA}" sibTransId="{3CA5B89D-71B1-4817-9AE6-46A82242DCB9}"/>
    <dgm:cxn modelId="{BDDFE318-CD4D-4B0C-BCD1-1F66F836A680}" type="presOf" srcId="{1D97140E-271F-429A-A7EC-6EDCD003EFFA}" destId="{78B82196-A272-4D6C-B63C-C5D59EDBD71A}" srcOrd="1" destOrd="0" presId="urn:microsoft.com/office/officeart/2008/layout/HorizontalMultiLevelHierarchy"/>
    <dgm:cxn modelId="{12B93319-1B0A-4725-9317-68C67E63E712}" srcId="{82483EF3-909C-4227-B024-FD06B2740C6E}" destId="{12A3BF60-F36A-4AB1-806C-FFB0722B8EAB}" srcOrd="0" destOrd="0" parTransId="{051E25A8-D392-488E-B0EC-DD69312F9045}" sibTransId="{566A02E1-9AC8-4291-BB17-920744471047}"/>
    <dgm:cxn modelId="{91C2CB1E-2987-4722-8D65-C914FBB7E968}" type="presOf" srcId="{95709C4B-BF1F-4869-AED0-CC0C5178F678}" destId="{5514DDAC-3A4E-4D11-90DA-FC8A55E65C79}" srcOrd="1" destOrd="0" presId="urn:microsoft.com/office/officeart/2008/layout/HorizontalMultiLevelHierarchy"/>
    <dgm:cxn modelId="{C73D7421-01A1-4881-81CF-99F07C0A9EF6}" type="presOf" srcId="{FA7C6CD6-3E86-4583-A66F-80FE00DB1E66}" destId="{12515A81-2D12-4BA9-BAC8-DB57EA05A8BB}" srcOrd="0" destOrd="0" presId="urn:microsoft.com/office/officeart/2008/layout/HorizontalMultiLevelHierarchy"/>
    <dgm:cxn modelId="{02E11E2F-6965-4F22-A6ED-074E949558F1}" type="presOf" srcId="{063729F9-5AD4-4565-9E57-7FD91EE03E4A}" destId="{6BBF1A71-24A7-4327-B900-C0976FB8E2EF}" srcOrd="0" destOrd="0" presId="urn:microsoft.com/office/officeart/2008/layout/HorizontalMultiLevelHierarchy"/>
    <dgm:cxn modelId="{2B41AA33-5A07-4118-9261-67CBB87309B5}" type="presOf" srcId="{12A3BF60-F36A-4AB1-806C-FFB0722B8EAB}" destId="{0399F7FA-7A41-4368-B933-252E852BF631}" srcOrd="0" destOrd="0" presId="urn:microsoft.com/office/officeart/2008/layout/HorizontalMultiLevelHierarchy"/>
    <dgm:cxn modelId="{9C0EF033-BFF0-4531-BBC7-8B1772297CE0}" type="presOf" srcId="{6CBC9F33-1F49-4A5A-9F49-04FE074C9E59}" destId="{2AB9A8BB-84CC-40DA-96F3-1512C8C93031}" srcOrd="0" destOrd="0" presId="urn:microsoft.com/office/officeart/2008/layout/HorizontalMultiLevelHierarchy"/>
    <dgm:cxn modelId="{63A4AD5B-A538-4F8B-92B8-7E1D1E0F0D98}" type="presOf" srcId="{550CF81F-3896-4A6A-A1CC-08C921FE26EC}" destId="{705EBA12-B108-4565-A471-E3ED2A32C603}" srcOrd="0" destOrd="0" presId="urn:microsoft.com/office/officeart/2008/layout/HorizontalMultiLevelHierarchy"/>
    <dgm:cxn modelId="{DCE4B66A-8C02-4955-A5FF-6BFC61585A5A}" type="presOf" srcId="{BACD750E-B251-4B08-95D5-05A8D182914C}" destId="{B6E2CFA0-6E76-47FE-A414-C1FB2AF979D3}" srcOrd="0" destOrd="0" presId="urn:microsoft.com/office/officeart/2008/layout/HorizontalMultiLevelHierarchy"/>
    <dgm:cxn modelId="{75CAF278-0D24-4515-AE25-9B29AD551A41}" type="presOf" srcId="{0C186DFC-879E-48C8-B766-6BD0D16A6041}" destId="{F3BB4406-5C73-45EC-A399-24D20EA2894C}" srcOrd="0" destOrd="0" presId="urn:microsoft.com/office/officeart/2008/layout/HorizontalMultiLevelHierarchy"/>
    <dgm:cxn modelId="{1038977D-4E48-4F56-88A7-D420427810D7}" type="presOf" srcId="{0C186DFC-879E-48C8-B766-6BD0D16A6041}" destId="{7D7422D2-1E00-43B2-867A-3BE3D71C75F0}" srcOrd="1" destOrd="0" presId="urn:microsoft.com/office/officeart/2008/layout/HorizontalMultiLevelHierarchy"/>
    <dgm:cxn modelId="{4B07B589-7544-4438-A41C-9FAB1198F2BF}" srcId="{DF78D64D-F766-416A-B7F7-5F9FBD8B341C}" destId="{550CF81F-3896-4A6A-A1CC-08C921FE26EC}" srcOrd="0" destOrd="0" parTransId="{1F5B6B9B-3328-46D7-8388-4950757597B7}" sibTransId="{F2321321-614C-48FC-AA3C-8A7BFB55F6C8}"/>
    <dgm:cxn modelId="{1A79C88E-57AE-4588-A161-2D4175DADBF5}" srcId="{12A3BF60-F36A-4AB1-806C-FFB0722B8EAB}" destId="{DF78D64D-F766-416A-B7F7-5F9FBD8B341C}" srcOrd="2" destOrd="0" parTransId="{4D32725A-93C5-472A-9BD2-E7E14FEEAFDB}" sibTransId="{F614C917-00B2-4B7A-ACCF-358F60A69F02}"/>
    <dgm:cxn modelId="{75FE4B99-B821-4B29-A50F-86038899CD10}" srcId="{FA7C6CD6-3E86-4583-A66F-80FE00DB1E66}" destId="{03F9C7A3-B3B6-4F24-8C4E-B4301BF96409}" srcOrd="0" destOrd="0" parTransId="{95709C4B-BF1F-4869-AED0-CC0C5178F678}" sibTransId="{AFA70A8C-2A00-46CC-AE21-3E9DB0616528}"/>
    <dgm:cxn modelId="{7D46D5A1-36B8-4F2F-8FFC-1BBBE4062EFC}" type="presOf" srcId="{1F5B6B9B-3328-46D7-8388-4950757597B7}" destId="{01F10E61-CB8C-4A84-9FDE-C48D9B4A2E9C}" srcOrd="0" destOrd="0" presId="urn:microsoft.com/office/officeart/2008/layout/HorizontalMultiLevelHierarchy"/>
    <dgm:cxn modelId="{AB3F0DA7-0EE7-45D2-83EE-4210309B74D0}" type="presOf" srcId="{4D32725A-93C5-472A-9BD2-E7E14FEEAFDB}" destId="{F450E282-0670-4C9D-92B0-673BD8D9143F}" srcOrd="1" destOrd="0" presId="urn:microsoft.com/office/officeart/2008/layout/HorizontalMultiLevelHierarchy"/>
    <dgm:cxn modelId="{06D57DAE-248D-4926-BEEA-1B39DC626DBD}" type="presOf" srcId="{03F9C7A3-B3B6-4F24-8C4E-B4301BF96409}" destId="{3838E7D7-3E9D-4BFC-B037-02F8576DE5E4}" srcOrd="0" destOrd="0" presId="urn:microsoft.com/office/officeart/2008/layout/HorizontalMultiLevelHierarchy"/>
    <dgm:cxn modelId="{BE2FADB4-0427-4A7A-9F2D-EF9AC2EC57A5}" type="presOf" srcId="{DF78D64D-F766-416A-B7F7-5F9FBD8B341C}" destId="{C9629B18-DBCB-46AB-A14A-E8D5DB7DD352}" srcOrd="0" destOrd="0" presId="urn:microsoft.com/office/officeart/2008/layout/HorizontalMultiLevelHierarchy"/>
    <dgm:cxn modelId="{A64BD8B7-098C-4F62-8E9F-8CDCFBB8FCDB}" srcId="{12A3BF60-F36A-4AB1-806C-FFB0722B8EAB}" destId="{FA7C6CD6-3E86-4583-A66F-80FE00DB1E66}" srcOrd="0" destOrd="0" parTransId="{0C186DFC-879E-48C8-B766-6BD0D16A6041}" sibTransId="{8BFF4358-1FCC-4930-9CBD-27C224C40A1A}"/>
    <dgm:cxn modelId="{50B1D7BD-CD61-4FE6-8D16-EF7BC20E83E8}" type="presOf" srcId="{82483EF3-909C-4227-B024-FD06B2740C6E}" destId="{77E98BA3-DB3E-4575-9EFE-8315C79362FD}" srcOrd="0" destOrd="0" presId="urn:microsoft.com/office/officeart/2008/layout/HorizontalMultiLevelHierarchy"/>
    <dgm:cxn modelId="{503539D6-2F09-43FD-BB4B-73F6C3D8D7DC}" type="presOf" srcId="{1F5B6B9B-3328-46D7-8388-4950757597B7}" destId="{6C4C618D-4A74-4621-B625-289019B97831}" srcOrd="1" destOrd="0" presId="urn:microsoft.com/office/officeart/2008/layout/HorizontalMultiLevelHierarchy"/>
    <dgm:cxn modelId="{C0311BD7-9248-49A4-BD7C-22D348D596F9}" type="presOf" srcId="{4D32725A-93C5-472A-9BD2-E7E14FEEAFDB}" destId="{3B9BC395-AD70-40CA-8F3F-68497645ECEA}" srcOrd="0" destOrd="0" presId="urn:microsoft.com/office/officeart/2008/layout/HorizontalMultiLevelHierarchy"/>
    <dgm:cxn modelId="{F4D583EA-B80F-4D38-9F8F-3FD0E27159C8}" type="presOf" srcId="{6CBC9F33-1F49-4A5A-9F49-04FE074C9E59}" destId="{90E8C788-C977-4D93-910E-85E1BF7D14AD}" srcOrd="1" destOrd="0" presId="urn:microsoft.com/office/officeart/2008/layout/HorizontalMultiLevelHierarchy"/>
    <dgm:cxn modelId="{B1D39DEA-BD40-4308-AE94-73A3B01A56FE}" type="presOf" srcId="{1D97140E-271F-429A-A7EC-6EDCD003EFFA}" destId="{AE31F020-8EC6-4C71-95E3-9AF51E97E8DB}" srcOrd="0" destOrd="0" presId="urn:microsoft.com/office/officeart/2008/layout/HorizontalMultiLevelHierarchy"/>
    <dgm:cxn modelId="{E305CEEC-C19A-469E-BA5A-840D8116CC47}" srcId="{BACD750E-B251-4B08-95D5-05A8D182914C}" destId="{063729F9-5AD4-4565-9E57-7FD91EE03E4A}" srcOrd="0" destOrd="0" parTransId="{6CBC9F33-1F49-4A5A-9F49-04FE074C9E59}" sibTransId="{44A0DB20-E401-4009-AFD3-AF41556A3FA8}"/>
    <dgm:cxn modelId="{79D32CFC-9032-479F-B3B6-F22B1F7B46B7}" type="presOf" srcId="{95709C4B-BF1F-4869-AED0-CC0C5178F678}" destId="{2D2AA1ED-5569-45D1-AC1A-5061EBC15A84}" srcOrd="0" destOrd="0" presId="urn:microsoft.com/office/officeart/2008/layout/HorizontalMultiLevelHierarchy"/>
    <dgm:cxn modelId="{D715E957-9550-4DE4-A262-39E453E1AA18}" type="presParOf" srcId="{77E98BA3-DB3E-4575-9EFE-8315C79362FD}" destId="{3D72C6D4-17BD-4940-9B78-FA48B64123C1}" srcOrd="0" destOrd="0" presId="urn:microsoft.com/office/officeart/2008/layout/HorizontalMultiLevelHierarchy"/>
    <dgm:cxn modelId="{E243E2F6-5966-4951-A2AF-BBA387187DAA}" type="presParOf" srcId="{3D72C6D4-17BD-4940-9B78-FA48B64123C1}" destId="{0399F7FA-7A41-4368-B933-252E852BF631}" srcOrd="0" destOrd="0" presId="urn:microsoft.com/office/officeart/2008/layout/HorizontalMultiLevelHierarchy"/>
    <dgm:cxn modelId="{BCF1B7A6-C848-433E-A364-6BD1B79F5057}" type="presParOf" srcId="{3D72C6D4-17BD-4940-9B78-FA48B64123C1}" destId="{D2A5A84A-A8F4-4E25-BC17-A46448F824BC}" srcOrd="1" destOrd="0" presId="urn:microsoft.com/office/officeart/2008/layout/HorizontalMultiLevelHierarchy"/>
    <dgm:cxn modelId="{D029D468-1BBC-4D2E-8447-89AFCE7EAEFF}" type="presParOf" srcId="{D2A5A84A-A8F4-4E25-BC17-A46448F824BC}" destId="{F3BB4406-5C73-45EC-A399-24D20EA2894C}" srcOrd="0" destOrd="0" presId="urn:microsoft.com/office/officeart/2008/layout/HorizontalMultiLevelHierarchy"/>
    <dgm:cxn modelId="{6F2C1B19-F028-4793-97ED-61E13CB15B9A}" type="presParOf" srcId="{F3BB4406-5C73-45EC-A399-24D20EA2894C}" destId="{7D7422D2-1E00-43B2-867A-3BE3D71C75F0}" srcOrd="0" destOrd="0" presId="urn:microsoft.com/office/officeart/2008/layout/HorizontalMultiLevelHierarchy"/>
    <dgm:cxn modelId="{E38E7AF2-1CBE-4536-8DBC-C06F6AC61A1F}" type="presParOf" srcId="{D2A5A84A-A8F4-4E25-BC17-A46448F824BC}" destId="{9545C800-B502-4AED-A6BB-5967CBC9A639}" srcOrd="1" destOrd="0" presId="urn:microsoft.com/office/officeart/2008/layout/HorizontalMultiLevelHierarchy"/>
    <dgm:cxn modelId="{19398F15-7932-436D-A664-61A5C0AB2791}" type="presParOf" srcId="{9545C800-B502-4AED-A6BB-5967CBC9A639}" destId="{12515A81-2D12-4BA9-BAC8-DB57EA05A8BB}" srcOrd="0" destOrd="0" presId="urn:microsoft.com/office/officeart/2008/layout/HorizontalMultiLevelHierarchy"/>
    <dgm:cxn modelId="{4501C6BD-B678-436F-A83A-EBC465880EAF}" type="presParOf" srcId="{9545C800-B502-4AED-A6BB-5967CBC9A639}" destId="{118306A7-B2BC-4CDA-9242-7BF023FE7F7D}" srcOrd="1" destOrd="0" presId="urn:microsoft.com/office/officeart/2008/layout/HorizontalMultiLevelHierarchy"/>
    <dgm:cxn modelId="{89DE32DF-5054-4A20-B6F9-B4D32BA3AE6D}" type="presParOf" srcId="{118306A7-B2BC-4CDA-9242-7BF023FE7F7D}" destId="{2D2AA1ED-5569-45D1-AC1A-5061EBC15A84}" srcOrd="0" destOrd="0" presId="urn:microsoft.com/office/officeart/2008/layout/HorizontalMultiLevelHierarchy"/>
    <dgm:cxn modelId="{4CDE1B88-7124-43EC-90AA-3CBB3A3E780B}" type="presParOf" srcId="{2D2AA1ED-5569-45D1-AC1A-5061EBC15A84}" destId="{5514DDAC-3A4E-4D11-90DA-FC8A55E65C79}" srcOrd="0" destOrd="0" presId="urn:microsoft.com/office/officeart/2008/layout/HorizontalMultiLevelHierarchy"/>
    <dgm:cxn modelId="{BD61960B-E4D1-4602-BE0B-909F890BA38B}" type="presParOf" srcId="{118306A7-B2BC-4CDA-9242-7BF023FE7F7D}" destId="{8F6544ED-694E-4916-995C-DE2BB5D2EFC2}" srcOrd="1" destOrd="0" presId="urn:microsoft.com/office/officeart/2008/layout/HorizontalMultiLevelHierarchy"/>
    <dgm:cxn modelId="{239BD67D-3DC5-4829-87E4-F7813542551A}" type="presParOf" srcId="{8F6544ED-694E-4916-995C-DE2BB5D2EFC2}" destId="{3838E7D7-3E9D-4BFC-B037-02F8576DE5E4}" srcOrd="0" destOrd="0" presId="urn:microsoft.com/office/officeart/2008/layout/HorizontalMultiLevelHierarchy"/>
    <dgm:cxn modelId="{95678194-6345-4C1D-A58F-F1BE7D2D8A87}" type="presParOf" srcId="{8F6544ED-694E-4916-995C-DE2BB5D2EFC2}" destId="{573A7D8C-8781-47DC-AE4C-F152F8AE76F9}" srcOrd="1" destOrd="0" presId="urn:microsoft.com/office/officeart/2008/layout/HorizontalMultiLevelHierarchy"/>
    <dgm:cxn modelId="{7972BDFF-4A1A-4764-B643-95CD0DA253C4}" type="presParOf" srcId="{D2A5A84A-A8F4-4E25-BC17-A46448F824BC}" destId="{AE31F020-8EC6-4C71-95E3-9AF51E97E8DB}" srcOrd="2" destOrd="0" presId="urn:microsoft.com/office/officeart/2008/layout/HorizontalMultiLevelHierarchy"/>
    <dgm:cxn modelId="{7CBD6CC8-9450-4793-91CC-B23137FF948F}" type="presParOf" srcId="{AE31F020-8EC6-4C71-95E3-9AF51E97E8DB}" destId="{78B82196-A272-4D6C-B63C-C5D59EDBD71A}" srcOrd="0" destOrd="0" presId="urn:microsoft.com/office/officeart/2008/layout/HorizontalMultiLevelHierarchy"/>
    <dgm:cxn modelId="{94B047E9-2882-4728-840D-3E3260412A65}" type="presParOf" srcId="{D2A5A84A-A8F4-4E25-BC17-A46448F824BC}" destId="{9FFD0A45-8549-411A-8226-2CB28AC5EBF1}" srcOrd="3" destOrd="0" presId="urn:microsoft.com/office/officeart/2008/layout/HorizontalMultiLevelHierarchy"/>
    <dgm:cxn modelId="{36C675A3-4F48-459B-B712-BFD7826B3DEF}" type="presParOf" srcId="{9FFD0A45-8549-411A-8226-2CB28AC5EBF1}" destId="{B6E2CFA0-6E76-47FE-A414-C1FB2AF979D3}" srcOrd="0" destOrd="0" presId="urn:microsoft.com/office/officeart/2008/layout/HorizontalMultiLevelHierarchy"/>
    <dgm:cxn modelId="{18C14D52-732C-48CA-B568-27D51D718658}" type="presParOf" srcId="{9FFD0A45-8549-411A-8226-2CB28AC5EBF1}" destId="{8927DA8D-9894-4B11-B544-4EA76CD89D94}" srcOrd="1" destOrd="0" presId="urn:microsoft.com/office/officeart/2008/layout/HorizontalMultiLevelHierarchy"/>
    <dgm:cxn modelId="{FFCB7197-EE61-41C3-B04F-C3008A830E84}" type="presParOf" srcId="{8927DA8D-9894-4B11-B544-4EA76CD89D94}" destId="{2AB9A8BB-84CC-40DA-96F3-1512C8C93031}" srcOrd="0" destOrd="0" presId="urn:microsoft.com/office/officeart/2008/layout/HorizontalMultiLevelHierarchy"/>
    <dgm:cxn modelId="{39C94C90-4298-4960-A0C6-B3CA8E638848}" type="presParOf" srcId="{2AB9A8BB-84CC-40DA-96F3-1512C8C93031}" destId="{90E8C788-C977-4D93-910E-85E1BF7D14AD}" srcOrd="0" destOrd="0" presId="urn:microsoft.com/office/officeart/2008/layout/HorizontalMultiLevelHierarchy"/>
    <dgm:cxn modelId="{6C848D08-5F62-4E97-A339-E0B257E13123}" type="presParOf" srcId="{8927DA8D-9894-4B11-B544-4EA76CD89D94}" destId="{6D8BE937-0325-4FA0-83F3-9CD574B585A5}" srcOrd="1" destOrd="0" presId="urn:microsoft.com/office/officeart/2008/layout/HorizontalMultiLevelHierarchy"/>
    <dgm:cxn modelId="{6A363387-1B2C-4664-9615-3F47D562531A}" type="presParOf" srcId="{6D8BE937-0325-4FA0-83F3-9CD574B585A5}" destId="{6BBF1A71-24A7-4327-B900-C0976FB8E2EF}" srcOrd="0" destOrd="0" presId="urn:microsoft.com/office/officeart/2008/layout/HorizontalMultiLevelHierarchy"/>
    <dgm:cxn modelId="{FC8D2B4F-54B8-4A09-A601-8AB2073E9F35}" type="presParOf" srcId="{6D8BE937-0325-4FA0-83F3-9CD574B585A5}" destId="{543EAC70-7733-493B-AC57-FACB16494636}" srcOrd="1" destOrd="0" presId="urn:microsoft.com/office/officeart/2008/layout/HorizontalMultiLevelHierarchy"/>
    <dgm:cxn modelId="{DBC9A2EE-4A62-43EB-8934-E9067622BA92}" type="presParOf" srcId="{D2A5A84A-A8F4-4E25-BC17-A46448F824BC}" destId="{3B9BC395-AD70-40CA-8F3F-68497645ECEA}" srcOrd="4" destOrd="0" presId="urn:microsoft.com/office/officeart/2008/layout/HorizontalMultiLevelHierarchy"/>
    <dgm:cxn modelId="{13B38DC0-11CB-48FA-9B0F-E630C0A721B5}" type="presParOf" srcId="{3B9BC395-AD70-40CA-8F3F-68497645ECEA}" destId="{F450E282-0670-4C9D-92B0-673BD8D9143F}" srcOrd="0" destOrd="0" presId="urn:microsoft.com/office/officeart/2008/layout/HorizontalMultiLevelHierarchy"/>
    <dgm:cxn modelId="{DB8498A2-CD72-4CC4-9C1D-0B8CBA47FB17}" type="presParOf" srcId="{D2A5A84A-A8F4-4E25-BC17-A46448F824BC}" destId="{8FD1B8FD-9018-4F74-8EB0-568493642B5C}" srcOrd="5" destOrd="0" presId="urn:microsoft.com/office/officeart/2008/layout/HorizontalMultiLevelHierarchy"/>
    <dgm:cxn modelId="{B93F7216-832E-407F-9C3B-2C941AF8DF65}" type="presParOf" srcId="{8FD1B8FD-9018-4F74-8EB0-568493642B5C}" destId="{C9629B18-DBCB-46AB-A14A-E8D5DB7DD352}" srcOrd="0" destOrd="0" presId="urn:microsoft.com/office/officeart/2008/layout/HorizontalMultiLevelHierarchy"/>
    <dgm:cxn modelId="{4EF81554-A3F8-4FF9-A330-BB74544651A8}" type="presParOf" srcId="{8FD1B8FD-9018-4F74-8EB0-568493642B5C}" destId="{0153EB7A-81DD-4A4C-9E6F-35546E1E63F8}" srcOrd="1" destOrd="0" presId="urn:microsoft.com/office/officeart/2008/layout/HorizontalMultiLevelHierarchy"/>
    <dgm:cxn modelId="{EC5541DB-1EB1-4457-BB20-E1212069E445}" type="presParOf" srcId="{0153EB7A-81DD-4A4C-9E6F-35546E1E63F8}" destId="{01F10E61-CB8C-4A84-9FDE-C48D9B4A2E9C}" srcOrd="0" destOrd="0" presId="urn:microsoft.com/office/officeart/2008/layout/HorizontalMultiLevelHierarchy"/>
    <dgm:cxn modelId="{59F74885-8A03-4546-9397-BDA067D325D6}" type="presParOf" srcId="{01F10E61-CB8C-4A84-9FDE-C48D9B4A2E9C}" destId="{6C4C618D-4A74-4621-B625-289019B97831}" srcOrd="0" destOrd="0" presId="urn:microsoft.com/office/officeart/2008/layout/HorizontalMultiLevelHierarchy"/>
    <dgm:cxn modelId="{C315B91C-8F4E-41A8-B349-D721B1D71C55}" type="presParOf" srcId="{0153EB7A-81DD-4A4C-9E6F-35546E1E63F8}" destId="{F20589B8-79C9-4467-B216-992A98A62817}" srcOrd="1" destOrd="0" presId="urn:microsoft.com/office/officeart/2008/layout/HorizontalMultiLevelHierarchy"/>
    <dgm:cxn modelId="{78FC4A89-FFBC-4C0D-948B-385567EC1ABD}" type="presParOf" srcId="{F20589B8-79C9-4467-B216-992A98A62817}" destId="{705EBA12-B108-4565-A471-E3ED2A32C603}" srcOrd="0" destOrd="0" presId="urn:microsoft.com/office/officeart/2008/layout/HorizontalMultiLevelHierarchy"/>
    <dgm:cxn modelId="{D06F9F06-45C6-49D3-9CD6-5C60D79E6A57}" type="presParOf" srcId="{F20589B8-79C9-4467-B216-992A98A62817}" destId="{63C1CC30-FB21-41D3-8A8D-EBA102843C19}" srcOrd="1" destOrd="0" presId="urn:microsoft.com/office/officeart/2008/layout/HorizontalMultiLevelHierarchy"/>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FB17B7FD-289F-465E-9CB6-8D3D80A88825}" type="doc">
      <dgm:prSet loTypeId="urn:microsoft.com/office/officeart/2005/8/layout/hList1" loCatId="list" qsTypeId="urn:microsoft.com/office/officeart/2005/8/quickstyle/simple1" qsCatId="simple" csTypeId="urn:microsoft.com/office/officeart/2005/8/colors/colorful3" csCatId="colorful" phldr="1"/>
      <dgm:spPr/>
      <dgm:t>
        <a:bodyPr/>
        <a:lstStyle/>
        <a:p>
          <a:endParaRPr lang="en-US"/>
        </a:p>
      </dgm:t>
    </dgm:pt>
    <dgm:pt modelId="{F499A87D-815E-4348-86EE-7E54ED7A6EAF}">
      <dgm:prSet/>
      <dgm:spPr>
        <a:solidFill>
          <a:srgbClr val="C9E9E6">
            <a:alpha val="90000"/>
          </a:srgbClr>
        </a:solidFill>
      </dgm:spPr>
      <dgm:t>
        <a:bodyPr/>
        <a:lstStyle/>
        <a:p>
          <a:r>
            <a:rPr lang="en-US" altLang="en-US" dirty="0">
              <a:latin typeface="Source Sans Pro" panose="020B0503030403020204" pitchFamily="34" charset="0"/>
              <a:ea typeface="Source Sans Pro" panose="020B0503030403020204" pitchFamily="34" charset="0"/>
            </a:rPr>
            <a:t>Schedule dates, times and rooms</a:t>
          </a:r>
        </a:p>
      </dgm:t>
    </dgm:pt>
    <dgm:pt modelId="{FD1CF86F-DC70-4D98-839A-B5AD907EB2A7}" type="parTrans" cxnId="{32A01120-3C49-43A1-B577-B5418FCCB921}">
      <dgm:prSet/>
      <dgm:spPr/>
      <dgm:t>
        <a:bodyPr/>
        <a:lstStyle/>
        <a:p>
          <a:endParaRPr lang="en-US"/>
        </a:p>
      </dgm:t>
    </dgm:pt>
    <dgm:pt modelId="{8FE323B7-178E-4002-BED5-4F504CC63EBE}" type="sibTrans" cxnId="{32A01120-3C49-43A1-B577-B5418FCCB921}">
      <dgm:prSet/>
      <dgm:spPr/>
      <dgm:t>
        <a:bodyPr/>
        <a:lstStyle/>
        <a:p>
          <a:endParaRPr lang="en-US"/>
        </a:p>
      </dgm:t>
    </dgm:pt>
    <dgm:pt modelId="{DFB78F7B-76E6-4330-AB4E-2B99EF87FE2A}">
      <dgm:prSet/>
      <dgm:spPr>
        <a:solidFill>
          <a:srgbClr val="C9E9E6">
            <a:alpha val="90000"/>
          </a:srgbClr>
        </a:solidFill>
      </dgm:spPr>
      <dgm:t>
        <a:bodyPr/>
        <a:lstStyle/>
        <a:p>
          <a:r>
            <a:rPr lang="en-US" altLang="en-US" dirty="0">
              <a:latin typeface="Source Sans Pro" panose="020B0503030403020204" pitchFamily="34" charset="0"/>
              <a:ea typeface="Source Sans Pro" panose="020B0503030403020204" pitchFamily="34" charset="0"/>
            </a:rPr>
            <a:t>Administer exams/ make-up tests</a:t>
          </a:r>
        </a:p>
      </dgm:t>
    </dgm:pt>
    <dgm:pt modelId="{1CF5B039-8C25-48F2-BB51-19854478F5FE}" type="parTrans" cxnId="{DBBA8841-E2C6-4D66-9DB8-95EA92F27F70}">
      <dgm:prSet/>
      <dgm:spPr/>
      <dgm:t>
        <a:bodyPr/>
        <a:lstStyle/>
        <a:p>
          <a:endParaRPr lang="en-US"/>
        </a:p>
      </dgm:t>
    </dgm:pt>
    <dgm:pt modelId="{114AB3E8-9EAF-4F0A-9DF2-A2E4324BD08F}" type="sibTrans" cxnId="{DBBA8841-E2C6-4D66-9DB8-95EA92F27F70}">
      <dgm:prSet/>
      <dgm:spPr/>
      <dgm:t>
        <a:bodyPr/>
        <a:lstStyle/>
        <a:p>
          <a:endParaRPr lang="en-US"/>
        </a:p>
      </dgm:t>
    </dgm:pt>
    <dgm:pt modelId="{923D103A-962A-4347-8A02-9D7D5F879FDF}">
      <dgm:prSet/>
      <dgm:spPr>
        <a:solidFill>
          <a:srgbClr val="C9E9E6">
            <a:alpha val="90000"/>
          </a:srgbClr>
        </a:solidFill>
      </dgm:spPr>
      <dgm:t>
        <a:bodyPr/>
        <a:lstStyle/>
        <a:p>
          <a:r>
            <a:rPr lang="en-US" altLang="en-US" dirty="0">
              <a:latin typeface="Source Sans Pro" panose="020B0503030403020204" pitchFamily="34" charset="0"/>
              <a:ea typeface="Source Sans Pro" panose="020B0503030403020204" pitchFamily="34" charset="0"/>
            </a:rPr>
            <a:t>Scoring process</a:t>
          </a:r>
        </a:p>
      </dgm:t>
    </dgm:pt>
    <dgm:pt modelId="{118B85AC-7E72-496F-A120-F210941CF76C}" type="parTrans" cxnId="{41ECE8A0-8DE4-40F8-A293-DB1BC4766D22}">
      <dgm:prSet/>
      <dgm:spPr/>
      <dgm:t>
        <a:bodyPr/>
        <a:lstStyle/>
        <a:p>
          <a:endParaRPr lang="en-US"/>
        </a:p>
      </dgm:t>
    </dgm:pt>
    <dgm:pt modelId="{AC6DBCD3-C780-4F8A-B7D3-ACFC870ABD25}" type="sibTrans" cxnId="{41ECE8A0-8DE4-40F8-A293-DB1BC4766D22}">
      <dgm:prSet/>
      <dgm:spPr/>
      <dgm:t>
        <a:bodyPr/>
        <a:lstStyle/>
        <a:p>
          <a:endParaRPr lang="en-US"/>
        </a:p>
      </dgm:t>
    </dgm:pt>
    <dgm:pt modelId="{FC7FD6E6-18E2-4093-9CBD-D98237CFF92A}">
      <dgm:prSet/>
      <dgm:spPr>
        <a:solidFill>
          <a:srgbClr val="4CB6AC"/>
        </a:solidFill>
      </dgm:spPr>
      <dgm:t>
        <a:bodyPr/>
        <a:lstStyle/>
        <a:p>
          <a:r>
            <a:rPr lang="en-US" altLang="en-US" dirty="0">
              <a:latin typeface="Source Sans Pro" panose="020B0503030403020204" pitchFamily="34" charset="0"/>
              <a:ea typeface="Source Sans Pro" panose="020B0503030403020204" pitchFamily="34" charset="0"/>
            </a:rPr>
            <a:t>HR</a:t>
          </a:r>
        </a:p>
      </dgm:t>
    </dgm:pt>
    <dgm:pt modelId="{38C2B978-8AA5-4D72-A5BC-3F09983E7276}" type="parTrans" cxnId="{0C1A83AE-340B-4EEC-B19C-D23A2B3677E9}">
      <dgm:prSet/>
      <dgm:spPr/>
      <dgm:t>
        <a:bodyPr/>
        <a:lstStyle/>
        <a:p>
          <a:endParaRPr lang="en-US"/>
        </a:p>
      </dgm:t>
    </dgm:pt>
    <dgm:pt modelId="{1B1BA95C-1487-499B-8683-0AE41BCA5720}" type="sibTrans" cxnId="{0C1A83AE-340B-4EEC-B19C-D23A2B3677E9}">
      <dgm:prSet/>
      <dgm:spPr/>
      <dgm:t>
        <a:bodyPr/>
        <a:lstStyle/>
        <a:p>
          <a:endParaRPr lang="en-US"/>
        </a:p>
      </dgm:t>
    </dgm:pt>
    <dgm:pt modelId="{3AD389FB-6A88-4669-A1BA-8C6B65FFD6C7}">
      <dgm:prSet/>
      <dgm:spPr>
        <a:solidFill>
          <a:srgbClr val="CF94D8"/>
        </a:solidFill>
      </dgm:spPr>
      <dgm:t>
        <a:bodyPr/>
        <a:lstStyle/>
        <a:p>
          <a:r>
            <a:rPr lang="en-US" altLang="en-US" dirty="0">
              <a:latin typeface="Source Sans Pro" panose="020B0503030403020204" pitchFamily="34" charset="0"/>
              <a:ea typeface="Source Sans Pro" panose="020B0503030403020204" pitchFamily="34" charset="0"/>
            </a:rPr>
            <a:t>Hiring Manager</a:t>
          </a:r>
        </a:p>
      </dgm:t>
    </dgm:pt>
    <dgm:pt modelId="{BD1EF976-A47E-4AA3-BF45-C7A64BC2324C}" type="parTrans" cxnId="{5767A407-125E-4FD4-B48E-85C08DA19F0A}">
      <dgm:prSet/>
      <dgm:spPr/>
      <dgm:t>
        <a:bodyPr/>
        <a:lstStyle/>
        <a:p>
          <a:endParaRPr lang="en-US"/>
        </a:p>
      </dgm:t>
    </dgm:pt>
    <dgm:pt modelId="{6EC50F64-3BB1-4381-B691-C90B5BAB4835}" type="sibTrans" cxnId="{5767A407-125E-4FD4-B48E-85C08DA19F0A}">
      <dgm:prSet/>
      <dgm:spPr/>
      <dgm:t>
        <a:bodyPr/>
        <a:lstStyle/>
        <a:p>
          <a:endParaRPr lang="en-US"/>
        </a:p>
      </dgm:t>
    </dgm:pt>
    <dgm:pt modelId="{1C7E4BA4-35A0-46DE-AC18-CB4AF4679A37}">
      <dgm:prSet/>
      <dgm:spPr>
        <a:solidFill>
          <a:srgbClr val="EDD7F1">
            <a:alpha val="90000"/>
          </a:srgbClr>
        </a:solidFill>
      </dgm:spPr>
      <dgm:t>
        <a:bodyPr/>
        <a:lstStyle/>
        <a:p>
          <a:r>
            <a:rPr lang="en-US" dirty="0">
              <a:latin typeface="Source Sans Pro" panose="020B0503030403020204" pitchFamily="34" charset="0"/>
              <a:ea typeface="Source Sans Pro" panose="020B0503030403020204" pitchFamily="34" charset="0"/>
            </a:rPr>
            <a:t>Updated on test dates</a:t>
          </a:r>
          <a:endParaRPr lang="en-US" altLang="en-US" dirty="0">
            <a:latin typeface="Source Sans Pro" panose="020B0503030403020204" pitchFamily="34" charset="0"/>
            <a:ea typeface="Source Sans Pro" panose="020B0503030403020204" pitchFamily="34" charset="0"/>
          </a:endParaRPr>
        </a:p>
      </dgm:t>
    </dgm:pt>
    <dgm:pt modelId="{E857B344-0CB8-479C-A5B3-E8D8AF22AD74}" type="parTrans" cxnId="{FA4F12C8-AA57-497A-BE82-27E1E90BBFD5}">
      <dgm:prSet/>
      <dgm:spPr/>
      <dgm:t>
        <a:bodyPr/>
        <a:lstStyle/>
        <a:p>
          <a:endParaRPr lang="en-US"/>
        </a:p>
      </dgm:t>
    </dgm:pt>
    <dgm:pt modelId="{EEA82CD5-F6D1-44C2-9C3A-AFE4AE9BD362}" type="sibTrans" cxnId="{FA4F12C8-AA57-497A-BE82-27E1E90BBFD5}">
      <dgm:prSet/>
      <dgm:spPr/>
      <dgm:t>
        <a:bodyPr/>
        <a:lstStyle/>
        <a:p>
          <a:endParaRPr lang="en-US"/>
        </a:p>
      </dgm:t>
    </dgm:pt>
    <dgm:pt modelId="{9CA86D43-AC4A-45A0-BAFA-316420B6AA13}">
      <dgm:prSet/>
      <dgm:spPr>
        <a:solidFill>
          <a:srgbClr val="EDD7F1">
            <a:alpha val="90000"/>
          </a:srgbClr>
        </a:solidFill>
      </dgm:spPr>
      <dgm:t>
        <a:bodyPr/>
        <a:lstStyle/>
        <a:p>
          <a:r>
            <a:rPr lang="en-US" dirty="0">
              <a:latin typeface="Source Sans Pro" panose="020B0503030403020204" pitchFamily="34" charset="0"/>
              <a:ea typeface="Source Sans Pro" panose="020B0503030403020204" pitchFamily="34" charset="0"/>
            </a:rPr>
            <a:t>Gets timeline estimate for candidates referral</a:t>
          </a:r>
          <a:endParaRPr lang="en-US" altLang="en-US" dirty="0">
            <a:latin typeface="Source Sans Pro" panose="020B0503030403020204" pitchFamily="34" charset="0"/>
            <a:ea typeface="Source Sans Pro" panose="020B0503030403020204" pitchFamily="34" charset="0"/>
          </a:endParaRPr>
        </a:p>
      </dgm:t>
    </dgm:pt>
    <dgm:pt modelId="{E29C609F-FFC6-4906-AF40-983431CAA28A}" type="parTrans" cxnId="{5BB65DE1-A86D-45E3-B31D-C6AD2B95C942}">
      <dgm:prSet/>
      <dgm:spPr/>
      <dgm:t>
        <a:bodyPr/>
        <a:lstStyle/>
        <a:p>
          <a:endParaRPr lang="en-US"/>
        </a:p>
      </dgm:t>
    </dgm:pt>
    <dgm:pt modelId="{D1D28AA4-6C55-484F-B7F8-7C0BAF673B21}" type="sibTrans" cxnId="{5BB65DE1-A86D-45E3-B31D-C6AD2B95C942}">
      <dgm:prSet/>
      <dgm:spPr/>
      <dgm:t>
        <a:bodyPr/>
        <a:lstStyle/>
        <a:p>
          <a:endParaRPr lang="en-US"/>
        </a:p>
      </dgm:t>
    </dgm:pt>
    <dgm:pt modelId="{2112088C-1583-45AE-9BE7-83699C32FFC8}">
      <dgm:prSet/>
      <dgm:spPr>
        <a:solidFill>
          <a:srgbClr val="EDD7F1">
            <a:alpha val="90000"/>
          </a:srgbClr>
        </a:solidFill>
      </dgm:spPr>
      <dgm:t>
        <a:bodyPr/>
        <a:lstStyle/>
        <a:p>
          <a:r>
            <a:rPr lang="en-US" altLang="en-US" dirty="0">
              <a:latin typeface="Source Sans Pro" panose="020B0503030403020204" pitchFamily="34" charset="0"/>
              <a:ea typeface="Source Sans Pro" panose="020B0503030403020204" pitchFamily="34" charset="0"/>
            </a:rPr>
            <a:t>Determine SME panel/ finalize benchmarks</a:t>
          </a:r>
        </a:p>
      </dgm:t>
    </dgm:pt>
    <dgm:pt modelId="{8FED0CB2-A31A-4DF3-ACD6-A563AFECAC68}" type="parTrans" cxnId="{5BBE8186-94B1-46C8-A34A-2C0F40A8FDAA}">
      <dgm:prSet/>
      <dgm:spPr/>
      <dgm:t>
        <a:bodyPr/>
        <a:lstStyle/>
        <a:p>
          <a:endParaRPr lang="en-US"/>
        </a:p>
      </dgm:t>
    </dgm:pt>
    <dgm:pt modelId="{561C36A6-E4A5-4E73-A379-79DB8E850B25}" type="sibTrans" cxnId="{5BBE8186-94B1-46C8-A34A-2C0F40A8FDAA}">
      <dgm:prSet/>
      <dgm:spPr/>
      <dgm:t>
        <a:bodyPr/>
        <a:lstStyle/>
        <a:p>
          <a:endParaRPr lang="en-US"/>
        </a:p>
      </dgm:t>
    </dgm:pt>
    <dgm:pt modelId="{59C06275-A24E-4774-8DCA-A4AB0783ADD4}">
      <dgm:prSet/>
      <dgm:spPr>
        <a:solidFill>
          <a:srgbClr val="C9E9E6">
            <a:alpha val="90000"/>
          </a:srgbClr>
        </a:solidFill>
      </dgm:spPr>
      <dgm:t>
        <a:bodyPr/>
        <a:lstStyle/>
        <a:p>
          <a:r>
            <a:rPr lang="en-US" altLang="en-US" dirty="0">
              <a:latin typeface="Source Sans Pro" panose="020B0503030403020204" pitchFamily="34" charset="0"/>
              <a:ea typeface="Source Sans Pro" panose="020B0503030403020204" pitchFamily="34" charset="0"/>
            </a:rPr>
            <a:t>Minimum 3-day notice</a:t>
          </a:r>
        </a:p>
      </dgm:t>
    </dgm:pt>
    <dgm:pt modelId="{CFA8CAE3-4A97-422D-89B2-644A9F79B181}" type="parTrans" cxnId="{977D17F4-5C70-415A-98CD-6831D81AFB74}">
      <dgm:prSet/>
      <dgm:spPr/>
      <dgm:t>
        <a:bodyPr/>
        <a:lstStyle/>
        <a:p>
          <a:endParaRPr lang="en-US"/>
        </a:p>
      </dgm:t>
    </dgm:pt>
    <dgm:pt modelId="{3A392998-406E-4C0D-A794-595B357F6CFC}" type="sibTrans" cxnId="{977D17F4-5C70-415A-98CD-6831D81AFB74}">
      <dgm:prSet/>
      <dgm:spPr/>
      <dgm:t>
        <a:bodyPr/>
        <a:lstStyle/>
        <a:p>
          <a:endParaRPr lang="en-US"/>
        </a:p>
      </dgm:t>
    </dgm:pt>
    <dgm:pt modelId="{F8DF60DE-3B97-4DC7-964A-9B4CC8AB2FAC}">
      <dgm:prSet/>
      <dgm:spPr>
        <a:solidFill>
          <a:srgbClr val="EDD7F1">
            <a:alpha val="90000"/>
          </a:srgbClr>
        </a:solidFill>
      </dgm:spPr>
      <dgm:t>
        <a:bodyPr/>
        <a:lstStyle/>
        <a:p>
          <a:r>
            <a:rPr lang="en-US" altLang="en-US" dirty="0">
              <a:latin typeface="Source Sans Pro" panose="020B0503030403020204" pitchFamily="34" charset="0"/>
              <a:ea typeface="Source Sans Pro" panose="020B0503030403020204" pitchFamily="34" charset="0"/>
            </a:rPr>
            <a:t>Administer specialized performance tests</a:t>
          </a:r>
        </a:p>
      </dgm:t>
    </dgm:pt>
    <dgm:pt modelId="{63BE7BDA-9905-447C-8D8D-7ACC84ADA6CE}" type="parTrans" cxnId="{613482D9-1675-4EC5-90A3-E02035F63430}">
      <dgm:prSet/>
      <dgm:spPr/>
    </dgm:pt>
    <dgm:pt modelId="{3A3A8B79-CD29-41F0-BC85-45E663EB6C02}" type="sibTrans" cxnId="{613482D9-1675-4EC5-90A3-E02035F63430}">
      <dgm:prSet/>
      <dgm:spPr/>
    </dgm:pt>
    <dgm:pt modelId="{A2357DEB-DBA3-407A-9611-C093DB54B70D}" type="pres">
      <dgm:prSet presAssocID="{FB17B7FD-289F-465E-9CB6-8D3D80A88825}" presName="Name0" presStyleCnt="0">
        <dgm:presLayoutVars>
          <dgm:dir/>
          <dgm:animLvl val="lvl"/>
          <dgm:resizeHandles val="exact"/>
        </dgm:presLayoutVars>
      </dgm:prSet>
      <dgm:spPr/>
    </dgm:pt>
    <dgm:pt modelId="{20CB12AC-FC54-4F30-BE76-2DCA73BAE7FB}" type="pres">
      <dgm:prSet presAssocID="{3AD389FB-6A88-4669-A1BA-8C6B65FFD6C7}" presName="composite" presStyleCnt="0"/>
      <dgm:spPr/>
    </dgm:pt>
    <dgm:pt modelId="{EFF4A062-B13C-4460-A01D-1BF68DEF23B8}" type="pres">
      <dgm:prSet presAssocID="{3AD389FB-6A88-4669-A1BA-8C6B65FFD6C7}" presName="parTx" presStyleLbl="alignNode1" presStyleIdx="0" presStyleCnt="2">
        <dgm:presLayoutVars>
          <dgm:chMax val="0"/>
          <dgm:chPref val="0"/>
          <dgm:bulletEnabled val="1"/>
        </dgm:presLayoutVars>
      </dgm:prSet>
      <dgm:spPr/>
    </dgm:pt>
    <dgm:pt modelId="{ECF30D5F-04DE-4E27-A523-E92331BC788B}" type="pres">
      <dgm:prSet presAssocID="{3AD389FB-6A88-4669-A1BA-8C6B65FFD6C7}" presName="desTx" presStyleLbl="alignAccFollowNode1" presStyleIdx="0" presStyleCnt="2">
        <dgm:presLayoutVars>
          <dgm:bulletEnabled val="1"/>
        </dgm:presLayoutVars>
      </dgm:prSet>
      <dgm:spPr/>
    </dgm:pt>
    <dgm:pt modelId="{C2B57F08-305B-4332-8721-CCB1D8CE62A3}" type="pres">
      <dgm:prSet presAssocID="{6EC50F64-3BB1-4381-B691-C90B5BAB4835}" presName="space" presStyleCnt="0"/>
      <dgm:spPr/>
    </dgm:pt>
    <dgm:pt modelId="{E8F76733-197D-4A2A-9598-DE326216F315}" type="pres">
      <dgm:prSet presAssocID="{FC7FD6E6-18E2-4093-9CBD-D98237CFF92A}" presName="composite" presStyleCnt="0"/>
      <dgm:spPr/>
    </dgm:pt>
    <dgm:pt modelId="{93FB874E-59A2-435B-86A1-5A23111ABA36}" type="pres">
      <dgm:prSet presAssocID="{FC7FD6E6-18E2-4093-9CBD-D98237CFF92A}" presName="parTx" presStyleLbl="alignNode1" presStyleIdx="1" presStyleCnt="2">
        <dgm:presLayoutVars>
          <dgm:chMax val="0"/>
          <dgm:chPref val="0"/>
          <dgm:bulletEnabled val="1"/>
        </dgm:presLayoutVars>
      </dgm:prSet>
      <dgm:spPr/>
    </dgm:pt>
    <dgm:pt modelId="{B00EF609-D992-46B9-93EF-4167078E9297}" type="pres">
      <dgm:prSet presAssocID="{FC7FD6E6-18E2-4093-9CBD-D98237CFF92A}" presName="desTx" presStyleLbl="alignAccFollowNode1" presStyleIdx="1" presStyleCnt="2">
        <dgm:presLayoutVars>
          <dgm:bulletEnabled val="1"/>
        </dgm:presLayoutVars>
      </dgm:prSet>
      <dgm:spPr/>
    </dgm:pt>
  </dgm:ptLst>
  <dgm:cxnLst>
    <dgm:cxn modelId="{5767A407-125E-4FD4-B48E-85C08DA19F0A}" srcId="{FB17B7FD-289F-465E-9CB6-8D3D80A88825}" destId="{3AD389FB-6A88-4669-A1BA-8C6B65FFD6C7}" srcOrd="0" destOrd="0" parTransId="{BD1EF976-A47E-4AA3-BF45-C7A64BC2324C}" sibTransId="{6EC50F64-3BB1-4381-B691-C90B5BAB4835}"/>
    <dgm:cxn modelId="{4F655D08-F255-4C6B-83E2-ADA4D5B1495A}" type="presOf" srcId="{9CA86D43-AC4A-45A0-BAFA-316420B6AA13}" destId="{ECF30D5F-04DE-4E27-A523-E92331BC788B}" srcOrd="0" destOrd="1" presId="urn:microsoft.com/office/officeart/2005/8/layout/hList1"/>
    <dgm:cxn modelId="{32A01120-3C49-43A1-B577-B5418FCCB921}" srcId="{FC7FD6E6-18E2-4093-9CBD-D98237CFF92A}" destId="{F499A87D-815E-4348-86EE-7E54ED7A6EAF}" srcOrd="0" destOrd="0" parTransId="{FD1CF86F-DC70-4D98-839A-B5AD907EB2A7}" sibTransId="{8FE323B7-178E-4002-BED5-4F504CC63EBE}"/>
    <dgm:cxn modelId="{F6483F2D-38FD-4C6E-8925-D929FE3B352E}" type="presOf" srcId="{FC7FD6E6-18E2-4093-9CBD-D98237CFF92A}" destId="{93FB874E-59A2-435B-86A1-5A23111ABA36}" srcOrd="0" destOrd="0" presId="urn:microsoft.com/office/officeart/2005/8/layout/hList1"/>
    <dgm:cxn modelId="{3DE4F23E-6E77-4552-9E19-CD1C631E9E60}" type="presOf" srcId="{F499A87D-815E-4348-86EE-7E54ED7A6EAF}" destId="{B00EF609-D992-46B9-93EF-4167078E9297}" srcOrd="0" destOrd="0" presId="urn:microsoft.com/office/officeart/2005/8/layout/hList1"/>
    <dgm:cxn modelId="{DBBA8841-E2C6-4D66-9DB8-95EA92F27F70}" srcId="{FC7FD6E6-18E2-4093-9CBD-D98237CFF92A}" destId="{DFB78F7B-76E6-4330-AB4E-2B99EF87FE2A}" srcOrd="2" destOrd="0" parTransId="{1CF5B039-8C25-48F2-BB51-19854478F5FE}" sibTransId="{114AB3E8-9EAF-4F0A-9DF2-A2E4324BD08F}"/>
    <dgm:cxn modelId="{32AB9763-EBFF-4FDF-B889-7ABB4441D667}" type="presOf" srcId="{59C06275-A24E-4774-8DCA-A4AB0783ADD4}" destId="{B00EF609-D992-46B9-93EF-4167078E9297}" srcOrd="0" destOrd="1" presId="urn:microsoft.com/office/officeart/2005/8/layout/hList1"/>
    <dgm:cxn modelId="{34E8B66A-2FD9-475F-9C77-AD91DA91BF6B}" type="presOf" srcId="{F8DF60DE-3B97-4DC7-964A-9B4CC8AB2FAC}" destId="{ECF30D5F-04DE-4E27-A523-E92331BC788B}" srcOrd="0" destOrd="3" presId="urn:microsoft.com/office/officeart/2005/8/layout/hList1"/>
    <dgm:cxn modelId="{8E79956C-6735-404A-A4ED-940597EF4AC2}" type="presOf" srcId="{923D103A-962A-4347-8A02-9D7D5F879FDF}" destId="{B00EF609-D992-46B9-93EF-4167078E9297}" srcOrd="0" destOrd="3" presId="urn:microsoft.com/office/officeart/2005/8/layout/hList1"/>
    <dgm:cxn modelId="{4F0E116E-B9CD-4F9F-A23A-65F080ED4A48}" type="presOf" srcId="{3AD389FB-6A88-4669-A1BA-8C6B65FFD6C7}" destId="{EFF4A062-B13C-4460-A01D-1BF68DEF23B8}" srcOrd="0" destOrd="0" presId="urn:microsoft.com/office/officeart/2005/8/layout/hList1"/>
    <dgm:cxn modelId="{46B21F52-8D05-47A4-852B-188A491A8408}" type="presOf" srcId="{2112088C-1583-45AE-9BE7-83699C32FFC8}" destId="{ECF30D5F-04DE-4E27-A523-E92331BC788B}" srcOrd="0" destOrd="2" presId="urn:microsoft.com/office/officeart/2005/8/layout/hList1"/>
    <dgm:cxn modelId="{5BBE8186-94B1-46C8-A34A-2C0F40A8FDAA}" srcId="{3AD389FB-6A88-4669-A1BA-8C6B65FFD6C7}" destId="{2112088C-1583-45AE-9BE7-83699C32FFC8}" srcOrd="2" destOrd="0" parTransId="{8FED0CB2-A31A-4DF3-ACD6-A563AFECAC68}" sibTransId="{561C36A6-E4A5-4E73-A379-79DB8E850B25}"/>
    <dgm:cxn modelId="{41ECE8A0-8DE4-40F8-A293-DB1BC4766D22}" srcId="{FC7FD6E6-18E2-4093-9CBD-D98237CFF92A}" destId="{923D103A-962A-4347-8A02-9D7D5F879FDF}" srcOrd="3" destOrd="0" parTransId="{118B85AC-7E72-496F-A120-F210941CF76C}" sibTransId="{AC6DBCD3-C780-4F8A-B7D3-ACFC870ABD25}"/>
    <dgm:cxn modelId="{E1C943A4-C6BC-431E-94F4-6E1B96407008}" type="presOf" srcId="{FB17B7FD-289F-465E-9CB6-8D3D80A88825}" destId="{A2357DEB-DBA3-407A-9611-C093DB54B70D}" srcOrd="0" destOrd="0" presId="urn:microsoft.com/office/officeart/2005/8/layout/hList1"/>
    <dgm:cxn modelId="{0C1A83AE-340B-4EEC-B19C-D23A2B3677E9}" srcId="{FB17B7FD-289F-465E-9CB6-8D3D80A88825}" destId="{FC7FD6E6-18E2-4093-9CBD-D98237CFF92A}" srcOrd="1" destOrd="0" parTransId="{38C2B978-8AA5-4D72-A5BC-3F09983E7276}" sibTransId="{1B1BA95C-1487-499B-8683-0AE41BCA5720}"/>
    <dgm:cxn modelId="{1E87A0BD-F9D3-4FE8-B149-A7F63B58A048}" type="presOf" srcId="{1C7E4BA4-35A0-46DE-AC18-CB4AF4679A37}" destId="{ECF30D5F-04DE-4E27-A523-E92331BC788B}" srcOrd="0" destOrd="0" presId="urn:microsoft.com/office/officeart/2005/8/layout/hList1"/>
    <dgm:cxn modelId="{FA4F12C8-AA57-497A-BE82-27E1E90BBFD5}" srcId="{3AD389FB-6A88-4669-A1BA-8C6B65FFD6C7}" destId="{1C7E4BA4-35A0-46DE-AC18-CB4AF4679A37}" srcOrd="0" destOrd="0" parTransId="{E857B344-0CB8-479C-A5B3-E8D8AF22AD74}" sibTransId="{EEA82CD5-F6D1-44C2-9C3A-AFE4AE9BD362}"/>
    <dgm:cxn modelId="{613482D9-1675-4EC5-90A3-E02035F63430}" srcId="{3AD389FB-6A88-4669-A1BA-8C6B65FFD6C7}" destId="{F8DF60DE-3B97-4DC7-964A-9B4CC8AB2FAC}" srcOrd="3" destOrd="0" parTransId="{63BE7BDA-9905-447C-8D8D-7ACC84ADA6CE}" sibTransId="{3A3A8B79-CD29-41F0-BC85-45E663EB6C02}"/>
    <dgm:cxn modelId="{5BB65DE1-A86D-45E3-B31D-C6AD2B95C942}" srcId="{3AD389FB-6A88-4669-A1BA-8C6B65FFD6C7}" destId="{9CA86D43-AC4A-45A0-BAFA-316420B6AA13}" srcOrd="1" destOrd="0" parTransId="{E29C609F-FFC6-4906-AF40-983431CAA28A}" sibTransId="{D1D28AA4-6C55-484F-B7F8-7C0BAF673B21}"/>
    <dgm:cxn modelId="{0240A8E6-381E-4263-A608-26D1E7879C29}" type="presOf" srcId="{DFB78F7B-76E6-4330-AB4E-2B99EF87FE2A}" destId="{B00EF609-D992-46B9-93EF-4167078E9297}" srcOrd="0" destOrd="2" presId="urn:microsoft.com/office/officeart/2005/8/layout/hList1"/>
    <dgm:cxn modelId="{977D17F4-5C70-415A-98CD-6831D81AFB74}" srcId="{FC7FD6E6-18E2-4093-9CBD-D98237CFF92A}" destId="{59C06275-A24E-4774-8DCA-A4AB0783ADD4}" srcOrd="1" destOrd="0" parTransId="{CFA8CAE3-4A97-422D-89B2-644A9F79B181}" sibTransId="{3A392998-406E-4C0D-A794-595B357F6CFC}"/>
    <dgm:cxn modelId="{936A78D7-E532-4F4C-B1DA-CC170A652162}" type="presParOf" srcId="{A2357DEB-DBA3-407A-9611-C093DB54B70D}" destId="{20CB12AC-FC54-4F30-BE76-2DCA73BAE7FB}" srcOrd="0" destOrd="0" presId="urn:microsoft.com/office/officeart/2005/8/layout/hList1"/>
    <dgm:cxn modelId="{5A9D7F95-21B4-4C59-B7D6-CEFF3259885A}" type="presParOf" srcId="{20CB12AC-FC54-4F30-BE76-2DCA73BAE7FB}" destId="{EFF4A062-B13C-4460-A01D-1BF68DEF23B8}" srcOrd="0" destOrd="0" presId="urn:microsoft.com/office/officeart/2005/8/layout/hList1"/>
    <dgm:cxn modelId="{DC3C56D0-E5A1-47EF-B354-B4A44886DB78}" type="presParOf" srcId="{20CB12AC-FC54-4F30-BE76-2DCA73BAE7FB}" destId="{ECF30D5F-04DE-4E27-A523-E92331BC788B}" srcOrd="1" destOrd="0" presId="urn:microsoft.com/office/officeart/2005/8/layout/hList1"/>
    <dgm:cxn modelId="{2F12558C-C9E4-4E77-BFBF-68D198B3A154}" type="presParOf" srcId="{A2357DEB-DBA3-407A-9611-C093DB54B70D}" destId="{C2B57F08-305B-4332-8721-CCB1D8CE62A3}" srcOrd="1" destOrd="0" presId="urn:microsoft.com/office/officeart/2005/8/layout/hList1"/>
    <dgm:cxn modelId="{2FC9B40F-CED8-402E-84A9-C0AB08D215DE}" type="presParOf" srcId="{A2357DEB-DBA3-407A-9611-C093DB54B70D}" destId="{E8F76733-197D-4A2A-9598-DE326216F315}" srcOrd="2" destOrd="0" presId="urn:microsoft.com/office/officeart/2005/8/layout/hList1"/>
    <dgm:cxn modelId="{EA8A394E-F18D-43CC-B074-CC59A3968BC6}" type="presParOf" srcId="{E8F76733-197D-4A2A-9598-DE326216F315}" destId="{93FB874E-59A2-435B-86A1-5A23111ABA36}" srcOrd="0" destOrd="0" presId="urn:microsoft.com/office/officeart/2005/8/layout/hList1"/>
    <dgm:cxn modelId="{517B029E-76C8-46CF-B973-E62E67B8A340}" type="presParOf" srcId="{E8F76733-197D-4A2A-9598-DE326216F315}" destId="{B00EF609-D992-46B9-93EF-4167078E9297}"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FB17B7FD-289F-465E-9CB6-8D3D80A88825}" type="doc">
      <dgm:prSet loTypeId="urn:microsoft.com/office/officeart/2005/8/layout/hList1" loCatId="list" qsTypeId="urn:microsoft.com/office/officeart/2005/8/quickstyle/simple1" qsCatId="simple" csTypeId="urn:microsoft.com/office/officeart/2005/8/colors/colorful3" csCatId="colorful" phldr="1"/>
      <dgm:spPr/>
      <dgm:t>
        <a:bodyPr/>
        <a:lstStyle/>
        <a:p>
          <a:endParaRPr lang="en-US"/>
        </a:p>
      </dgm:t>
    </dgm:pt>
    <dgm:pt modelId="{F499A87D-815E-4348-86EE-7E54ED7A6EAF}">
      <dgm:prSet/>
      <dgm:spPr>
        <a:solidFill>
          <a:srgbClr val="C9E9E6">
            <a:alpha val="90000"/>
          </a:srgbClr>
        </a:solidFill>
      </dgm:spPr>
      <dgm:t>
        <a:bodyPr/>
        <a:lstStyle/>
        <a:p>
          <a:pPr marL="0" marR="0" lvl="0" indent="0" defTabSz="914400" rtl="0" eaLnBrk="1" fontAlgn="auto" latinLnBrk="0" hangingPunct="1">
            <a:lnSpc>
              <a:spcPct val="100000"/>
            </a:lnSpc>
            <a:spcBef>
              <a:spcPts val="0"/>
            </a:spcBef>
            <a:spcAft>
              <a:spcPts val="0"/>
            </a:spcAft>
            <a:buClrTx/>
            <a:buSzTx/>
            <a:buFontTx/>
            <a:buNone/>
            <a:tabLst/>
            <a:defRPr/>
          </a:pPr>
          <a:r>
            <a:rPr lang="en-US" altLang="en-US" dirty="0">
              <a:latin typeface="Source Sans Pro" panose="020B0503030403020204" pitchFamily="34" charset="0"/>
              <a:ea typeface="Source Sans Pro" panose="020B0503030403020204" pitchFamily="34" charset="0"/>
            </a:rPr>
            <a:t>Creates r</a:t>
          </a:r>
          <a:r>
            <a:rPr lang="en-US" dirty="0">
              <a:latin typeface="Source Sans Pro" panose="020B0503030403020204" pitchFamily="34" charset="0"/>
              <a:ea typeface="Source Sans Pro" panose="020B0503030403020204" pitchFamily="34" charset="0"/>
            </a:rPr>
            <a:t>anked list of all passing candidates</a:t>
          </a:r>
          <a:endParaRPr lang="en-US" altLang="en-US" dirty="0">
            <a:latin typeface="Source Sans Pro" panose="020B0503030403020204" pitchFamily="34" charset="0"/>
            <a:ea typeface="Source Sans Pro" panose="020B0503030403020204" pitchFamily="34" charset="0"/>
          </a:endParaRPr>
        </a:p>
      </dgm:t>
    </dgm:pt>
    <dgm:pt modelId="{FD1CF86F-DC70-4D98-839A-B5AD907EB2A7}" type="parTrans" cxnId="{32A01120-3C49-43A1-B577-B5418FCCB921}">
      <dgm:prSet/>
      <dgm:spPr/>
      <dgm:t>
        <a:bodyPr/>
        <a:lstStyle/>
        <a:p>
          <a:endParaRPr lang="en-US"/>
        </a:p>
      </dgm:t>
    </dgm:pt>
    <dgm:pt modelId="{8FE323B7-178E-4002-BED5-4F504CC63EBE}" type="sibTrans" cxnId="{32A01120-3C49-43A1-B577-B5418FCCB921}">
      <dgm:prSet/>
      <dgm:spPr/>
      <dgm:t>
        <a:bodyPr/>
        <a:lstStyle/>
        <a:p>
          <a:endParaRPr lang="en-US"/>
        </a:p>
      </dgm:t>
    </dgm:pt>
    <dgm:pt modelId="{FC7FD6E6-18E2-4093-9CBD-D98237CFF92A}">
      <dgm:prSet/>
      <dgm:spPr>
        <a:solidFill>
          <a:srgbClr val="4CB6AC"/>
        </a:solidFill>
      </dgm:spPr>
      <dgm:t>
        <a:bodyPr/>
        <a:lstStyle/>
        <a:p>
          <a:r>
            <a:rPr lang="en-US" altLang="en-US" dirty="0">
              <a:latin typeface="Source Sans Pro" panose="020B0503030403020204" pitchFamily="34" charset="0"/>
              <a:ea typeface="Source Sans Pro" panose="020B0503030403020204" pitchFamily="34" charset="0"/>
            </a:rPr>
            <a:t>HR</a:t>
          </a:r>
        </a:p>
      </dgm:t>
    </dgm:pt>
    <dgm:pt modelId="{38C2B978-8AA5-4D72-A5BC-3F09983E7276}" type="parTrans" cxnId="{0C1A83AE-340B-4EEC-B19C-D23A2B3677E9}">
      <dgm:prSet/>
      <dgm:spPr/>
      <dgm:t>
        <a:bodyPr/>
        <a:lstStyle/>
        <a:p>
          <a:endParaRPr lang="en-US"/>
        </a:p>
      </dgm:t>
    </dgm:pt>
    <dgm:pt modelId="{1B1BA95C-1487-499B-8683-0AE41BCA5720}" type="sibTrans" cxnId="{0C1A83AE-340B-4EEC-B19C-D23A2B3677E9}">
      <dgm:prSet/>
      <dgm:spPr/>
      <dgm:t>
        <a:bodyPr/>
        <a:lstStyle/>
        <a:p>
          <a:endParaRPr lang="en-US"/>
        </a:p>
      </dgm:t>
    </dgm:pt>
    <dgm:pt modelId="{3AD389FB-6A88-4669-A1BA-8C6B65FFD6C7}">
      <dgm:prSet/>
      <dgm:spPr>
        <a:solidFill>
          <a:srgbClr val="CF94D8"/>
        </a:solidFill>
      </dgm:spPr>
      <dgm:t>
        <a:bodyPr/>
        <a:lstStyle/>
        <a:p>
          <a:r>
            <a:rPr lang="en-US" altLang="en-US" dirty="0">
              <a:latin typeface="Source Sans Pro" panose="020B0503030403020204" pitchFamily="34" charset="0"/>
              <a:ea typeface="Source Sans Pro" panose="020B0503030403020204" pitchFamily="34" charset="0"/>
            </a:rPr>
            <a:t>Hiring Manager</a:t>
          </a:r>
        </a:p>
      </dgm:t>
    </dgm:pt>
    <dgm:pt modelId="{BD1EF976-A47E-4AA3-BF45-C7A64BC2324C}" type="parTrans" cxnId="{5767A407-125E-4FD4-B48E-85C08DA19F0A}">
      <dgm:prSet/>
      <dgm:spPr/>
      <dgm:t>
        <a:bodyPr/>
        <a:lstStyle/>
        <a:p>
          <a:endParaRPr lang="en-US"/>
        </a:p>
      </dgm:t>
    </dgm:pt>
    <dgm:pt modelId="{6EC50F64-3BB1-4381-B691-C90B5BAB4835}" type="sibTrans" cxnId="{5767A407-125E-4FD4-B48E-85C08DA19F0A}">
      <dgm:prSet/>
      <dgm:spPr/>
      <dgm:t>
        <a:bodyPr/>
        <a:lstStyle/>
        <a:p>
          <a:endParaRPr lang="en-US"/>
        </a:p>
      </dgm:t>
    </dgm:pt>
    <dgm:pt modelId="{1C7E4BA4-35A0-46DE-AC18-CB4AF4679A37}">
      <dgm:prSet/>
      <dgm:spPr>
        <a:solidFill>
          <a:srgbClr val="EDD7F1">
            <a:alpha val="90000"/>
          </a:srgbClr>
        </a:solidFill>
      </dgm:spPr>
      <dgm:t>
        <a:bodyPr/>
        <a:lstStyle/>
        <a:p>
          <a:r>
            <a:rPr lang="en-US" altLang="en-US" dirty="0">
              <a:latin typeface="Source Sans Pro" panose="020B0503030403020204" pitchFamily="34" charset="0"/>
              <a:ea typeface="Source Sans Pro" panose="020B0503030403020204" pitchFamily="34" charset="0"/>
            </a:rPr>
            <a:t>Updated on referral list timeline</a:t>
          </a:r>
        </a:p>
      </dgm:t>
    </dgm:pt>
    <dgm:pt modelId="{E857B344-0CB8-479C-A5B3-E8D8AF22AD74}" type="parTrans" cxnId="{FA4F12C8-AA57-497A-BE82-27E1E90BBFD5}">
      <dgm:prSet/>
      <dgm:spPr/>
      <dgm:t>
        <a:bodyPr/>
        <a:lstStyle/>
        <a:p>
          <a:endParaRPr lang="en-US"/>
        </a:p>
      </dgm:t>
    </dgm:pt>
    <dgm:pt modelId="{EEA82CD5-F6D1-44C2-9C3A-AFE4AE9BD362}" type="sibTrans" cxnId="{FA4F12C8-AA57-497A-BE82-27E1E90BBFD5}">
      <dgm:prSet/>
      <dgm:spPr/>
      <dgm:t>
        <a:bodyPr/>
        <a:lstStyle/>
        <a:p>
          <a:endParaRPr lang="en-US"/>
        </a:p>
      </dgm:t>
    </dgm:pt>
    <dgm:pt modelId="{C4AD0632-4E20-4170-97ED-B9B3F5C002AD}">
      <dgm:prSet/>
      <dgm:spPr>
        <a:solidFill>
          <a:srgbClr val="C9E9E6">
            <a:alpha val="90000"/>
          </a:srgbClr>
        </a:solidFill>
      </dgm:spPr>
      <dgm:t>
        <a:bodyPr/>
        <a:lstStyle/>
        <a:p>
          <a:pPr marL="457200" lvl="2" indent="0" defTabSz="1066800">
            <a:lnSpc>
              <a:spcPct val="90000"/>
            </a:lnSpc>
            <a:spcBef>
              <a:spcPct val="0"/>
            </a:spcBef>
            <a:spcAft>
              <a:spcPct val="15000"/>
            </a:spcAft>
            <a:buNone/>
          </a:pPr>
          <a:r>
            <a:rPr lang="en-US" altLang="en-US" dirty="0">
              <a:latin typeface="Source Sans Pro" panose="020B0503030403020204" pitchFamily="34" charset="0"/>
              <a:ea typeface="Source Sans Pro" panose="020B0503030403020204" pitchFamily="34" charset="0"/>
            </a:rPr>
            <a:t> Exam Scores</a:t>
          </a:r>
        </a:p>
      </dgm:t>
    </dgm:pt>
    <dgm:pt modelId="{EC1D305A-C273-4B00-89C6-CD797BA31907}" type="parTrans" cxnId="{981662B8-FF03-4A61-A78B-92401C535E52}">
      <dgm:prSet/>
      <dgm:spPr/>
      <dgm:t>
        <a:bodyPr/>
        <a:lstStyle/>
        <a:p>
          <a:endParaRPr lang="en-US"/>
        </a:p>
      </dgm:t>
    </dgm:pt>
    <dgm:pt modelId="{8D41E2C8-BFB3-454A-BA36-67B2D84BBFEC}" type="sibTrans" cxnId="{981662B8-FF03-4A61-A78B-92401C535E52}">
      <dgm:prSet/>
      <dgm:spPr/>
      <dgm:t>
        <a:bodyPr/>
        <a:lstStyle/>
        <a:p>
          <a:endParaRPr lang="en-US"/>
        </a:p>
      </dgm:t>
    </dgm:pt>
    <dgm:pt modelId="{0AA35F22-846D-4C4F-B536-4A8C2F1EF48A}">
      <dgm:prSet/>
      <dgm:spPr>
        <a:solidFill>
          <a:srgbClr val="C9E9E6">
            <a:alpha val="90000"/>
          </a:srgbClr>
        </a:solidFill>
      </dgm:spPr>
      <dgm:t>
        <a:bodyPr/>
        <a:lstStyle/>
        <a:p>
          <a:pPr marL="457200" lvl="2" indent="0" defTabSz="1066800">
            <a:lnSpc>
              <a:spcPct val="90000"/>
            </a:lnSpc>
            <a:spcBef>
              <a:spcPct val="0"/>
            </a:spcBef>
            <a:spcAft>
              <a:spcPct val="15000"/>
            </a:spcAft>
            <a:buNone/>
          </a:pPr>
          <a:r>
            <a:rPr lang="en-US" dirty="0">
              <a:latin typeface="Source Sans Pro" panose="020B0503030403020204" pitchFamily="34" charset="0"/>
              <a:ea typeface="Source Sans Pro" panose="020B0503030403020204" pitchFamily="34" charset="0"/>
            </a:rPr>
            <a:t>+ Veteran Points</a:t>
          </a:r>
          <a:endParaRPr lang="en-US" altLang="en-US" dirty="0">
            <a:latin typeface="Source Sans Pro" panose="020B0503030403020204" pitchFamily="34" charset="0"/>
            <a:ea typeface="Source Sans Pro" panose="020B0503030403020204" pitchFamily="34" charset="0"/>
          </a:endParaRPr>
        </a:p>
      </dgm:t>
    </dgm:pt>
    <dgm:pt modelId="{D628EFB6-4913-4146-A5F4-C2E564C5E346}" type="parTrans" cxnId="{CAB075B2-2A43-4446-95C9-F7FE59823D4E}">
      <dgm:prSet/>
      <dgm:spPr/>
      <dgm:t>
        <a:bodyPr/>
        <a:lstStyle/>
        <a:p>
          <a:endParaRPr lang="en-US"/>
        </a:p>
      </dgm:t>
    </dgm:pt>
    <dgm:pt modelId="{BB49A9C0-58C8-4928-8ABB-62814111EBD9}" type="sibTrans" cxnId="{CAB075B2-2A43-4446-95C9-F7FE59823D4E}">
      <dgm:prSet/>
      <dgm:spPr/>
      <dgm:t>
        <a:bodyPr/>
        <a:lstStyle/>
        <a:p>
          <a:endParaRPr lang="en-US"/>
        </a:p>
      </dgm:t>
    </dgm:pt>
    <dgm:pt modelId="{2CC197DD-A4EB-41B1-B311-5FB9F39AE591}">
      <dgm:prSet/>
      <dgm:spPr>
        <a:solidFill>
          <a:srgbClr val="C9E9E6">
            <a:alpha val="90000"/>
          </a:srgbClr>
        </a:solidFill>
      </dgm:spPr>
      <dgm:t>
        <a:bodyPr/>
        <a:lstStyle/>
        <a:p>
          <a:pPr marL="457200" lvl="2" indent="0" defTabSz="1066800" rtl="0">
            <a:lnSpc>
              <a:spcPct val="90000"/>
            </a:lnSpc>
            <a:spcBef>
              <a:spcPct val="0"/>
            </a:spcBef>
            <a:spcAft>
              <a:spcPct val="15000"/>
            </a:spcAft>
            <a:buNone/>
          </a:pPr>
          <a:r>
            <a:rPr lang="en-US" dirty="0">
              <a:latin typeface="Source Sans Pro" panose="020B0503030403020204" pitchFamily="34" charset="0"/>
              <a:ea typeface="Source Sans Pro" panose="020B0503030403020204" pitchFamily="34" charset="0"/>
            </a:rPr>
            <a:t>+ Seniority Points</a:t>
          </a:r>
        </a:p>
      </dgm:t>
    </dgm:pt>
    <dgm:pt modelId="{12501088-45E3-412B-9838-D63BCB914CF1}" type="parTrans" cxnId="{9B10E9D2-F687-41E8-8F30-3C4EDD883054}">
      <dgm:prSet/>
      <dgm:spPr/>
      <dgm:t>
        <a:bodyPr/>
        <a:lstStyle/>
        <a:p>
          <a:endParaRPr lang="en-US"/>
        </a:p>
      </dgm:t>
    </dgm:pt>
    <dgm:pt modelId="{E8E9403C-AD74-4007-932B-7E0CEE56BF23}" type="sibTrans" cxnId="{9B10E9D2-F687-41E8-8F30-3C4EDD883054}">
      <dgm:prSet/>
      <dgm:spPr/>
      <dgm:t>
        <a:bodyPr/>
        <a:lstStyle/>
        <a:p>
          <a:endParaRPr lang="en-US"/>
        </a:p>
      </dgm:t>
    </dgm:pt>
    <dgm:pt modelId="{AD4C9E7F-43D0-4365-8A34-078853B46297}">
      <dgm:prSet/>
      <dgm:spPr>
        <a:solidFill>
          <a:srgbClr val="C9E9E6">
            <a:alpha val="90000"/>
          </a:srgbClr>
        </a:solidFill>
      </dgm:spPr>
      <dgm:t>
        <a:bodyPr/>
        <a:lstStyle/>
        <a:p>
          <a:pPr marL="0" lvl="2" indent="0" defTabSz="1066800" rtl="0">
            <a:lnSpc>
              <a:spcPct val="90000"/>
            </a:lnSpc>
            <a:spcBef>
              <a:spcPct val="0"/>
            </a:spcBef>
            <a:spcAft>
              <a:spcPct val="15000"/>
            </a:spcAft>
            <a:buNone/>
          </a:pPr>
          <a:r>
            <a:rPr lang="en-US" dirty="0">
              <a:latin typeface="Source Sans Pro" panose="020B0503030403020204" pitchFamily="34" charset="0"/>
              <a:ea typeface="Source Sans Pro" panose="020B0503030403020204" pitchFamily="34" charset="0"/>
            </a:rPr>
            <a:t>May be used for 6 months from date of initial referral</a:t>
          </a:r>
        </a:p>
      </dgm:t>
    </dgm:pt>
    <dgm:pt modelId="{D457214C-8AFC-4954-BC3B-98AD4F736358}" type="parTrans" cxnId="{6ADFEC38-90DD-4208-9C04-E79D4E136147}">
      <dgm:prSet/>
      <dgm:spPr/>
      <dgm:t>
        <a:bodyPr/>
        <a:lstStyle/>
        <a:p>
          <a:endParaRPr lang="en-US"/>
        </a:p>
      </dgm:t>
    </dgm:pt>
    <dgm:pt modelId="{53BCBFA6-0B6B-46E0-9FC0-BBFDCFBED88B}" type="sibTrans" cxnId="{6ADFEC38-90DD-4208-9C04-E79D4E136147}">
      <dgm:prSet/>
      <dgm:spPr/>
      <dgm:t>
        <a:bodyPr/>
        <a:lstStyle/>
        <a:p>
          <a:endParaRPr lang="en-US"/>
        </a:p>
      </dgm:t>
    </dgm:pt>
    <dgm:pt modelId="{A91E2450-4102-4022-BE74-7A790A42E3C9}">
      <dgm:prSet/>
      <dgm:spPr>
        <a:solidFill>
          <a:srgbClr val="C9E9E6">
            <a:alpha val="90000"/>
          </a:srgbClr>
        </a:solidFill>
      </dgm:spPr>
      <dgm:t>
        <a:bodyPr/>
        <a:lstStyle/>
        <a:p>
          <a:pPr marL="0" marR="0" lvl="0" indent="0" defTabSz="914400" rtl="0" eaLnBrk="1" fontAlgn="auto" latinLnBrk="0" hangingPunct="1">
            <a:lnSpc>
              <a:spcPct val="100000"/>
            </a:lnSpc>
            <a:spcBef>
              <a:spcPts val="0"/>
            </a:spcBef>
            <a:spcAft>
              <a:spcPts val="0"/>
            </a:spcAft>
            <a:buClrTx/>
            <a:buSzTx/>
            <a:buFontTx/>
            <a:buNone/>
            <a:tabLst/>
            <a:defRPr/>
          </a:pPr>
          <a:r>
            <a:rPr lang="en-US" altLang="en-US" dirty="0">
              <a:latin typeface="Source Sans Pro" panose="020B0503030403020204" pitchFamily="34" charset="0"/>
              <a:ea typeface="Source Sans Pro" panose="020B0503030403020204" pitchFamily="34" charset="0"/>
            </a:rPr>
            <a:t>Based on:</a:t>
          </a:r>
        </a:p>
      </dgm:t>
    </dgm:pt>
    <dgm:pt modelId="{2752E93B-2FE4-45BA-BCEB-50B147A615D3}" type="parTrans" cxnId="{05BBE67A-67AC-4A7D-ACCE-4E401C8234F1}">
      <dgm:prSet/>
      <dgm:spPr/>
      <dgm:t>
        <a:bodyPr/>
        <a:lstStyle/>
        <a:p>
          <a:endParaRPr lang="en-US"/>
        </a:p>
      </dgm:t>
    </dgm:pt>
    <dgm:pt modelId="{4F278B91-F336-4399-BD04-7C742A93A6B8}" type="sibTrans" cxnId="{05BBE67A-67AC-4A7D-ACCE-4E401C8234F1}">
      <dgm:prSet/>
      <dgm:spPr/>
      <dgm:t>
        <a:bodyPr/>
        <a:lstStyle/>
        <a:p>
          <a:endParaRPr lang="en-US"/>
        </a:p>
      </dgm:t>
    </dgm:pt>
    <dgm:pt modelId="{4C3C54FD-DC28-472D-8D6F-F8B91EE94E51}">
      <dgm:prSet/>
      <dgm:spPr>
        <a:solidFill>
          <a:srgbClr val="EDD7F1">
            <a:alpha val="90000"/>
          </a:srgbClr>
        </a:solidFill>
      </dgm:spPr>
      <dgm:t>
        <a:bodyPr/>
        <a:lstStyle/>
        <a:p>
          <a:r>
            <a:rPr lang="en-US" altLang="en-US" dirty="0">
              <a:latin typeface="Source Sans Pro" panose="020B0503030403020204" pitchFamily="34" charset="0"/>
              <a:ea typeface="Source Sans Pro" panose="020B0503030403020204" pitchFamily="34" charset="0"/>
            </a:rPr>
            <a:t>Draft interview questions</a:t>
          </a:r>
        </a:p>
      </dgm:t>
    </dgm:pt>
    <dgm:pt modelId="{DEDB344C-D252-44CB-9BAE-F17DEA801F5A}" type="parTrans" cxnId="{0EF9CD5F-FD20-4248-BA74-8BFF61360F47}">
      <dgm:prSet/>
      <dgm:spPr/>
      <dgm:t>
        <a:bodyPr/>
        <a:lstStyle/>
        <a:p>
          <a:endParaRPr lang="en-US"/>
        </a:p>
      </dgm:t>
    </dgm:pt>
    <dgm:pt modelId="{1F763B7B-9AD2-43BA-874B-FED8B6D16EE5}" type="sibTrans" cxnId="{0EF9CD5F-FD20-4248-BA74-8BFF61360F47}">
      <dgm:prSet/>
      <dgm:spPr/>
      <dgm:t>
        <a:bodyPr/>
        <a:lstStyle/>
        <a:p>
          <a:endParaRPr lang="en-US"/>
        </a:p>
      </dgm:t>
    </dgm:pt>
    <dgm:pt modelId="{52870C92-B82B-463F-98F4-C17129126861}">
      <dgm:prSet/>
      <dgm:spPr>
        <a:solidFill>
          <a:srgbClr val="EDD7F1">
            <a:alpha val="90000"/>
          </a:srgbClr>
        </a:solidFill>
      </dgm:spPr>
      <dgm:t>
        <a:bodyPr/>
        <a:lstStyle/>
        <a:p>
          <a:r>
            <a:rPr lang="en-US" altLang="en-US" dirty="0">
              <a:latin typeface="Source Sans Pro" panose="020B0503030403020204" pitchFamily="34" charset="0"/>
              <a:ea typeface="Source Sans Pro" panose="020B0503030403020204" pitchFamily="34" charset="0"/>
            </a:rPr>
            <a:t>Finalize panel members</a:t>
          </a:r>
        </a:p>
      </dgm:t>
    </dgm:pt>
    <dgm:pt modelId="{D3C6A65B-396F-4780-AC2B-E0655C153323}" type="parTrans" cxnId="{C15FDBC1-FC7C-4258-9C67-DF3E9CE7BE2F}">
      <dgm:prSet/>
      <dgm:spPr/>
      <dgm:t>
        <a:bodyPr/>
        <a:lstStyle/>
        <a:p>
          <a:endParaRPr lang="en-US"/>
        </a:p>
      </dgm:t>
    </dgm:pt>
    <dgm:pt modelId="{F9AF4972-1C2E-493C-98CF-8C6605129F8C}" type="sibTrans" cxnId="{C15FDBC1-FC7C-4258-9C67-DF3E9CE7BE2F}">
      <dgm:prSet/>
      <dgm:spPr/>
      <dgm:t>
        <a:bodyPr/>
        <a:lstStyle/>
        <a:p>
          <a:endParaRPr lang="en-US"/>
        </a:p>
      </dgm:t>
    </dgm:pt>
    <dgm:pt modelId="{323BCA6A-1B48-4359-961E-B6DCF3DFB037}">
      <dgm:prSet/>
      <dgm:spPr>
        <a:solidFill>
          <a:srgbClr val="EDD7F1">
            <a:alpha val="90000"/>
          </a:srgbClr>
        </a:solidFill>
      </dgm:spPr>
      <dgm:t>
        <a:bodyPr/>
        <a:lstStyle/>
        <a:p>
          <a:r>
            <a:rPr lang="en-US" altLang="en-US" dirty="0">
              <a:latin typeface="Source Sans Pro" panose="020B0503030403020204" pitchFamily="34" charset="0"/>
              <a:ea typeface="Source Sans Pro" panose="020B0503030403020204" pitchFamily="34" charset="0"/>
            </a:rPr>
            <a:t>Determine who will be contact for interview scheduling</a:t>
          </a:r>
        </a:p>
      </dgm:t>
    </dgm:pt>
    <dgm:pt modelId="{DE4E86A7-61D2-48A0-A5E7-C53D2E2962FB}" type="parTrans" cxnId="{9468FA25-1DBC-460A-895D-188EAF90513E}">
      <dgm:prSet/>
      <dgm:spPr/>
      <dgm:t>
        <a:bodyPr/>
        <a:lstStyle/>
        <a:p>
          <a:endParaRPr lang="en-US"/>
        </a:p>
      </dgm:t>
    </dgm:pt>
    <dgm:pt modelId="{8870FFDD-B40C-4DE8-8889-3B03451BCFA8}" type="sibTrans" cxnId="{9468FA25-1DBC-460A-895D-188EAF90513E}">
      <dgm:prSet/>
      <dgm:spPr/>
      <dgm:t>
        <a:bodyPr/>
        <a:lstStyle/>
        <a:p>
          <a:endParaRPr lang="en-US"/>
        </a:p>
      </dgm:t>
    </dgm:pt>
    <dgm:pt modelId="{A2357DEB-DBA3-407A-9611-C093DB54B70D}" type="pres">
      <dgm:prSet presAssocID="{FB17B7FD-289F-465E-9CB6-8D3D80A88825}" presName="Name0" presStyleCnt="0">
        <dgm:presLayoutVars>
          <dgm:dir/>
          <dgm:animLvl val="lvl"/>
          <dgm:resizeHandles val="exact"/>
        </dgm:presLayoutVars>
      </dgm:prSet>
      <dgm:spPr/>
    </dgm:pt>
    <dgm:pt modelId="{20CB12AC-FC54-4F30-BE76-2DCA73BAE7FB}" type="pres">
      <dgm:prSet presAssocID="{3AD389FB-6A88-4669-A1BA-8C6B65FFD6C7}" presName="composite" presStyleCnt="0"/>
      <dgm:spPr/>
    </dgm:pt>
    <dgm:pt modelId="{EFF4A062-B13C-4460-A01D-1BF68DEF23B8}" type="pres">
      <dgm:prSet presAssocID="{3AD389FB-6A88-4669-A1BA-8C6B65FFD6C7}" presName="parTx" presStyleLbl="alignNode1" presStyleIdx="0" presStyleCnt="2">
        <dgm:presLayoutVars>
          <dgm:chMax val="0"/>
          <dgm:chPref val="0"/>
          <dgm:bulletEnabled val="1"/>
        </dgm:presLayoutVars>
      </dgm:prSet>
      <dgm:spPr/>
    </dgm:pt>
    <dgm:pt modelId="{ECF30D5F-04DE-4E27-A523-E92331BC788B}" type="pres">
      <dgm:prSet presAssocID="{3AD389FB-6A88-4669-A1BA-8C6B65FFD6C7}" presName="desTx" presStyleLbl="alignAccFollowNode1" presStyleIdx="0" presStyleCnt="2">
        <dgm:presLayoutVars>
          <dgm:bulletEnabled val="1"/>
        </dgm:presLayoutVars>
      </dgm:prSet>
      <dgm:spPr/>
    </dgm:pt>
    <dgm:pt modelId="{C2B57F08-305B-4332-8721-CCB1D8CE62A3}" type="pres">
      <dgm:prSet presAssocID="{6EC50F64-3BB1-4381-B691-C90B5BAB4835}" presName="space" presStyleCnt="0"/>
      <dgm:spPr/>
    </dgm:pt>
    <dgm:pt modelId="{E8F76733-197D-4A2A-9598-DE326216F315}" type="pres">
      <dgm:prSet presAssocID="{FC7FD6E6-18E2-4093-9CBD-D98237CFF92A}" presName="composite" presStyleCnt="0"/>
      <dgm:spPr/>
    </dgm:pt>
    <dgm:pt modelId="{93FB874E-59A2-435B-86A1-5A23111ABA36}" type="pres">
      <dgm:prSet presAssocID="{FC7FD6E6-18E2-4093-9CBD-D98237CFF92A}" presName="parTx" presStyleLbl="alignNode1" presStyleIdx="1" presStyleCnt="2">
        <dgm:presLayoutVars>
          <dgm:chMax val="0"/>
          <dgm:chPref val="0"/>
          <dgm:bulletEnabled val="1"/>
        </dgm:presLayoutVars>
      </dgm:prSet>
      <dgm:spPr/>
    </dgm:pt>
    <dgm:pt modelId="{B00EF609-D992-46B9-93EF-4167078E9297}" type="pres">
      <dgm:prSet presAssocID="{FC7FD6E6-18E2-4093-9CBD-D98237CFF92A}" presName="desTx" presStyleLbl="alignAccFollowNode1" presStyleIdx="1" presStyleCnt="2">
        <dgm:presLayoutVars>
          <dgm:bulletEnabled val="1"/>
        </dgm:presLayoutVars>
      </dgm:prSet>
      <dgm:spPr/>
    </dgm:pt>
  </dgm:ptLst>
  <dgm:cxnLst>
    <dgm:cxn modelId="{5767A407-125E-4FD4-B48E-85C08DA19F0A}" srcId="{FB17B7FD-289F-465E-9CB6-8D3D80A88825}" destId="{3AD389FB-6A88-4669-A1BA-8C6B65FFD6C7}" srcOrd="0" destOrd="0" parTransId="{BD1EF976-A47E-4AA3-BF45-C7A64BC2324C}" sibTransId="{6EC50F64-3BB1-4381-B691-C90B5BAB4835}"/>
    <dgm:cxn modelId="{32A01120-3C49-43A1-B577-B5418FCCB921}" srcId="{FC7FD6E6-18E2-4093-9CBD-D98237CFF92A}" destId="{F499A87D-815E-4348-86EE-7E54ED7A6EAF}" srcOrd="0" destOrd="0" parTransId="{FD1CF86F-DC70-4D98-839A-B5AD907EB2A7}" sibTransId="{8FE323B7-178E-4002-BED5-4F504CC63EBE}"/>
    <dgm:cxn modelId="{9468FA25-1DBC-460A-895D-188EAF90513E}" srcId="{3AD389FB-6A88-4669-A1BA-8C6B65FFD6C7}" destId="{323BCA6A-1B48-4359-961E-B6DCF3DFB037}" srcOrd="3" destOrd="0" parTransId="{DE4E86A7-61D2-48A0-A5E7-C53D2E2962FB}" sibTransId="{8870FFDD-B40C-4DE8-8889-3B03451BCFA8}"/>
    <dgm:cxn modelId="{2DF36A27-1AE9-40E9-B3BA-B2CEE6527351}" type="presOf" srcId="{0AA35F22-846D-4C4F-B536-4A8C2F1EF48A}" destId="{B00EF609-D992-46B9-93EF-4167078E9297}" srcOrd="0" destOrd="3" presId="urn:microsoft.com/office/officeart/2005/8/layout/hList1"/>
    <dgm:cxn modelId="{F6483F2D-38FD-4C6E-8925-D929FE3B352E}" type="presOf" srcId="{FC7FD6E6-18E2-4093-9CBD-D98237CFF92A}" destId="{93FB874E-59A2-435B-86A1-5A23111ABA36}" srcOrd="0" destOrd="0" presId="urn:microsoft.com/office/officeart/2005/8/layout/hList1"/>
    <dgm:cxn modelId="{6ADFEC38-90DD-4208-9C04-E79D4E136147}" srcId="{FC7FD6E6-18E2-4093-9CBD-D98237CFF92A}" destId="{AD4C9E7F-43D0-4365-8A34-078853B46297}" srcOrd="2" destOrd="0" parTransId="{D457214C-8AFC-4954-BC3B-98AD4F736358}" sibTransId="{53BCBFA6-0B6B-46E0-9FC0-BBFDCFBED88B}"/>
    <dgm:cxn modelId="{2F2EF43A-E033-4FB9-B388-85A7C053799C}" type="presOf" srcId="{4C3C54FD-DC28-472D-8D6F-F8B91EE94E51}" destId="{ECF30D5F-04DE-4E27-A523-E92331BC788B}" srcOrd="0" destOrd="1" presId="urn:microsoft.com/office/officeart/2005/8/layout/hList1"/>
    <dgm:cxn modelId="{3DE4F23E-6E77-4552-9E19-CD1C631E9E60}" type="presOf" srcId="{F499A87D-815E-4348-86EE-7E54ED7A6EAF}" destId="{B00EF609-D992-46B9-93EF-4167078E9297}" srcOrd="0" destOrd="0" presId="urn:microsoft.com/office/officeart/2005/8/layout/hList1"/>
    <dgm:cxn modelId="{0EF9CD5F-FD20-4248-BA74-8BFF61360F47}" srcId="{3AD389FB-6A88-4669-A1BA-8C6B65FFD6C7}" destId="{4C3C54FD-DC28-472D-8D6F-F8B91EE94E51}" srcOrd="1" destOrd="0" parTransId="{DEDB344C-D252-44CB-9BAE-F17DEA801F5A}" sibTransId="{1F763B7B-9AD2-43BA-874B-FED8B6D16EE5}"/>
    <dgm:cxn modelId="{4F0E116E-B9CD-4F9F-A23A-65F080ED4A48}" type="presOf" srcId="{3AD389FB-6A88-4669-A1BA-8C6B65FFD6C7}" destId="{EFF4A062-B13C-4460-A01D-1BF68DEF23B8}" srcOrd="0" destOrd="0" presId="urn:microsoft.com/office/officeart/2005/8/layout/hList1"/>
    <dgm:cxn modelId="{05BBE67A-67AC-4A7D-ACCE-4E401C8234F1}" srcId="{FC7FD6E6-18E2-4093-9CBD-D98237CFF92A}" destId="{A91E2450-4102-4022-BE74-7A790A42E3C9}" srcOrd="1" destOrd="0" parTransId="{2752E93B-2FE4-45BA-BCEB-50B147A615D3}" sibTransId="{4F278B91-F336-4399-BD04-7C742A93A6B8}"/>
    <dgm:cxn modelId="{EF7CFB90-4DB3-4C73-8A17-0AA0974598B7}" type="presOf" srcId="{2CC197DD-A4EB-41B1-B311-5FB9F39AE591}" destId="{B00EF609-D992-46B9-93EF-4167078E9297}" srcOrd="0" destOrd="4" presId="urn:microsoft.com/office/officeart/2005/8/layout/hList1"/>
    <dgm:cxn modelId="{094A3F91-965C-4B20-B310-D7B6BBA3273E}" type="presOf" srcId="{A91E2450-4102-4022-BE74-7A790A42E3C9}" destId="{B00EF609-D992-46B9-93EF-4167078E9297}" srcOrd="0" destOrd="1" presId="urn:microsoft.com/office/officeart/2005/8/layout/hList1"/>
    <dgm:cxn modelId="{E1C943A4-C6BC-431E-94F4-6E1B96407008}" type="presOf" srcId="{FB17B7FD-289F-465E-9CB6-8D3D80A88825}" destId="{A2357DEB-DBA3-407A-9611-C093DB54B70D}" srcOrd="0" destOrd="0" presId="urn:microsoft.com/office/officeart/2005/8/layout/hList1"/>
    <dgm:cxn modelId="{0C1A83AE-340B-4EEC-B19C-D23A2B3677E9}" srcId="{FB17B7FD-289F-465E-9CB6-8D3D80A88825}" destId="{FC7FD6E6-18E2-4093-9CBD-D98237CFF92A}" srcOrd="1" destOrd="0" parTransId="{38C2B978-8AA5-4D72-A5BC-3F09983E7276}" sibTransId="{1B1BA95C-1487-499B-8683-0AE41BCA5720}"/>
    <dgm:cxn modelId="{CAB075B2-2A43-4446-95C9-F7FE59823D4E}" srcId="{A91E2450-4102-4022-BE74-7A790A42E3C9}" destId="{0AA35F22-846D-4C4F-B536-4A8C2F1EF48A}" srcOrd="1" destOrd="0" parTransId="{D628EFB6-4913-4146-A5F4-C2E564C5E346}" sibTransId="{BB49A9C0-58C8-4928-8ABB-62814111EBD9}"/>
    <dgm:cxn modelId="{981662B8-FF03-4A61-A78B-92401C535E52}" srcId="{A91E2450-4102-4022-BE74-7A790A42E3C9}" destId="{C4AD0632-4E20-4170-97ED-B9B3F5C002AD}" srcOrd="0" destOrd="0" parTransId="{EC1D305A-C273-4B00-89C6-CD797BA31907}" sibTransId="{8D41E2C8-BFB3-454A-BA36-67B2D84BBFEC}"/>
    <dgm:cxn modelId="{42EA4DBB-76ED-4CD3-BE04-534C7C0871CC}" type="presOf" srcId="{C4AD0632-4E20-4170-97ED-B9B3F5C002AD}" destId="{B00EF609-D992-46B9-93EF-4167078E9297}" srcOrd="0" destOrd="2" presId="urn:microsoft.com/office/officeart/2005/8/layout/hList1"/>
    <dgm:cxn modelId="{1E87A0BD-F9D3-4FE8-B149-A7F63B58A048}" type="presOf" srcId="{1C7E4BA4-35A0-46DE-AC18-CB4AF4679A37}" destId="{ECF30D5F-04DE-4E27-A523-E92331BC788B}" srcOrd="0" destOrd="0" presId="urn:microsoft.com/office/officeart/2005/8/layout/hList1"/>
    <dgm:cxn modelId="{C15FDBC1-FC7C-4258-9C67-DF3E9CE7BE2F}" srcId="{3AD389FB-6A88-4669-A1BA-8C6B65FFD6C7}" destId="{52870C92-B82B-463F-98F4-C17129126861}" srcOrd="2" destOrd="0" parTransId="{D3C6A65B-396F-4780-AC2B-E0655C153323}" sibTransId="{F9AF4972-1C2E-493C-98CF-8C6605129F8C}"/>
    <dgm:cxn modelId="{85EEADC3-3100-4059-AEA5-BCF492A3EC80}" type="presOf" srcId="{AD4C9E7F-43D0-4365-8A34-078853B46297}" destId="{B00EF609-D992-46B9-93EF-4167078E9297}" srcOrd="0" destOrd="5" presId="urn:microsoft.com/office/officeart/2005/8/layout/hList1"/>
    <dgm:cxn modelId="{FA4F12C8-AA57-497A-BE82-27E1E90BBFD5}" srcId="{3AD389FB-6A88-4669-A1BA-8C6B65FFD6C7}" destId="{1C7E4BA4-35A0-46DE-AC18-CB4AF4679A37}" srcOrd="0" destOrd="0" parTransId="{E857B344-0CB8-479C-A5B3-E8D8AF22AD74}" sibTransId="{EEA82CD5-F6D1-44C2-9C3A-AFE4AE9BD362}"/>
    <dgm:cxn modelId="{9B10E9D2-F687-41E8-8F30-3C4EDD883054}" srcId="{A91E2450-4102-4022-BE74-7A790A42E3C9}" destId="{2CC197DD-A4EB-41B1-B311-5FB9F39AE591}" srcOrd="2" destOrd="0" parTransId="{12501088-45E3-412B-9838-D63BCB914CF1}" sibTransId="{E8E9403C-AD74-4007-932B-7E0CEE56BF23}"/>
    <dgm:cxn modelId="{0984B0E0-F96B-4B3D-B6FB-08CE6EA82897}" type="presOf" srcId="{323BCA6A-1B48-4359-961E-B6DCF3DFB037}" destId="{ECF30D5F-04DE-4E27-A523-E92331BC788B}" srcOrd="0" destOrd="3" presId="urn:microsoft.com/office/officeart/2005/8/layout/hList1"/>
    <dgm:cxn modelId="{48EEABF6-DEED-48E3-B363-727E9A75A750}" type="presOf" srcId="{52870C92-B82B-463F-98F4-C17129126861}" destId="{ECF30D5F-04DE-4E27-A523-E92331BC788B}" srcOrd="0" destOrd="2" presId="urn:microsoft.com/office/officeart/2005/8/layout/hList1"/>
    <dgm:cxn modelId="{936A78D7-E532-4F4C-B1DA-CC170A652162}" type="presParOf" srcId="{A2357DEB-DBA3-407A-9611-C093DB54B70D}" destId="{20CB12AC-FC54-4F30-BE76-2DCA73BAE7FB}" srcOrd="0" destOrd="0" presId="urn:microsoft.com/office/officeart/2005/8/layout/hList1"/>
    <dgm:cxn modelId="{5A9D7F95-21B4-4C59-B7D6-CEFF3259885A}" type="presParOf" srcId="{20CB12AC-FC54-4F30-BE76-2DCA73BAE7FB}" destId="{EFF4A062-B13C-4460-A01D-1BF68DEF23B8}" srcOrd="0" destOrd="0" presId="urn:microsoft.com/office/officeart/2005/8/layout/hList1"/>
    <dgm:cxn modelId="{DC3C56D0-E5A1-47EF-B354-B4A44886DB78}" type="presParOf" srcId="{20CB12AC-FC54-4F30-BE76-2DCA73BAE7FB}" destId="{ECF30D5F-04DE-4E27-A523-E92331BC788B}" srcOrd="1" destOrd="0" presId="urn:microsoft.com/office/officeart/2005/8/layout/hList1"/>
    <dgm:cxn modelId="{2F12558C-C9E4-4E77-BFBF-68D198B3A154}" type="presParOf" srcId="{A2357DEB-DBA3-407A-9611-C093DB54B70D}" destId="{C2B57F08-305B-4332-8721-CCB1D8CE62A3}" srcOrd="1" destOrd="0" presId="urn:microsoft.com/office/officeart/2005/8/layout/hList1"/>
    <dgm:cxn modelId="{2FC9B40F-CED8-402E-84A9-C0AB08D215DE}" type="presParOf" srcId="{A2357DEB-DBA3-407A-9611-C093DB54B70D}" destId="{E8F76733-197D-4A2A-9598-DE326216F315}" srcOrd="2" destOrd="0" presId="urn:microsoft.com/office/officeart/2005/8/layout/hList1"/>
    <dgm:cxn modelId="{EA8A394E-F18D-43CC-B074-CC59A3968BC6}" type="presParOf" srcId="{E8F76733-197D-4A2A-9598-DE326216F315}" destId="{93FB874E-59A2-435B-86A1-5A23111ABA36}" srcOrd="0" destOrd="0" presId="urn:microsoft.com/office/officeart/2005/8/layout/hList1"/>
    <dgm:cxn modelId="{517B029E-76C8-46CF-B973-E62E67B8A340}" type="presParOf" srcId="{E8F76733-197D-4A2A-9598-DE326216F315}" destId="{B00EF609-D992-46B9-93EF-4167078E9297}"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FB17B7FD-289F-465E-9CB6-8D3D80A88825}" type="doc">
      <dgm:prSet loTypeId="urn:microsoft.com/office/officeart/2005/8/layout/hList1" loCatId="list" qsTypeId="urn:microsoft.com/office/officeart/2005/8/quickstyle/simple1" qsCatId="simple" csTypeId="urn:microsoft.com/office/officeart/2005/8/colors/colorful3" csCatId="colorful" phldr="1"/>
      <dgm:spPr/>
      <dgm:t>
        <a:bodyPr/>
        <a:lstStyle/>
        <a:p>
          <a:endParaRPr lang="en-US"/>
        </a:p>
      </dgm:t>
    </dgm:pt>
    <dgm:pt modelId="{F499A87D-815E-4348-86EE-7E54ED7A6EAF}">
      <dgm:prSet/>
      <dgm:spPr>
        <a:solidFill>
          <a:srgbClr val="C9E9E6">
            <a:alpha val="90000"/>
          </a:srgbClr>
        </a:solidFill>
      </dgm:spPr>
      <dgm:t>
        <a:bodyPr/>
        <a:lstStyle/>
        <a:p>
          <a:pPr marL="0" marR="0" lvl="0" indent="0" defTabSz="914400" rtl="0" eaLnBrk="1" fontAlgn="auto" latinLnBrk="0" hangingPunct="1">
            <a:lnSpc>
              <a:spcPct val="100000"/>
            </a:lnSpc>
            <a:spcBef>
              <a:spcPts val="0"/>
            </a:spcBef>
            <a:spcAft>
              <a:spcPts val="0"/>
            </a:spcAft>
            <a:buClrTx/>
            <a:buSzTx/>
            <a:buFontTx/>
            <a:buNone/>
            <a:tabLst/>
            <a:defRPr/>
          </a:pPr>
          <a:r>
            <a:rPr lang="en-US" dirty="0">
              <a:latin typeface="Source Sans Pro" panose="020B0503030403020204" pitchFamily="34" charset="0"/>
              <a:ea typeface="Source Sans Pro" panose="020B0503030403020204" pitchFamily="34" charset="0"/>
            </a:rPr>
            <a:t>1st vacancy = 6 ranks</a:t>
          </a:r>
          <a:endParaRPr lang="en-US" altLang="en-US" dirty="0">
            <a:latin typeface="Source Sans Pro" panose="020B0503030403020204" pitchFamily="34" charset="0"/>
            <a:ea typeface="Source Sans Pro" panose="020B0503030403020204" pitchFamily="34" charset="0"/>
          </a:endParaRPr>
        </a:p>
      </dgm:t>
    </dgm:pt>
    <dgm:pt modelId="{FD1CF86F-DC70-4D98-839A-B5AD907EB2A7}" type="parTrans" cxnId="{32A01120-3C49-43A1-B577-B5418FCCB921}">
      <dgm:prSet/>
      <dgm:spPr/>
      <dgm:t>
        <a:bodyPr/>
        <a:lstStyle/>
        <a:p>
          <a:endParaRPr lang="en-US"/>
        </a:p>
      </dgm:t>
    </dgm:pt>
    <dgm:pt modelId="{8FE323B7-178E-4002-BED5-4F504CC63EBE}" type="sibTrans" cxnId="{32A01120-3C49-43A1-B577-B5418FCCB921}">
      <dgm:prSet/>
      <dgm:spPr/>
      <dgm:t>
        <a:bodyPr/>
        <a:lstStyle/>
        <a:p>
          <a:endParaRPr lang="en-US"/>
        </a:p>
      </dgm:t>
    </dgm:pt>
    <dgm:pt modelId="{FC7FD6E6-18E2-4093-9CBD-D98237CFF92A}">
      <dgm:prSet/>
      <dgm:spPr>
        <a:solidFill>
          <a:srgbClr val="4CB6AC"/>
        </a:solidFill>
      </dgm:spPr>
      <dgm:t>
        <a:bodyPr/>
        <a:lstStyle/>
        <a:p>
          <a:r>
            <a:rPr lang="en-US" altLang="en-US" dirty="0">
              <a:latin typeface="Source Sans Pro" panose="020B0503030403020204" pitchFamily="34" charset="0"/>
              <a:ea typeface="Source Sans Pro" panose="020B0503030403020204" pitchFamily="34" charset="0"/>
            </a:rPr>
            <a:t>HR</a:t>
          </a:r>
        </a:p>
      </dgm:t>
    </dgm:pt>
    <dgm:pt modelId="{38C2B978-8AA5-4D72-A5BC-3F09983E7276}" type="parTrans" cxnId="{0C1A83AE-340B-4EEC-B19C-D23A2B3677E9}">
      <dgm:prSet/>
      <dgm:spPr/>
      <dgm:t>
        <a:bodyPr/>
        <a:lstStyle/>
        <a:p>
          <a:endParaRPr lang="en-US"/>
        </a:p>
      </dgm:t>
    </dgm:pt>
    <dgm:pt modelId="{1B1BA95C-1487-499B-8683-0AE41BCA5720}" type="sibTrans" cxnId="{0C1A83AE-340B-4EEC-B19C-D23A2B3677E9}">
      <dgm:prSet/>
      <dgm:spPr/>
      <dgm:t>
        <a:bodyPr/>
        <a:lstStyle/>
        <a:p>
          <a:endParaRPr lang="en-US"/>
        </a:p>
      </dgm:t>
    </dgm:pt>
    <dgm:pt modelId="{3AD389FB-6A88-4669-A1BA-8C6B65FFD6C7}">
      <dgm:prSet/>
      <dgm:spPr>
        <a:solidFill>
          <a:srgbClr val="CF94D8"/>
        </a:solidFill>
      </dgm:spPr>
      <dgm:t>
        <a:bodyPr/>
        <a:lstStyle/>
        <a:p>
          <a:r>
            <a:rPr lang="en-US" altLang="en-US" dirty="0">
              <a:latin typeface="Source Sans Pro" panose="020B0503030403020204" pitchFamily="34" charset="0"/>
              <a:ea typeface="Source Sans Pro" panose="020B0503030403020204" pitchFamily="34" charset="0"/>
            </a:rPr>
            <a:t>Hiring Manager</a:t>
          </a:r>
        </a:p>
      </dgm:t>
    </dgm:pt>
    <dgm:pt modelId="{BD1EF976-A47E-4AA3-BF45-C7A64BC2324C}" type="parTrans" cxnId="{5767A407-125E-4FD4-B48E-85C08DA19F0A}">
      <dgm:prSet/>
      <dgm:spPr/>
      <dgm:t>
        <a:bodyPr/>
        <a:lstStyle/>
        <a:p>
          <a:endParaRPr lang="en-US"/>
        </a:p>
      </dgm:t>
    </dgm:pt>
    <dgm:pt modelId="{6EC50F64-3BB1-4381-B691-C90B5BAB4835}" type="sibTrans" cxnId="{5767A407-125E-4FD4-B48E-85C08DA19F0A}">
      <dgm:prSet/>
      <dgm:spPr/>
      <dgm:t>
        <a:bodyPr/>
        <a:lstStyle/>
        <a:p>
          <a:endParaRPr lang="en-US"/>
        </a:p>
      </dgm:t>
    </dgm:pt>
    <dgm:pt modelId="{1C7E4BA4-35A0-46DE-AC18-CB4AF4679A37}">
      <dgm:prSet/>
      <dgm:spPr>
        <a:solidFill>
          <a:srgbClr val="EDD7F1">
            <a:alpha val="90000"/>
          </a:srgbClr>
        </a:solidFill>
      </dgm:spPr>
      <dgm:t>
        <a:bodyPr/>
        <a:lstStyle/>
        <a:p>
          <a:pPr marL="0" marR="0" lvl="0" indent="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en-US" dirty="0">
              <a:latin typeface="Source Sans Pro" panose="020B0503030403020204" pitchFamily="34" charset="0"/>
              <a:ea typeface="Source Sans Pro" panose="020B0503030403020204" pitchFamily="34" charset="0"/>
            </a:rPr>
            <a:t>Interview schedule set</a:t>
          </a:r>
        </a:p>
      </dgm:t>
    </dgm:pt>
    <dgm:pt modelId="{E857B344-0CB8-479C-A5B3-E8D8AF22AD74}" type="parTrans" cxnId="{FA4F12C8-AA57-497A-BE82-27E1E90BBFD5}">
      <dgm:prSet/>
      <dgm:spPr/>
      <dgm:t>
        <a:bodyPr/>
        <a:lstStyle/>
        <a:p>
          <a:endParaRPr lang="en-US"/>
        </a:p>
      </dgm:t>
    </dgm:pt>
    <dgm:pt modelId="{EEA82CD5-F6D1-44C2-9C3A-AFE4AE9BD362}" type="sibTrans" cxnId="{FA4F12C8-AA57-497A-BE82-27E1E90BBFD5}">
      <dgm:prSet/>
      <dgm:spPr/>
      <dgm:t>
        <a:bodyPr/>
        <a:lstStyle/>
        <a:p>
          <a:endParaRPr lang="en-US"/>
        </a:p>
      </dgm:t>
    </dgm:pt>
    <dgm:pt modelId="{8B9A4DD7-0C40-409E-85DF-BE56B33642E7}">
      <dgm:prSet/>
      <dgm:spPr>
        <a:solidFill>
          <a:srgbClr val="EDD7F1">
            <a:alpha val="90000"/>
          </a:srgbClr>
        </a:solidFill>
      </dgm:spPr>
      <dgm:t>
        <a:bodyPr/>
        <a:lstStyle/>
        <a:p>
          <a:pPr marL="228600" lvl="1" indent="0" defTabSz="1111250">
            <a:lnSpc>
              <a:spcPct val="90000"/>
            </a:lnSpc>
            <a:spcBef>
              <a:spcPct val="0"/>
            </a:spcBef>
            <a:spcAft>
              <a:spcPct val="15000"/>
            </a:spcAft>
            <a:buNone/>
          </a:pPr>
          <a:endParaRPr lang="en-US" altLang="en-US" dirty="0">
            <a:latin typeface="Century Gothic" panose="020B0502020202020204" pitchFamily="34" charset="0"/>
          </a:endParaRPr>
        </a:p>
      </dgm:t>
    </dgm:pt>
    <dgm:pt modelId="{B6A60160-97D4-4EE2-A8BC-A8E3E31382BE}" type="parTrans" cxnId="{1627D310-6281-4EBB-9CE6-DD2B3063BC9B}">
      <dgm:prSet/>
      <dgm:spPr/>
      <dgm:t>
        <a:bodyPr/>
        <a:lstStyle/>
        <a:p>
          <a:endParaRPr lang="en-US"/>
        </a:p>
      </dgm:t>
    </dgm:pt>
    <dgm:pt modelId="{CDA7B94F-FAD3-4458-8FF5-1D6404A2F860}" type="sibTrans" cxnId="{1627D310-6281-4EBB-9CE6-DD2B3063BC9B}">
      <dgm:prSet/>
      <dgm:spPr/>
      <dgm:t>
        <a:bodyPr/>
        <a:lstStyle/>
        <a:p>
          <a:endParaRPr lang="en-US"/>
        </a:p>
      </dgm:t>
    </dgm:pt>
    <dgm:pt modelId="{A045A43E-46B1-43CF-BE1F-A0B3B0958747}">
      <dgm:prSet/>
      <dgm:spPr>
        <a:solidFill>
          <a:srgbClr val="C9E9E6">
            <a:alpha val="90000"/>
          </a:srgbClr>
        </a:solidFill>
      </dgm:spPr>
      <dgm:t>
        <a:bodyPr/>
        <a:lstStyle/>
        <a:p>
          <a:pPr rtl="0"/>
          <a:r>
            <a:rPr lang="en-US" dirty="0">
              <a:latin typeface="Source Sans Pro" panose="020B0503030403020204" pitchFamily="34" charset="0"/>
              <a:ea typeface="Source Sans Pro" panose="020B0503030403020204" pitchFamily="34" charset="0"/>
            </a:rPr>
            <a:t>+2 ranks for each extra vacancy</a:t>
          </a:r>
        </a:p>
      </dgm:t>
    </dgm:pt>
    <dgm:pt modelId="{226EE393-289A-4F2D-A4E0-27E8F78DE1A1}" type="parTrans" cxnId="{23F66D39-E77E-41B4-B085-7F60DDFB16F5}">
      <dgm:prSet/>
      <dgm:spPr/>
      <dgm:t>
        <a:bodyPr/>
        <a:lstStyle/>
        <a:p>
          <a:endParaRPr lang="en-US"/>
        </a:p>
      </dgm:t>
    </dgm:pt>
    <dgm:pt modelId="{5709A7F4-C749-44D0-8B79-D41B39A19E22}" type="sibTrans" cxnId="{23F66D39-E77E-41B4-B085-7F60DDFB16F5}">
      <dgm:prSet/>
      <dgm:spPr/>
      <dgm:t>
        <a:bodyPr/>
        <a:lstStyle/>
        <a:p>
          <a:endParaRPr lang="en-US"/>
        </a:p>
      </dgm:t>
    </dgm:pt>
    <dgm:pt modelId="{9A433BE0-EDD8-4237-B562-ED8D76CC4EF7}">
      <dgm:prSet/>
      <dgm:spPr>
        <a:solidFill>
          <a:srgbClr val="C9E9E6">
            <a:alpha val="90000"/>
          </a:srgbClr>
        </a:solidFill>
      </dgm:spPr>
      <dgm:t>
        <a:bodyPr/>
        <a:lstStyle/>
        <a:p>
          <a:r>
            <a:rPr lang="en-US" dirty="0">
              <a:latin typeface="Source Sans Pro" panose="020B0503030403020204" pitchFamily="34" charset="0"/>
              <a:ea typeface="Source Sans Pro" panose="020B0503030403020204" pitchFamily="34" charset="0"/>
            </a:rPr>
            <a:t>Under-represented = 10 ranks</a:t>
          </a:r>
        </a:p>
      </dgm:t>
    </dgm:pt>
    <dgm:pt modelId="{300EB168-2531-483E-B506-DDD3D1FD1099}" type="parTrans" cxnId="{2A6A04F8-4F7C-4E16-8307-655C69BD43C3}">
      <dgm:prSet/>
      <dgm:spPr/>
      <dgm:t>
        <a:bodyPr/>
        <a:lstStyle/>
        <a:p>
          <a:endParaRPr lang="en-US"/>
        </a:p>
      </dgm:t>
    </dgm:pt>
    <dgm:pt modelId="{F7ED425C-F65A-463B-9DED-6680CE330AAD}" type="sibTrans" cxnId="{2A6A04F8-4F7C-4E16-8307-655C69BD43C3}">
      <dgm:prSet/>
      <dgm:spPr/>
      <dgm:t>
        <a:bodyPr/>
        <a:lstStyle/>
        <a:p>
          <a:endParaRPr lang="en-US"/>
        </a:p>
      </dgm:t>
    </dgm:pt>
    <dgm:pt modelId="{EDCD17E6-9BC5-49E3-AE9C-8159F3FA1F2B}">
      <dgm:prSet/>
      <dgm:spPr>
        <a:solidFill>
          <a:srgbClr val="C9E9E6">
            <a:alpha val="90000"/>
          </a:srgbClr>
        </a:solidFill>
      </dgm:spPr>
      <dgm:t>
        <a:bodyPr/>
        <a:lstStyle/>
        <a:p>
          <a:r>
            <a:rPr lang="en-US" dirty="0">
              <a:latin typeface="Source Sans Pro" panose="020B0503030403020204" pitchFamily="34" charset="0"/>
              <a:ea typeface="Source Sans Pro" panose="020B0503030403020204" pitchFamily="34" charset="0"/>
            </a:rPr>
            <a:t>Hourlies flexible on number of ranks</a:t>
          </a:r>
        </a:p>
      </dgm:t>
    </dgm:pt>
    <dgm:pt modelId="{CE226105-942D-43C6-8EAA-2CE0EC2BDDD6}" type="parTrans" cxnId="{2F9E81D5-6628-42DF-B903-CD4B50848CAF}">
      <dgm:prSet/>
      <dgm:spPr/>
      <dgm:t>
        <a:bodyPr/>
        <a:lstStyle/>
        <a:p>
          <a:endParaRPr lang="en-US"/>
        </a:p>
      </dgm:t>
    </dgm:pt>
    <dgm:pt modelId="{42D43461-E0D9-4859-8521-9A30B5470DD7}" type="sibTrans" cxnId="{2F9E81D5-6628-42DF-B903-CD4B50848CAF}">
      <dgm:prSet/>
      <dgm:spPr/>
      <dgm:t>
        <a:bodyPr/>
        <a:lstStyle/>
        <a:p>
          <a:endParaRPr lang="en-US"/>
        </a:p>
      </dgm:t>
    </dgm:pt>
    <dgm:pt modelId="{35CA1FE9-0BF1-4C5E-B33D-90557AD00151}">
      <dgm:prSet/>
      <dgm:spPr>
        <a:solidFill>
          <a:srgbClr val="EDD7F1">
            <a:alpha val="90000"/>
          </a:srgbClr>
        </a:solidFill>
      </dgm:spPr>
      <dgm:t>
        <a:bodyPr/>
        <a:lstStyle/>
        <a:p>
          <a:pPr marL="0" marR="0" lvl="0" indent="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en-US" dirty="0">
              <a:latin typeface="Source Sans Pro" panose="020B0503030403020204" pitchFamily="34" charset="0"/>
              <a:ea typeface="Source Sans Pro" panose="020B0503030403020204" pitchFamily="34" charset="0"/>
            </a:rPr>
            <a:t>Finalize interview questions with          benchmarks</a:t>
          </a:r>
        </a:p>
      </dgm:t>
    </dgm:pt>
    <dgm:pt modelId="{EA14D93A-8390-47DA-B56C-2809F9CDE825}" type="parTrans" cxnId="{36085980-59D0-4509-83C5-4F32702CC455}">
      <dgm:prSet/>
      <dgm:spPr/>
      <dgm:t>
        <a:bodyPr/>
        <a:lstStyle/>
        <a:p>
          <a:endParaRPr lang="en-US"/>
        </a:p>
      </dgm:t>
    </dgm:pt>
    <dgm:pt modelId="{A3321D50-A252-4E3C-985A-D2B7A1CDCD7D}" type="sibTrans" cxnId="{36085980-59D0-4509-83C5-4F32702CC455}">
      <dgm:prSet/>
      <dgm:spPr/>
      <dgm:t>
        <a:bodyPr/>
        <a:lstStyle/>
        <a:p>
          <a:endParaRPr lang="en-US"/>
        </a:p>
      </dgm:t>
    </dgm:pt>
    <dgm:pt modelId="{17846ACF-154F-466A-A180-B6F5ACB535AC}">
      <dgm:prSet/>
      <dgm:spPr>
        <a:solidFill>
          <a:srgbClr val="EDD7F1">
            <a:alpha val="90000"/>
          </a:srgbClr>
        </a:solidFill>
      </dgm:spPr>
      <dgm:t>
        <a:bodyPr/>
        <a:lstStyle/>
        <a:p>
          <a:pPr marL="0" marR="0" lvl="0" indent="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en-US" dirty="0">
              <a:latin typeface="Source Sans Pro" panose="020B0503030403020204" pitchFamily="34" charset="0"/>
              <a:ea typeface="Source Sans Pro" panose="020B0503030403020204" pitchFamily="34" charset="0"/>
            </a:rPr>
            <a:t>Contact candidates to schedule interviews in this market</a:t>
          </a:r>
        </a:p>
      </dgm:t>
    </dgm:pt>
    <dgm:pt modelId="{A0F0B3F9-EA2C-47A9-92C3-3B9769F4704C}" type="parTrans" cxnId="{00B1D434-42B9-4E96-B84C-05B28B908F4C}">
      <dgm:prSet/>
      <dgm:spPr/>
      <dgm:t>
        <a:bodyPr/>
        <a:lstStyle/>
        <a:p>
          <a:endParaRPr lang="en-US"/>
        </a:p>
      </dgm:t>
    </dgm:pt>
    <dgm:pt modelId="{DC8C8C50-C889-429C-B83B-06A77E5A0167}" type="sibTrans" cxnId="{00B1D434-42B9-4E96-B84C-05B28B908F4C}">
      <dgm:prSet/>
      <dgm:spPr/>
      <dgm:t>
        <a:bodyPr/>
        <a:lstStyle/>
        <a:p>
          <a:endParaRPr lang="en-US"/>
        </a:p>
      </dgm:t>
    </dgm:pt>
    <dgm:pt modelId="{08EACA0F-5D88-4889-9ACD-F26E55EF8D3E}">
      <dgm:prSet/>
      <dgm:spPr>
        <a:solidFill>
          <a:srgbClr val="EDD7F1">
            <a:alpha val="90000"/>
          </a:srgbClr>
        </a:solidFill>
      </dgm:spPr>
      <dgm:t>
        <a:bodyPr/>
        <a:lstStyle/>
        <a:p>
          <a:pPr marL="0" marR="0" lvl="0" indent="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en-US" dirty="0">
              <a:latin typeface="Source Sans Pro" panose="020B0503030403020204" pitchFamily="34" charset="0"/>
              <a:ea typeface="Source Sans Pro" panose="020B0503030403020204" pitchFamily="34" charset="0"/>
            </a:rPr>
            <a:t>Panel determined</a:t>
          </a:r>
        </a:p>
      </dgm:t>
    </dgm:pt>
    <dgm:pt modelId="{3A9AD05A-1E21-4305-9110-4C5883027A0F}" type="parTrans" cxnId="{83C1BEB3-130C-4316-9307-F65E899FF416}">
      <dgm:prSet/>
      <dgm:spPr/>
      <dgm:t>
        <a:bodyPr/>
        <a:lstStyle/>
        <a:p>
          <a:endParaRPr lang="en-US"/>
        </a:p>
      </dgm:t>
    </dgm:pt>
    <dgm:pt modelId="{FBD6E860-D624-4576-A4A3-7575EE143F89}" type="sibTrans" cxnId="{83C1BEB3-130C-4316-9307-F65E899FF416}">
      <dgm:prSet/>
      <dgm:spPr/>
      <dgm:t>
        <a:bodyPr/>
        <a:lstStyle/>
        <a:p>
          <a:endParaRPr lang="en-US"/>
        </a:p>
      </dgm:t>
    </dgm:pt>
    <dgm:pt modelId="{429814E0-AF42-4437-9D11-D83567CB8CA2}">
      <dgm:prSet/>
      <dgm:spPr>
        <a:solidFill>
          <a:srgbClr val="EDD7F1">
            <a:alpha val="90000"/>
          </a:srgbClr>
        </a:solidFill>
      </dgm:spPr>
      <dgm:t>
        <a:bodyPr/>
        <a:lstStyle/>
        <a:p>
          <a:pPr marL="0" marR="0" lvl="0" indent="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en-US" dirty="0">
              <a:latin typeface="Source Sans Pro" panose="020B0503030403020204" pitchFamily="34" charset="0"/>
              <a:ea typeface="Source Sans Pro" panose="020B0503030403020204" pitchFamily="34" charset="0"/>
            </a:rPr>
            <a:t>Schedule candidates – self-schedule</a:t>
          </a:r>
        </a:p>
      </dgm:t>
    </dgm:pt>
    <dgm:pt modelId="{98C140AA-B2E2-4110-9450-F8197C770FE5}" type="parTrans" cxnId="{E407825C-8618-4A8D-B260-B048FAE15D98}">
      <dgm:prSet/>
      <dgm:spPr/>
      <dgm:t>
        <a:bodyPr/>
        <a:lstStyle/>
        <a:p>
          <a:endParaRPr lang="en-US"/>
        </a:p>
      </dgm:t>
    </dgm:pt>
    <dgm:pt modelId="{237D8020-5607-41A5-9600-14A41B234494}" type="sibTrans" cxnId="{E407825C-8618-4A8D-B260-B048FAE15D98}">
      <dgm:prSet/>
      <dgm:spPr/>
      <dgm:t>
        <a:bodyPr/>
        <a:lstStyle/>
        <a:p>
          <a:endParaRPr lang="en-US"/>
        </a:p>
      </dgm:t>
    </dgm:pt>
    <dgm:pt modelId="{0140C099-8292-46B5-B1DC-C884315AC055}">
      <dgm:prSet/>
      <dgm:spPr>
        <a:solidFill>
          <a:srgbClr val="C9E9E6">
            <a:alpha val="90000"/>
          </a:srgbClr>
        </a:solidFill>
      </dgm:spPr>
      <dgm:t>
        <a:bodyPr/>
        <a:lstStyle/>
        <a:p>
          <a:r>
            <a:rPr lang="en-US" dirty="0">
              <a:latin typeface="Source Sans Pro" panose="020B0503030403020204" pitchFamily="34" charset="0"/>
              <a:ea typeface="Source Sans Pro" panose="020B0503030403020204" pitchFamily="34" charset="0"/>
            </a:rPr>
            <a:t>Can request more ranks – CG 16/20 with approval</a:t>
          </a:r>
        </a:p>
      </dgm:t>
    </dgm:pt>
    <dgm:pt modelId="{0FAAA879-53C4-4B30-8DB4-BE3D7F31C018}" type="parTrans" cxnId="{C648FB21-4344-4006-9064-112223B684F0}">
      <dgm:prSet/>
      <dgm:spPr/>
      <dgm:t>
        <a:bodyPr/>
        <a:lstStyle/>
        <a:p>
          <a:endParaRPr lang="en-US"/>
        </a:p>
      </dgm:t>
    </dgm:pt>
    <dgm:pt modelId="{9E718964-3920-49B4-9B19-0DFE3A0EA8A9}" type="sibTrans" cxnId="{C648FB21-4344-4006-9064-112223B684F0}">
      <dgm:prSet/>
      <dgm:spPr/>
      <dgm:t>
        <a:bodyPr/>
        <a:lstStyle/>
        <a:p>
          <a:endParaRPr lang="en-US"/>
        </a:p>
      </dgm:t>
    </dgm:pt>
    <dgm:pt modelId="{C494FC15-17D9-433D-BBE2-0CBB0E2495F4}">
      <dgm:prSet/>
      <dgm:spPr>
        <a:solidFill>
          <a:srgbClr val="C9E9E6">
            <a:alpha val="90000"/>
          </a:srgbClr>
        </a:solidFill>
      </dgm:spPr>
      <dgm:t>
        <a:bodyPr/>
        <a:lstStyle/>
        <a:p>
          <a:r>
            <a:rPr lang="en-US" dirty="0">
              <a:latin typeface="Source Sans Pro" panose="020B0503030403020204" pitchFamily="34" charset="0"/>
              <a:ea typeface="Source Sans Pro" panose="020B0503030403020204" pitchFamily="34" charset="0"/>
            </a:rPr>
            <a:t>Random selection</a:t>
          </a:r>
        </a:p>
      </dgm:t>
    </dgm:pt>
    <dgm:pt modelId="{5E9A1A79-C8B3-4BEE-A261-81AB7E8BDB47}" type="parTrans" cxnId="{FE56AD61-663B-4E4E-BF80-A2F6861D6D45}">
      <dgm:prSet/>
      <dgm:spPr/>
      <dgm:t>
        <a:bodyPr/>
        <a:lstStyle/>
        <a:p>
          <a:endParaRPr lang="en-US"/>
        </a:p>
      </dgm:t>
    </dgm:pt>
    <dgm:pt modelId="{0A97133D-5F1F-4AE4-9066-A2B19ECA625F}" type="sibTrans" cxnId="{FE56AD61-663B-4E4E-BF80-A2F6861D6D45}">
      <dgm:prSet/>
      <dgm:spPr/>
      <dgm:t>
        <a:bodyPr/>
        <a:lstStyle/>
        <a:p>
          <a:endParaRPr lang="en-US"/>
        </a:p>
      </dgm:t>
    </dgm:pt>
    <dgm:pt modelId="{43AB01FF-E8F1-4657-8FB8-5E4083376F70}">
      <dgm:prSet/>
      <dgm:spPr>
        <a:solidFill>
          <a:srgbClr val="EDD7F1">
            <a:alpha val="90000"/>
          </a:srgbClr>
        </a:solidFill>
      </dgm:spPr>
      <dgm:t>
        <a:bodyPr/>
        <a:lstStyle/>
        <a:p>
          <a:pPr marL="0" marR="0" lvl="0" indent="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en-US" dirty="0">
              <a:latin typeface="Source Sans Pro" panose="020B0503030403020204" pitchFamily="34" charset="0"/>
              <a:ea typeface="Source Sans Pro" panose="020B0503030403020204" pitchFamily="34" charset="0"/>
            </a:rPr>
            <a:t>Coordinate accommodations</a:t>
          </a:r>
        </a:p>
      </dgm:t>
    </dgm:pt>
    <dgm:pt modelId="{04E5B5FE-02BD-4C54-B4EF-98E808CA8EE3}" type="parTrans" cxnId="{29CE693D-0A54-41F0-B387-1D336CE84F34}">
      <dgm:prSet/>
      <dgm:spPr/>
      <dgm:t>
        <a:bodyPr/>
        <a:lstStyle/>
        <a:p>
          <a:endParaRPr lang="en-US"/>
        </a:p>
      </dgm:t>
    </dgm:pt>
    <dgm:pt modelId="{0F799419-7A29-4676-AF09-CA57FE1ADA92}" type="sibTrans" cxnId="{29CE693D-0A54-41F0-B387-1D336CE84F34}">
      <dgm:prSet/>
      <dgm:spPr/>
      <dgm:t>
        <a:bodyPr/>
        <a:lstStyle/>
        <a:p>
          <a:endParaRPr lang="en-US"/>
        </a:p>
      </dgm:t>
    </dgm:pt>
    <dgm:pt modelId="{A2357DEB-DBA3-407A-9611-C093DB54B70D}" type="pres">
      <dgm:prSet presAssocID="{FB17B7FD-289F-465E-9CB6-8D3D80A88825}" presName="Name0" presStyleCnt="0">
        <dgm:presLayoutVars>
          <dgm:dir/>
          <dgm:animLvl val="lvl"/>
          <dgm:resizeHandles val="exact"/>
        </dgm:presLayoutVars>
      </dgm:prSet>
      <dgm:spPr/>
    </dgm:pt>
    <dgm:pt modelId="{20CB12AC-FC54-4F30-BE76-2DCA73BAE7FB}" type="pres">
      <dgm:prSet presAssocID="{3AD389FB-6A88-4669-A1BA-8C6B65FFD6C7}" presName="composite" presStyleCnt="0"/>
      <dgm:spPr/>
    </dgm:pt>
    <dgm:pt modelId="{EFF4A062-B13C-4460-A01D-1BF68DEF23B8}" type="pres">
      <dgm:prSet presAssocID="{3AD389FB-6A88-4669-A1BA-8C6B65FFD6C7}" presName="parTx" presStyleLbl="alignNode1" presStyleIdx="0" presStyleCnt="2">
        <dgm:presLayoutVars>
          <dgm:chMax val="0"/>
          <dgm:chPref val="0"/>
          <dgm:bulletEnabled val="1"/>
        </dgm:presLayoutVars>
      </dgm:prSet>
      <dgm:spPr/>
    </dgm:pt>
    <dgm:pt modelId="{ECF30D5F-04DE-4E27-A523-E92331BC788B}" type="pres">
      <dgm:prSet presAssocID="{3AD389FB-6A88-4669-A1BA-8C6B65FFD6C7}" presName="desTx" presStyleLbl="alignAccFollowNode1" presStyleIdx="0" presStyleCnt="2">
        <dgm:presLayoutVars>
          <dgm:bulletEnabled val="1"/>
        </dgm:presLayoutVars>
      </dgm:prSet>
      <dgm:spPr/>
    </dgm:pt>
    <dgm:pt modelId="{C2B57F08-305B-4332-8721-CCB1D8CE62A3}" type="pres">
      <dgm:prSet presAssocID="{6EC50F64-3BB1-4381-B691-C90B5BAB4835}" presName="space" presStyleCnt="0"/>
      <dgm:spPr/>
    </dgm:pt>
    <dgm:pt modelId="{E8F76733-197D-4A2A-9598-DE326216F315}" type="pres">
      <dgm:prSet presAssocID="{FC7FD6E6-18E2-4093-9CBD-D98237CFF92A}" presName="composite" presStyleCnt="0"/>
      <dgm:spPr/>
    </dgm:pt>
    <dgm:pt modelId="{93FB874E-59A2-435B-86A1-5A23111ABA36}" type="pres">
      <dgm:prSet presAssocID="{FC7FD6E6-18E2-4093-9CBD-D98237CFF92A}" presName="parTx" presStyleLbl="alignNode1" presStyleIdx="1" presStyleCnt="2">
        <dgm:presLayoutVars>
          <dgm:chMax val="0"/>
          <dgm:chPref val="0"/>
          <dgm:bulletEnabled val="1"/>
        </dgm:presLayoutVars>
      </dgm:prSet>
      <dgm:spPr/>
    </dgm:pt>
    <dgm:pt modelId="{B00EF609-D992-46B9-93EF-4167078E9297}" type="pres">
      <dgm:prSet presAssocID="{FC7FD6E6-18E2-4093-9CBD-D98237CFF92A}" presName="desTx" presStyleLbl="alignAccFollowNode1" presStyleIdx="1" presStyleCnt="2">
        <dgm:presLayoutVars>
          <dgm:bulletEnabled val="1"/>
        </dgm:presLayoutVars>
      </dgm:prSet>
      <dgm:spPr/>
    </dgm:pt>
  </dgm:ptLst>
  <dgm:cxnLst>
    <dgm:cxn modelId="{3C4FAD02-C98E-4E92-B79A-9A69F34FFD3F}" type="presOf" srcId="{9A433BE0-EDD8-4237-B562-ED8D76CC4EF7}" destId="{B00EF609-D992-46B9-93EF-4167078E9297}" srcOrd="0" destOrd="2" presId="urn:microsoft.com/office/officeart/2005/8/layout/hList1"/>
    <dgm:cxn modelId="{5767A407-125E-4FD4-B48E-85C08DA19F0A}" srcId="{FB17B7FD-289F-465E-9CB6-8D3D80A88825}" destId="{3AD389FB-6A88-4669-A1BA-8C6B65FFD6C7}" srcOrd="0" destOrd="0" parTransId="{BD1EF976-A47E-4AA3-BF45-C7A64BC2324C}" sibTransId="{6EC50F64-3BB1-4381-B691-C90B5BAB4835}"/>
    <dgm:cxn modelId="{0E933D0E-755C-4963-9285-4936077CBB9C}" type="presOf" srcId="{43AB01FF-E8F1-4657-8FB8-5E4083376F70}" destId="{ECF30D5F-04DE-4E27-A523-E92331BC788B}" srcOrd="0" destOrd="5" presId="urn:microsoft.com/office/officeart/2005/8/layout/hList1"/>
    <dgm:cxn modelId="{1627D310-6281-4EBB-9CE6-DD2B3063BC9B}" srcId="{3AD389FB-6A88-4669-A1BA-8C6B65FFD6C7}" destId="{8B9A4DD7-0C40-409E-85DF-BE56B33642E7}" srcOrd="6" destOrd="0" parTransId="{B6A60160-97D4-4EE2-A8BC-A8E3E31382BE}" sibTransId="{CDA7B94F-FAD3-4458-8FF5-1D6404A2F860}"/>
    <dgm:cxn modelId="{70A81914-C282-440E-BFAF-1FD213C6660E}" type="presOf" srcId="{A045A43E-46B1-43CF-BE1F-A0B3B0958747}" destId="{B00EF609-D992-46B9-93EF-4167078E9297}" srcOrd="0" destOrd="1" presId="urn:microsoft.com/office/officeart/2005/8/layout/hList1"/>
    <dgm:cxn modelId="{32A01120-3C49-43A1-B577-B5418FCCB921}" srcId="{FC7FD6E6-18E2-4093-9CBD-D98237CFF92A}" destId="{F499A87D-815E-4348-86EE-7E54ED7A6EAF}" srcOrd="0" destOrd="0" parTransId="{FD1CF86F-DC70-4D98-839A-B5AD907EB2A7}" sibTransId="{8FE323B7-178E-4002-BED5-4F504CC63EBE}"/>
    <dgm:cxn modelId="{C648FB21-4344-4006-9064-112223B684F0}" srcId="{FC7FD6E6-18E2-4093-9CBD-D98237CFF92A}" destId="{0140C099-8292-46B5-B1DC-C884315AC055}" srcOrd="3" destOrd="0" parTransId="{0FAAA879-53C4-4B30-8DB4-BE3D7F31C018}" sibTransId="{9E718964-3920-49B4-9B19-0DFE3A0EA8A9}"/>
    <dgm:cxn modelId="{BCE71325-D279-4129-BDD7-EC30F4107221}" type="presOf" srcId="{35CA1FE9-0BF1-4C5E-B33D-90557AD00151}" destId="{ECF30D5F-04DE-4E27-A523-E92331BC788B}" srcOrd="0" destOrd="2" presId="urn:microsoft.com/office/officeart/2005/8/layout/hList1"/>
    <dgm:cxn modelId="{F6483F2D-38FD-4C6E-8925-D929FE3B352E}" type="presOf" srcId="{FC7FD6E6-18E2-4093-9CBD-D98237CFF92A}" destId="{93FB874E-59A2-435B-86A1-5A23111ABA36}" srcOrd="0" destOrd="0" presId="urn:microsoft.com/office/officeart/2005/8/layout/hList1"/>
    <dgm:cxn modelId="{85426234-52F6-4A8E-8B2E-938C8F9A84FA}" type="presOf" srcId="{08EACA0F-5D88-4889-9ACD-F26E55EF8D3E}" destId="{ECF30D5F-04DE-4E27-A523-E92331BC788B}" srcOrd="0" destOrd="1" presId="urn:microsoft.com/office/officeart/2005/8/layout/hList1"/>
    <dgm:cxn modelId="{00B1D434-42B9-4E96-B84C-05B28B908F4C}" srcId="{3AD389FB-6A88-4669-A1BA-8C6B65FFD6C7}" destId="{17846ACF-154F-466A-A180-B6F5ACB535AC}" srcOrd="3" destOrd="0" parTransId="{A0F0B3F9-EA2C-47A9-92C3-3B9769F4704C}" sibTransId="{DC8C8C50-C889-429C-B83B-06A77E5A0167}"/>
    <dgm:cxn modelId="{C3D93F38-ABCC-4001-893A-A06630983943}" type="presOf" srcId="{0140C099-8292-46B5-B1DC-C884315AC055}" destId="{B00EF609-D992-46B9-93EF-4167078E9297}" srcOrd="0" destOrd="3" presId="urn:microsoft.com/office/officeart/2005/8/layout/hList1"/>
    <dgm:cxn modelId="{23F66D39-E77E-41B4-B085-7F60DDFB16F5}" srcId="{FC7FD6E6-18E2-4093-9CBD-D98237CFF92A}" destId="{A045A43E-46B1-43CF-BE1F-A0B3B0958747}" srcOrd="1" destOrd="0" parTransId="{226EE393-289A-4F2D-A4E0-27E8F78DE1A1}" sibTransId="{5709A7F4-C749-44D0-8B79-D41B39A19E22}"/>
    <dgm:cxn modelId="{29CE693D-0A54-41F0-B387-1D336CE84F34}" srcId="{3AD389FB-6A88-4669-A1BA-8C6B65FFD6C7}" destId="{43AB01FF-E8F1-4657-8FB8-5E4083376F70}" srcOrd="5" destOrd="0" parTransId="{04E5B5FE-02BD-4C54-B4EF-98E808CA8EE3}" sibTransId="{0F799419-7A29-4676-AF09-CA57FE1ADA92}"/>
    <dgm:cxn modelId="{3DE4F23E-6E77-4552-9E19-CD1C631E9E60}" type="presOf" srcId="{F499A87D-815E-4348-86EE-7E54ED7A6EAF}" destId="{B00EF609-D992-46B9-93EF-4167078E9297}" srcOrd="0" destOrd="0" presId="urn:microsoft.com/office/officeart/2005/8/layout/hList1"/>
    <dgm:cxn modelId="{E407825C-8618-4A8D-B260-B048FAE15D98}" srcId="{3AD389FB-6A88-4669-A1BA-8C6B65FFD6C7}" destId="{429814E0-AF42-4437-9D11-D83567CB8CA2}" srcOrd="4" destOrd="0" parTransId="{98C140AA-B2E2-4110-9450-F8197C770FE5}" sibTransId="{237D8020-5607-41A5-9600-14A41B234494}"/>
    <dgm:cxn modelId="{FE56AD61-663B-4E4E-BF80-A2F6861D6D45}" srcId="{FC7FD6E6-18E2-4093-9CBD-D98237CFF92A}" destId="{C494FC15-17D9-433D-BBE2-0CBB0E2495F4}" srcOrd="5" destOrd="0" parTransId="{5E9A1A79-C8B3-4BEE-A261-81AB7E8BDB47}" sibTransId="{0A97133D-5F1F-4AE4-9066-A2B19ECA625F}"/>
    <dgm:cxn modelId="{99526662-1984-4389-A7FB-B4DDE7E8D5BF}" type="presOf" srcId="{EDCD17E6-9BC5-49E3-AE9C-8159F3FA1F2B}" destId="{B00EF609-D992-46B9-93EF-4167078E9297}" srcOrd="0" destOrd="4" presId="urn:microsoft.com/office/officeart/2005/8/layout/hList1"/>
    <dgm:cxn modelId="{4F0E116E-B9CD-4F9F-A23A-65F080ED4A48}" type="presOf" srcId="{3AD389FB-6A88-4669-A1BA-8C6B65FFD6C7}" destId="{EFF4A062-B13C-4460-A01D-1BF68DEF23B8}" srcOrd="0" destOrd="0" presId="urn:microsoft.com/office/officeart/2005/8/layout/hList1"/>
    <dgm:cxn modelId="{424B247C-98D1-4C34-9465-EB3C9A6F606C}" type="presOf" srcId="{C494FC15-17D9-433D-BBE2-0CBB0E2495F4}" destId="{B00EF609-D992-46B9-93EF-4167078E9297}" srcOrd="0" destOrd="5" presId="urn:microsoft.com/office/officeart/2005/8/layout/hList1"/>
    <dgm:cxn modelId="{36085980-59D0-4509-83C5-4F32702CC455}" srcId="{3AD389FB-6A88-4669-A1BA-8C6B65FFD6C7}" destId="{35CA1FE9-0BF1-4C5E-B33D-90557AD00151}" srcOrd="2" destOrd="0" parTransId="{EA14D93A-8390-47DA-B56C-2809F9CDE825}" sibTransId="{A3321D50-A252-4E3C-985A-D2B7A1CDCD7D}"/>
    <dgm:cxn modelId="{B2AC8E95-9A79-4CFC-A306-79327C8F320D}" type="presOf" srcId="{429814E0-AF42-4437-9D11-D83567CB8CA2}" destId="{ECF30D5F-04DE-4E27-A523-E92331BC788B}" srcOrd="0" destOrd="4" presId="urn:microsoft.com/office/officeart/2005/8/layout/hList1"/>
    <dgm:cxn modelId="{E1C943A4-C6BC-431E-94F4-6E1B96407008}" type="presOf" srcId="{FB17B7FD-289F-465E-9CB6-8D3D80A88825}" destId="{A2357DEB-DBA3-407A-9611-C093DB54B70D}" srcOrd="0" destOrd="0" presId="urn:microsoft.com/office/officeart/2005/8/layout/hList1"/>
    <dgm:cxn modelId="{5157C0AD-BE73-4894-A4B8-8C03EECF806A}" type="presOf" srcId="{8B9A4DD7-0C40-409E-85DF-BE56B33642E7}" destId="{ECF30D5F-04DE-4E27-A523-E92331BC788B}" srcOrd="0" destOrd="6" presId="urn:microsoft.com/office/officeart/2005/8/layout/hList1"/>
    <dgm:cxn modelId="{0C1A83AE-340B-4EEC-B19C-D23A2B3677E9}" srcId="{FB17B7FD-289F-465E-9CB6-8D3D80A88825}" destId="{FC7FD6E6-18E2-4093-9CBD-D98237CFF92A}" srcOrd="1" destOrd="0" parTransId="{38C2B978-8AA5-4D72-A5BC-3F09983E7276}" sibTransId="{1B1BA95C-1487-499B-8683-0AE41BCA5720}"/>
    <dgm:cxn modelId="{83C1BEB3-130C-4316-9307-F65E899FF416}" srcId="{3AD389FB-6A88-4669-A1BA-8C6B65FFD6C7}" destId="{08EACA0F-5D88-4889-9ACD-F26E55EF8D3E}" srcOrd="1" destOrd="0" parTransId="{3A9AD05A-1E21-4305-9110-4C5883027A0F}" sibTransId="{FBD6E860-D624-4576-A4A3-7575EE143F89}"/>
    <dgm:cxn modelId="{1E87A0BD-F9D3-4FE8-B149-A7F63B58A048}" type="presOf" srcId="{1C7E4BA4-35A0-46DE-AC18-CB4AF4679A37}" destId="{ECF30D5F-04DE-4E27-A523-E92331BC788B}" srcOrd="0" destOrd="0" presId="urn:microsoft.com/office/officeart/2005/8/layout/hList1"/>
    <dgm:cxn modelId="{FA4F12C8-AA57-497A-BE82-27E1E90BBFD5}" srcId="{3AD389FB-6A88-4669-A1BA-8C6B65FFD6C7}" destId="{1C7E4BA4-35A0-46DE-AC18-CB4AF4679A37}" srcOrd="0" destOrd="0" parTransId="{E857B344-0CB8-479C-A5B3-E8D8AF22AD74}" sibTransId="{EEA82CD5-F6D1-44C2-9C3A-AFE4AE9BD362}"/>
    <dgm:cxn modelId="{2F9E81D5-6628-42DF-B903-CD4B50848CAF}" srcId="{FC7FD6E6-18E2-4093-9CBD-D98237CFF92A}" destId="{EDCD17E6-9BC5-49E3-AE9C-8159F3FA1F2B}" srcOrd="4" destOrd="0" parTransId="{CE226105-942D-43C6-8EAA-2CE0EC2BDDD6}" sibTransId="{42D43461-E0D9-4859-8521-9A30B5470DD7}"/>
    <dgm:cxn modelId="{E5E95FE6-FCA3-4D4B-B6D6-3D29D53EE652}" type="presOf" srcId="{17846ACF-154F-466A-A180-B6F5ACB535AC}" destId="{ECF30D5F-04DE-4E27-A523-E92331BC788B}" srcOrd="0" destOrd="3" presId="urn:microsoft.com/office/officeart/2005/8/layout/hList1"/>
    <dgm:cxn modelId="{2A6A04F8-4F7C-4E16-8307-655C69BD43C3}" srcId="{FC7FD6E6-18E2-4093-9CBD-D98237CFF92A}" destId="{9A433BE0-EDD8-4237-B562-ED8D76CC4EF7}" srcOrd="2" destOrd="0" parTransId="{300EB168-2531-483E-B506-DDD3D1FD1099}" sibTransId="{F7ED425C-F65A-463B-9DED-6680CE330AAD}"/>
    <dgm:cxn modelId="{936A78D7-E532-4F4C-B1DA-CC170A652162}" type="presParOf" srcId="{A2357DEB-DBA3-407A-9611-C093DB54B70D}" destId="{20CB12AC-FC54-4F30-BE76-2DCA73BAE7FB}" srcOrd="0" destOrd="0" presId="urn:microsoft.com/office/officeart/2005/8/layout/hList1"/>
    <dgm:cxn modelId="{5A9D7F95-21B4-4C59-B7D6-CEFF3259885A}" type="presParOf" srcId="{20CB12AC-FC54-4F30-BE76-2DCA73BAE7FB}" destId="{EFF4A062-B13C-4460-A01D-1BF68DEF23B8}" srcOrd="0" destOrd="0" presId="urn:microsoft.com/office/officeart/2005/8/layout/hList1"/>
    <dgm:cxn modelId="{DC3C56D0-E5A1-47EF-B354-B4A44886DB78}" type="presParOf" srcId="{20CB12AC-FC54-4F30-BE76-2DCA73BAE7FB}" destId="{ECF30D5F-04DE-4E27-A523-E92331BC788B}" srcOrd="1" destOrd="0" presId="urn:microsoft.com/office/officeart/2005/8/layout/hList1"/>
    <dgm:cxn modelId="{2F12558C-C9E4-4E77-BFBF-68D198B3A154}" type="presParOf" srcId="{A2357DEB-DBA3-407A-9611-C093DB54B70D}" destId="{C2B57F08-305B-4332-8721-CCB1D8CE62A3}" srcOrd="1" destOrd="0" presId="urn:microsoft.com/office/officeart/2005/8/layout/hList1"/>
    <dgm:cxn modelId="{2FC9B40F-CED8-402E-84A9-C0AB08D215DE}" type="presParOf" srcId="{A2357DEB-DBA3-407A-9611-C093DB54B70D}" destId="{E8F76733-197D-4A2A-9598-DE326216F315}" srcOrd="2" destOrd="0" presId="urn:microsoft.com/office/officeart/2005/8/layout/hList1"/>
    <dgm:cxn modelId="{EA8A394E-F18D-43CC-B074-CC59A3968BC6}" type="presParOf" srcId="{E8F76733-197D-4A2A-9598-DE326216F315}" destId="{93FB874E-59A2-435B-86A1-5A23111ABA36}" srcOrd="0" destOrd="0" presId="urn:microsoft.com/office/officeart/2005/8/layout/hList1"/>
    <dgm:cxn modelId="{517B029E-76C8-46CF-B973-E62E67B8A340}" type="presParOf" srcId="{E8F76733-197D-4A2A-9598-DE326216F315}" destId="{B00EF609-D992-46B9-93EF-4167078E9297}" srcOrd="1" destOrd="0" presId="urn:microsoft.com/office/officeart/2005/8/layout/h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AAAB72F6-215F-44EF-BCEE-6D139A907A7B}" type="doc">
      <dgm:prSet loTypeId="urn:microsoft.com/office/officeart/2009/3/layout/CircleRelationship" loCatId="relationship" qsTypeId="urn:microsoft.com/office/officeart/2005/8/quickstyle/simple1" qsCatId="simple" csTypeId="urn:microsoft.com/office/officeart/2005/8/colors/colorful2" csCatId="colorful" phldr="1"/>
      <dgm:spPr/>
      <dgm:t>
        <a:bodyPr/>
        <a:lstStyle/>
        <a:p>
          <a:endParaRPr lang="en-US"/>
        </a:p>
      </dgm:t>
    </dgm:pt>
    <dgm:pt modelId="{3AD99B0C-179D-47D9-A199-6BDCE91BC4B8}">
      <dgm:prSet phldrT="[Text]" custT="1"/>
      <dgm:spPr/>
      <dgm:t>
        <a:bodyPr/>
        <a:lstStyle/>
        <a:p>
          <a:r>
            <a:rPr lang="en-US" altLang="en-US" sz="2800" b="0" dirty="0">
              <a:latin typeface="Source Sans Pro" panose="020B0503030403020204" pitchFamily="34" charset="0"/>
              <a:ea typeface="Source Sans Pro" panose="020B0503030403020204" pitchFamily="34" charset="0"/>
            </a:rPr>
            <a:t>Behavioral</a:t>
          </a:r>
          <a:r>
            <a:rPr lang="en-US" altLang="en-US" sz="2000" dirty="0"/>
            <a:t> </a:t>
          </a:r>
        </a:p>
        <a:p>
          <a:r>
            <a:rPr lang="en-US" altLang="en-US" sz="2800" dirty="0">
              <a:latin typeface="Source Sans Pro" panose="020B0503030403020204" pitchFamily="34" charset="0"/>
              <a:ea typeface="Source Sans Pro" panose="020B0503030403020204" pitchFamily="34" charset="0"/>
            </a:rPr>
            <a:t>Interviewing</a:t>
          </a:r>
          <a:endParaRPr lang="en-US" sz="2800" dirty="0">
            <a:latin typeface="Source Sans Pro" panose="020B0503030403020204" pitchFamily="34" charset="0"/>
            <a:ea typeface="Source Sans Pro" panose="020B0503030403020204" pitchFamily="34" charset="0"/>
          </a:endParaRPr>
        </a:p>
      </dgm:t>
    </dgm:pt>
    <dgm:pt modelId="{BE4CCB88-8CAE-4222-9D5E-40620C85EF49}" type="parTrans" cxnId="{061BD781-DFFA-47DB-9AC3-F1D100EFF2BF}">
      <dgm:prSet/>
      <dgm:spPr/>
      <dgm:t>
        <a:bodyPr/>
        <a:lstStyle/>
        <a:p>
          <a:endParaRPr lang="en-US"/>
        </a:p>
      </dgm:t>
    </dgm:pt>
    <dgm:pt modelId="{FBE54C70-39C6-42E8-931B-B888E99E323F}" type="sibTrans" cxnId="{061BD781-DFFA-47DB-9AC3-F1D100EFF2BF}">
      <dgm:prSet/>
      <dgm:spPr/>
      <dgm:t>
        <a:bodyPr/>
        <a:lstStyle/>
        <a:p>
          <a:endParaRPr lang="en-US"/>
        </a:p>
      </dgm:t>
    </dgm:pt>
    <dgm:pt modelId="{F4DA3BFE-80C7-4194-8188-363D049E9842}">
      <dgm:prSet phldrT="[Text]" custT="1"/>
      <dgm:spPr/>
      <dgm:t>
        <a:bodyPr/>
        <a:lstStyle/>
        <a:p>
          <a:pPr rtl="0"/>
          <a:r>
            <a:rPr lang="en-US" sz="2000" dirty="0">
              <a:latin typeface="Source Sans Pro" panose="020B0503030403020204" pitchFamily="34" charset="0"/>
              <a:ea typeface="Source Sans Pro" panose="020B0503030403020204" pitchFamily="34" charset="0"/>
            </a:rPr>
            <a:t>Fit</a:t>
          </a:r>
        </a:p>
      </dgm:t>
    </dgm:pt>
    <dgm:pt modelId="{E77B15D6-876B-43E9-BCBE-106E4FB6AA34}" type="parTrans" cxnId="{1290A32E-65D9-4E65-A1C8-FD32FA81FBE3}">
      <dgm:prSet/>
      <dgm:spPr/>
      <dgm:t>
        <a:bodyPr/>
        <a:lstStyle/>
        <a:p>
          <a:endParaRPr lang="en-US"/>
        </a:p>
      </dgm:t>
    </dgm:pt>
    <dgm:pt modelId="{D54DF0AE-336C-46B4-A26C-A7A4B08C313F}" type="sibTrans" cxnId="{1290A32E-65D9-4E65-A1C8-FD32FA81FBE3}">
      <dgm:prSet/>
      <dgm:spPr/>
      <dgm:t>
        <a:bodyPr/>
        <a:lstStyle/>
        <a:p>
          <a:endParaRPr lang="en-US"/>
        </a:p>
      </dgm:t>
    </dgm:pt>
    <dgm:pt modelId="{77616788-A7E2-4083-B638-BBEDE7C28265}">
      <dgm:prSet phldrT="[Text]" custT="1"/>
      <dgm:spPr/>
      <dgm:t>
        <a:bodyPr/>
        <a:lstStyle/>
        <a:p>
          <a:pPr rtl="0"/>
          <a:r>
            <a:rPr lang="en-US" sz="2000" dirty="0">
              <a:latin typeface="Source Sans Pro" panose="020B0503030403020204" pitchFamily="34" charset="0"/>
              <a:ea typeface="Source Sans Pro" panose="020B0503030403020204" pitchFamily="34" charset="0"/>
            </a:rPr>
            <a:t>Ability</a:t>
          </a:r>
        </a:p>
      </dgm:t>
    </dgm:pt>
    <dgm:pt modelId="{EE51510C-0764-4698-842D-734A99D9A0E2}" type="parTrans" cxnId="{A5B8FE62-7F0E-4FD2-A70D-231CAE2EBA14}">
      <dgm:prSet/>
      <dgm:spPr/>
      <dgm:t>
        <a:bodyPr/>
        <a:lstStyle/>
        <a:p>
          <a:endParaRPr lang="en-US"/>
        </a:p>
      </dgm:t>
    </dgm:pt>
    <dgm:pt modelId="{C0C55D28-2BF2-4C5B-BA3C-06E7D830171F}" type="sibTrans" cxnId="{A5B8FE62-7F0E-4FD2-A70D-231CAE2EBA14}">
      <dgm:prSet/>
      <dgm:spPr/>
      <dgm:t>
        <a:bodyPr/>
        <a:lstStyle/>
        <a:p>
          <a:endParaRPr lang="en-US"/>
        </a:p>
      </dgm:t>
    </dgm:pt>
    <dgm:pt modelId="{2D41D3DB-904B-49CB-B1CB-7073756CCA65}">
      <dgm:prSet phldrT="[Text]"/>
      <dgm:spPr/>
      <dgm:t>
        <a:bodyPr/>
        <a:lstStyle/>
        <a:p>
          <a:pPr rtl="0"/>
          <a:r>
            <a:rPr lang="en-US" dirty="0">
              <a:latin typeface="Source Sans Pro" panose="020B0503030403020204" pitchFamily="34" charset="0"/>
              <a:ea typeface="Source Sans Pro" panose="020B0503030403020204" pitchFamily="34" charset="0"/>
            </a:rPr>
            <a:t>Motivation</a:t>
          </a:r>
        </a:p>
      </dgm:t>
    </dgm:pt>
    <dgm:pt modelId="{0841A4E6-8EE8-4EF5-BFA0-0FD770E60A88}" type="sibTrans" cxnId="{FA898441-E30D-4256-9C51-40E325967484}">
      <dgm:prSet/>
      <dgm:spPr/>
      <dgm:t>
        <a:bodyPr/>
        <a:lstStyle/>
        <a:p>
          <a:endParaRPr lang="en-US"/>
        </a:p>
      </dgm:t>
    </dgm:pt>
    <dgm:pt modelId="{E66642D5-7591-448B-A9EF-FA024E3822C8}" type="parTrans" cxnId="{FA898441-E30D-4256-9C51-40E325967484}">
      <dgm:prSet/>
      <dgm:spPr/>
      <dgm:t>
        <a:bodyPr/>
        <a:lstStyle/>
        <a:p>
          <a:endParaRPr lang="en-US"/>
        </a:p>
      </dgm:t>
    </dgm:pt>
    <dgm:pt modelId="{08B0FEB4-C1BF-4399-8B78-6382683F158A}" type="pres">
      <dgm:prSet presAssocID="{AAAB72F6-215F-44EF-BCEE-6D139A907A7B}" presName="Name0" presStyleCnt="0">
        <dgm:presLayoutVars>
          <dgm:chMax val="1"/>
          <dgm:chPref val="1"/>
        </dgm:presLayoutVars>
      </dgm:prSet>
      <dgm:spPr/>
    </dgm:pt>
    <dgm:pt modelId="{FD1FDC61-6AD0-47B6-BA59-DA38CBE518B2}" type="pres">
      <dgm:prSet presAssocID="{3AD99B0C-179D-47D9-A199-6BDCE91BC4B8}" presName="Parent" presStyleLbl="node0" presStyleIdx="0" presStyleCnt="1" custScaleX="198138" custScaleY="193219" custLinFactNeighborX="-40163" custLinFactNeighborY="-16101">
        <dgm:presLayoutVars>
          <dgm:chMax val="5"/>
          <dgm:chPref val="5"/>
        </dgm:presLayoutVars>
      </dgm:prSet>
      <dgm:spPr/>
    </dgm:pt>
    <dgm:pt modelId="{73E0E2CB-F1B0-48E1-ABAF-90160E9E79A8}" type="pres">
      <dgm:prSet presAssocID="{3AD99B0C-179D-47D9-A199-6BDCE91BC4B8}" presName="Accent1" presStyleLbl="node1" presStyleIdx="0" presStyleCnt="15" custLinFactY="-100000" custLinFactNeighborX="-30853" custLinFactNeighborY="-196063"/>
      <dgm:spPr/>
    </dgm:pt>
    <dgm:pt modelId="{D748B8E8-9DAF-4071-8F5C-FD1516C661B1}" type="pres">
      <dgm:prSet presAssocID="{3AD99B0C-179D-47D9-A199-6BDCE91BC4B8}" presName="Accent2" presStyleLbl="node1" presStyleIdx="1" presStyleCnt="15" custLinFactY="196354" custLinFactNeighborX="-24251" custLinFactNeighborY="200000"/>
      <dgm:spPr/>
    </dgm:pt>
    <dgm:pt modelId="{FBFB8073-FF1B-4DC4-8230-0C36DC30E01A}" type="pres">
      <dgm:prSet presAssocID="{3AD99B0C-179D-47D9-A199-6BDCE91BC4B8}" presName="Accent3" presStyleLbl="node1" presStyleIdx="2" presStyleCnt="15" custLinFactX="-600000" custLinFactY="388385" custLinFactNeighborX="-688235" custLinFactNeighborY="400000"/>
      <dgm:spPr/>
    </dgm:pt>
    <dgm:pt modelId="{5037C431-845E-4E07-9F58-7E972EB9B787}" type="pres">
      <dgm:prSet presAssocID="{3AD99B0C-179D-47D9-A199-6BDCE91BC4B8}" presName="Accent4" presStyleLbl="node1" presStyleIdx="3" presStyleCnt="15" custLinFactX="-200000" custLinFactNeighborX="-214685" custLinFactNeighborY="-35154"/>
      <dgm:spPr/>
    </dgm:pt>
    <dgm:pt modelId="{0D3C85F7-44F5-4EE7-859C-2DB40F1507BD}" type="pres">
      <dgm:prSet presAssocID="{3AD99B0C-179D-47D9-A199-6BDCE91BC4B8}" presName="Accent5" presStyleLbl="node1" presStyleIdx="4" presStyleCnt="15"/>
      <dgm:spPr/>
    </dgm:pt>
    <dgm:pt modelId="{01F6BF1B-3455-47DB-B398-DAF6FA6D19ED}" type="pres">
      <dgm:prSet presAssocID="{3AD99B0C-179D-47D9-A199-6BDCE91BC4B8}" presName="Accent6" presStyleLbl="node1" presStyleIdx="5" presStyleCnt="15" custLinFactX="-100000" custLinFactY="-123380" custLinFactNeighborX="-172324" custLinFactNeighborY="-200000"/>
      <dgm:spPr/>
    </dgm:pt>
    <dgm:pt modelId="{04707E4F-7E1E-48CE-9EC8-4AB53B23F098}" type="pres">
      <dgm:prSet presAssocID="{F4DA3BFE-80C7-4194-8188-363D049E9842}" presName="Child1" presStyleLbl="node1" presStyleIdx="6" presStyleCnt="15" custLinFactY="-14881" custLinFactNeighborX="7334" custLinFactNeighborY="-100000">
        <dgm:presLayoutVars>
          <dgm:chMax val="0"/>
          <dgm:chPref val="0"/>
        </dgm:presLayoutVars>
      </dgm:prSet>
      <dgm:spPr/>
    </dgm:pt>
    <dgm:pt modelId="{E2029628-EC81-4482-AD20-60F7F64E6847}" type="pres">
      <dgm:prSet presAssocID="{F4DA3BFE-80C7-4194-8188-363D049E9842}" presName="Accent7" presStyleCnt="0"/>
      <dgm:spPr/>
    </dgm:pt>
    <dgm:pt modelId="{EC45E451-B9F2-4191-A0CC-C4B0E400CEB0}" type="pres">
      <dgm:prSet presAssocID="{F4DA3BFE-80C7-4194-8188-363D049E9842}" presName="AccentHold1" presStyleLbl="node1" presStyleIdx="7" presStyleCnt="15" custLinFactX="66607" custLinFactY="-83626" custLinFactNeighborX="100000" custLinFactNeighborY="-100000"/>
      <dgm:spPr/>
    </dgm:pt>
    <dgm:pt modelId="{843553CB-9AA8-4312-966B-B32044AD4E89}" type="pres">
      <dgm:prSet presAssocID="{F4DA3BFE-80C7-4194-8188-363D049E9842}" presName="Accent8" presStyleCnt="0"/>
      <dgm:spPr/>
    </dgm:pt>
    <dgm:pt modelId="{D744AF9D-8E90-4E5A-9E32-4BC717208D6A}" type="pres">
      <dgm:prSet presAssocID="{F4DA3BFE-80C7-4194-8188-363D049E9842}" presName="AccentHold2" presStyleLbl="node1" presStyleIdx="8" presStyleCnt="15" custScaleX="246640" custScaleY="225010" custLinFactNeighborY="-52598"/>
      <dgm:spPr/>
    </dgm:pt>
    <dgm:pt modelId="{B58C098B-3F81-4F9B-9680-7ECB3713D1A9}" type="pres">
      <dgm:prSet presAssocID="{77616788-A7E2-4083-B638-BBEDE7C28265}" presName="Child2" presStyleLbl="node1" presStyleIdx="9" presStyleCnt="15" custScaleX="155465" custScaleY="153785" custLinFactNeighborX="-13317" custLinFactNeighborY="-66598">
        <dgm:presLayoutVars>
          <dgm:chMax val="0"/>
          <dgm:chPref val="0"/>
        </dgm:presLayoutVars>
      </dgm:prSet>
      <dgm:spPr/>
    </dgm:pt>
    <dgm:pt modelId="{08991CB8-A399-457C-BCFB-D483B14DA1F4}" type="pres">
      <dgm:prSet presAssocID="{77616788-A7E2-4083-B638-BBEDE7C28265}" presName="Accent9" presStyleCnt="0"/>
      <dgm:spPr/>
    </dgm:pt>
    <dgm:pt modelId="{CCDB6FAB-3728-4423-9F27-72B5D6C3A86D}" type="pres">
      <dgm:prSet presAssocID="{77616788-A7E2-4083-B638-BBEDE7C28265}" presName="AccentHold1" presStyleLbl="node1" presStyleIdx="10" presStyleCnt="15"/>
      <dgm:spPr/>
    </dgm:pt>
    <dgm:pt modelId="{051F3AD6-2F6C-49E6-BDCC-B514A80AA52A}" type="pres">
      <dgm:prSet presAssocID="{77616788-A7E2-4083-B638-BBEDE7C28265}" presName="Accent10" presStyleCnt="0"/>
      <dgm:spPr/>
    </dgm:pt>
    <dgm:pt modelId="{D8C441F8-F9B7-40D0-9D04-EA104A43E517}" type="pres">
      <dgm:prSet presAssocID="{77616788-A7E2-4083-B638-BBEDE7C28265}" presName="AccentHold2" presStyleLbl="node1" presStyleIdx="11" presStyleCnt="15"/>
      <dgm:spPr/>
    </dgm:pt>
    <dgm:pt modelId="{BBF17164-BD70-45D8-9C5E-DB58583012D0}" type="pres">
      <dgm:prSet presAssocID="{77616788-A7E2-4083-B638-BBEDE7C28265}" presName="Accent11" presStyleCnt="0"/>
      <dgm:spPr/>
    </dgm:pt>
    <dgm:pt modelId="{6982357F-05A8-4E20-98C1-16FFF3BAD661}" type="pres">
      <dgm:prSet presAssocID="{77616788-A7E2-4083-B638-BBEDE7C28265}" presName="AccentHold3" presStyleLbl="node1" presStyleIdx="12" presStyleCnt="15"/>
      <dgm:spPr/>
    </dgm:pt>
    <dgm:pt modelId="{92380A18-DC9D-4591-9353-E2747024DEC9}" type="pres">
      <dgm:prSet presAssocID="{2D41D3DB-904B-49CB-B1CB-7073756CCA65}" presName="Child3" presStyleLbl="node1" presStyleIdx="13" presStyleCnt="15" custScaleX="188987" custScaleY="170245" custLinFactNeighborX="-92090" custLinFactNeighborY="32693">
        <dgm:presLayoutVars>
          <dgm:chMax val="0"/>
          <dgm:chPref val="0"/>
        </dgm:presLayoutVars>
      </dgm:prSet>
      <dgm:spPr/>
    </dgm:pt>
    <dgm:pt modelId="{1BF090E2-557B-463E-98D8-C7DAAFEEF61B}" type="pres">
      <dgm:prSet presAssocID="{2D41D3DB-904B-49CB-B1CB-7073756CCA65}" presName="Accent12" presStyleCnt="0"/>
      <dgm:spPr/>
    </dgm:pt>
    <dgm:pt modelId="{706E6B71-C700-4EA8-9FE5-0D86D68EA37A}" type="pres">
      <dgm:prSet presAssocID="{2D41D3DB-904B-49CB-B1CB-7073756CCA65}" presName="AccentHold1" presStyleLbl="node1" presStyleIdx="14" presStyleCnt="15" custLinFactY="-100000" custLinFactNeighborX="92342" custLinFactNeighborY="-120290"/>
      <dgm:spPr/>
    </dgm:pt>
  </dgm:ptLst>
  <dgm:cxnLst>
    <dgm:cxn modelId="{1290A32E-65D9-4E65-A1C8-FD32FA81FBE3}" srcId="{3AD99B0C-179D-47D9-A199-6BDCE91BC4B8}" destId="{F4DA3BFE-80C7-4194-8188-363D049E9842}" srcOrd="0" destOrd="0" parTransId="{E77B15D6-876B-43E9-BCBE-106E4FB6AA34}" sibTransId="{D54DF0AE-336C-46B4-A26C-A7A4B08C313F}"/>
    <dgm:cxn modelId="{FA898441-E30D-4256-9C51-40E325967484}" srcId="{3AD99B0C-179D-47D9-A199-6BDCE91BC4B8}" destId="{2D41D3DB-904B-49CB-B1CB-7073756CCA65}" srcOrd="2" destOrd="0" parTransId="{E66642D5-7591-448B-A9EF-FA024E3822C8}" sibTransId="{0841A4E6-8EE8-4EF5-BFA0-0FD770E60A88}"/>
    <dgm:cxn modelId="{A5B8FE62-7F0E-4FD2-A70D-231CAE2EBA14}" srcId="{3AD99B0C-179D-47D9-A199-6BDCE91BC4B8}" destId="{77616788-A7E2-4083-B638-BBEDE7C28265}" srcOrd="1" destOrd="0" parTransId="{EE51510C-0764-4698-842D-734A99D9A0E2}" sibTransId="{C0C55D28-2BF2-4C5B-BA3C-06E7D830171F}"/>
    <dgm:cxn modelId="{6A3DBA44-634D-4739-BF5A-EE444240FF8F}" type="presOf" srcId="{77616788-A7E2-4083-B638-BBEDE7C28265}" destId="{B58C098B-3F81-4F9B-9680-7ECB3713D1A9}" srcOrd="0" destOrd="0" presId="urn:microsoft.com/office/officeart/2009/3/layout/CircleRelationship"/>
    <dgm:cxn modelId="{8C45F945-AE1D-47F7-A501-1852AF4E40E8}" type="presOf" srcId="{2D41D3DB-904B-49CB-B1CB-7073756CCA65}" destId="{92380A18-DC9D-4591-9353-E2747024DEC9}" srcOrd="0" destOrd="0" presId="urn:microsoft.com/office/officeart/2009/3/layout/CircleRelationship"/>
    <dgm:cxn modelId="{C9956C66-7F86-418A-B1D1-B6725557B0C7}" type="presOf" srcId="{AAAB72F6-215F-44EF-BCEE-6D139A907A7B}" destId="{08B0FEB4-C1BF-4399-8B78-6382683F158A}" srcOrd="0" destOrd="0" presId="urn:microsoft.com/office/officeart/2009/3/layout/CircleRelationship"/>
    <dgm:cxn modelId="{061BD781-DFFA-47DB-9AC3-F1D100EFF2BF}" srcId="{AAAB72F6-215F-44EF-BCEE-6D139A907A7B}" destId="{3AD99B0C-179D-47D9-A199-6BDCE91BC4B8}" srcOrd="0" destOrd="0" parTransId="{BE4CCB88-8CAE-4222-9D5E-40620C85EF49}" sibTransId="{FBE54C70-39C6-42E8-931B-B888E99E323F}"/>
    <dgm:cxn modelId="{8EF98D96-F97C-4A64-8BAE-DBC06B27BBCF}" type="presOf" srcId="{3AD99B0C-179D-47D9-A199-6BDCE91BC4B8}" destId="{FD1FDC61-6AD0-47B6-BA59-DA38CBE518B2}" srcOrd="0" destOrd="0" presId="urn:microsoft.com/office/officeart/2009/3/layout/CircleRelationship"/>
    <dgm:cxn modelId="{BA9CDFAE-DE98-4BAD-8F46-FB0C2CDC59B4}" type="presOf" srcId="{F4DA3BFE-80C7-4194-8188-363D049E9842}" destId="{04707E4F-7E1E-48CE-9EC8-4AB53B23F098}" srcOrd="0" destOrd="0" presId="urn:microsoft.com/office/officeart/2009/3/layout/CircleRelationship"/>
    <dgm:cxn modelId="{4184CDE2-511E-4A37-923B-689B9F8A5977}" type="presParOf" srcId="{08B0FEB4-C1BF-4399-8B78-6382683F158A}" destId="{FD1FDC61-6AD0-47B6-BA59-DA38CBE518B2}" srcOrd="0" destOrd="0" presId="urn:microsoft.com/office/officeart/2009/3/layout/CircleRelationship"/>
    <dgm:cxn modelId="{947B63F1-C37A-477F-AA99-223365FA558C}" type="presParOf" srcId="{08B0FEB4-C1BF-4399-8B78-6382683F158A}" destId="{73E0E2CB-F1B0-48E1-ABAF-90160E9E79A8}" srcOrd="1" destOrd="0" presId="urn:microsoft.com/office/officeart/2009/3/layout/CircleRelationship"/>
    <dgm:cxn modelId="{BD5347F7-99C9-4B00-A853-39AB61BF6EE6}" type="presParOf" srcId="{08B0FEB4-C1BF-4399-8B78-6382683F158A}" destId="{D748B8E8-9DAF-4071-8F5C-FD1516C661B1}" srcOrd="2" destOrd="0" presId="urn:microsoft.com/office/officeart/2009/3/layout/CircleRelationship"/>
    <dgm:cxn modelId="{249E0928-2DC1-4400-9EC7-368E249E070E}" type="presParOf" srcId="{08B0FEB4-C1BF-4399-8B78-6382683F158A}" destId="{FBFB8073-FF1B-4DC4-8230-0C36DC30E01A}" srcOrd="3" destOrd="0" presId="urn:microsoft.com/office/officeart/2009/3/layout/CircleRelationship"/>
    <dgm:cxn modelId="{FE830D07-8E8A-46D7-81BB-93CBBAC8BD95}" type="presParOf" srcId="{08B0FEB4-C1BF-4399-8B78-6382683F158A}" destId="{5037C431-845E-4E07-9F58-7E972EB9B787}" srcOrd="4" destOrd="0" presId="urn:microsoft.com/office/officeart/2009/3/layout/CircleRelationship"/>
    <dgm:cxn modelId="{3E23C676-BE70-40DC-B587-0BC4210E1A84}" type="presParOf" srcId="{08B0FEB4-C1BF-4399-8B78-6382683F158A}" destId="{0D3C85F7-44F5-4EE7-859C-2DB40F1507BD}" srcOrd="5" destOrd="0" presId="urn:microsoft.com/office/officeart/2009/3/layout/CircleRelationship"/>
    <dgm:cxn modelId="{C0DC9D11-EAF9-49C3-8C6F-E0C072D9585E}" type="presParOf" srcId="{08B0FEB4-C1BF-4399-8B78-6382683F158A}" destId="{01F6BF1B-3455-47DB-B398-DAF6FA6D19ED}" srcOrd="6" destOrd="0" presId="urn:microsoft.com/office/officeart/2009/3/layout/CircleRelationship"/>
    <dgm:cxn modelId="{DB59BB08-5FCD-43F1-BF1B-4C8C0E36504E}" type="presParOf" srcId="{08B0FEB4-C1BF-4399-8B78-6382683F158A}" destId="{04707E4F-7E1E-48CE-9EC8-4AB53B23F098}" srcOrd="7" destOrd="0" presId="urn:microsoft.com/office/officeart/2009/3/layout/CircleRelationship"/>
    <dgm:cxn modelId="{12EE2229-D7E5-4FDB-B470-4C17512062D9}" type="presParOf" srcId="{08B0FEB4-C1BF-4399-8B78-6382683F158A}" destId="{E2029628-EC81-4482-AD20-60F7F64E6847}" srcOrd="8" destOrd="0" presId="urn:microsoft.com/office/officeart/2009/3/layout/CircleRelationship"/>
    <dgm:cxn modelId="{8B049467-A0B6-45BC-8700-601AE372EB59}" type="presParOf" srcId="{E2029628-EC81-4482-AD20-60F7F64E6847}" destId="{EC45E451-B9F2-4191-A0CC-C4B0E400CEB0}" srcOrd="0" destOrd="0" presId="urn:microsoft.com/office/officeart/2009/3/layout/CircleRelationship"/>
    <dgm:cxn modelId="{1B4CF726-4105-4A54-A3A7-D66061BE7C68}" type="presParOf" srcId="{08B0FEB4-C1BF-4399-8B78-6382683F158A}" destId="{843553CB-9AA8-4312-966B-B32044AD4E89}" srcOrd="9" destOrd="0" presId="urn:microsoft.com/office/officeart/2009/3/layout/CircleRelationship"/>
    <dgm:cxn modelId="{21C71CB7-9530-4AAA-8185-B2A3C366A30D}" type="presParOf" srcId="{843553CB-9AA8-4312-966B-B32044AD4E89}" destId="{D744AF9D-8E90-4E5A-9E32-4BC717208D6A}" srcOrd="0" destOrd="0" presId="urn:microsoft.com/office/officeart/2009/3/layout/CircleRelationship"/>
    <dgm:cxn modelId="{28DE83D2-7A73-448A-A5D7-BF70C98E0619}" type="presParOf" srcId="{08B0FEB4-C1BF-4399-8B78-6382683F158A}" destId="{B58C098B-3F81-4F9B-9680-7ECB3713D1A9}" srcOrd="10" destOrd="0" presId="urn:microsoft.com/office/officeart/2009/3/layout/CircleRelationship"/>
    <dgm:cxn modelId="{9414113B-B71D-4C72-AC0A-FC3D4F3AF7FB}" type="presParOf" srcId="{08B0FEB4-C1BF-4399-8B78-6382683F158A}" destId="{08991CB8-A399-457C-BCFB-D483B14DA1F4}" srcOrd="11" destOrd="0" presId="urn:microsoft.com/office/officeart/2009/3/layout/CircleRelationship"/>
    <dgm:cxn modelId="{371FF1A0-F134-4A25-8A9A-AEDE4729D966}" type="presParOf" srcId="{08991CB8-A399-457C-BCFB-D483B14DA1F4}" destId="{CCDB6FAB-3728-4423-9F27-72B5D6C3A86D}" srcOrd="0" destOrd="0" presId="urn:microsoft.com/office/officeart/2009/3/layout/CircleRelationship"/>
    <dgm:cxn modelId="{429CE4E6-B349-4BCE-A96E-2604127DA292}" type="presParOf" srcId="{08B0FEB4-C1BF-4399-8B78-6382683F158A}" destId="{051F3AD6-2F6C-49E6-BDCC-B514A80AA52A}" srcOrd="12" destOrd="0" presId="urn:microsoft.com/office/officeart/2009/3/layout/CircleRelationship"/>
    <dgm:cxn modelId="{5A9D4050-2B9C-4540-9877-1BFB6A333265}" type="presParOf" srcId="{051F3AD6-2F6C-49E6-BDCC-B514A80AA52A}" destId="{D8C441F8-F9B7-40D0-9D04-EA104A43E517}" srcOrd="0" destOrd="0" presId="urn:microsoft.com/office/officeart/2009/3/layout/CircleRelationship"/>
    <dgm:cxn modelId="{4584BDA5-AF3C-44E9-B203-53B3D4B6785A}" type="presParOf" srcId="{08B0FEB4-C1BF-4399-8B78-6382683F158A}" destId="{BBF17164-BD70-45D8-9C5E-DB58583012D0}" srcOrd="13" destOrd="0" presId="urn:microsoft.com/office/officeart/2009/3/layout/CircleRelationship"/>
    <dgm:cxn modelId="{AA86B987-6476-421A-AFE0-B25F9F317371}" type="presParOf" srcId="{BBF17164-BD70-45D8-9C5E-DB58583012D0}" destId="{6982357F-05A8-4E20-98C1-16FFF3BAD661}" srcOrd="0" destOrd="0" presId="urn:microsoft.com/office/officeart/2009/3/layout/CircleRelationship"/>
    <dgm:cxn modelId="{3CE28D4E-C2C9-44EA-B0A3-AF509900B0A9}" type="presParOf" srcId="{08B0FEB4-C1BF-4399-8B78-6382683F158A}" destId="{92380A18-DC9D-4591-9353-E2747024DEC9}" srcOrd="14" destOrd="0" presId="urn:microsoft.com/office/officeart/2009/3/layout/CircleRelationship"/>
    <dgm:cxn modelId="{C127C242-2848-436A-83D8-C40395CA3AD2}" type="presParOf" srcId="{08B0FEB4-C1BF-4399-8B78-6382683F158A}" destId="{1BF090E2-557B-463E-98D8-C7DAAFEEF61B}" srcOrd="15" destOrd="0" presId="urn:microsoft.com/office/officeart/2009/3/layout/CircleRelationship"/>
    <dgm:cxn modelId="{A332793B-D444-4227-9173-BCAD97D52E5A}" type="presParOf" srcId="{1BF090E2-557B-463E-98D8-C7DAAFEEF61B}" destId="{706E6B71-C700-4EA8-9FE5-0D86D68EA37A}" srcOrd="0" destOrd="0" presId="urn:microsoft.com/office/officeart/2009/3/layout/CircleRelationship"/>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1A3E2C98-3C50-42A7-B744-F29571746D11}" type="doc">
      <dgm:prSet loTypeId="urn:microsoft.com/office/officeart/2005/8/layout/arrow6" loCatId="relationship" qsTypeId="urn:microsoft.com/office/officeart/2005/8/quickstyle/simple1" qsCatId="simple" csTypeId="urn:microsoft.com/office/officeart/2005/8/colors/accent0_3" csCatId="mainScheme" phldr="1"/>
      <dgm:spPr/>
      <dgm:t>
        <a:bodyPr/>
        <a:lstStyle/>
        <a:p>
          <a:endParaRPr lang="en-US"/>
        </a:p>
      </dgm:t>
    </dgm:pt>
    <dgm:pt modelId="{F633FCBD-6442-41C6-9DC3-30B6F76C331F}">
      <dgm:prSet/>
      <dgm:spPr/>
      <dgm:t>
        <a:bodyPr/>
        <a:lstStyle/>
        <a:p>
          <a:pPr rtl="0"/>
          <a:r>
            <a:rPr lang="en-US" dirty="0">
              <a:latin typeface="Source Sans Pro" panose="020B0503030403020204" pitchFamily="34" charset="0"/>
              <a:ea typeface="Source Sans Pro" panose="020B0503030403020204" pitchFamily="34" charset="0"/>
            </a:rPr>
            <a:t>Past performance</a:t>
          </a:r>
        </a:p>
      </dgm:t>
    </dgm:pt>
    <dgm:pt modelId="{2A4BD0E5-E860-44CB-8BA5-C35C85FB7C13}" type="parTrans" cxnId="{A92BCBB7-2383-4499-A0A0-1105DE93023A}">
      <dgm:prSet/>
      <dgm:spPr/>
      <dgm:t>
        <a:bodyPr/>
        <a:lstStyle/>
        <a:p>
          <a:endParaRPr lang="en-US"/>
        </a:p>
      </dgm:t>
    </dgm:pt>
    <dgm:pt modelId="{39D92280-5CE8-446C-B851-CE919D13B61F}" type="sibTrans" cxnId="{A92BCBB7-2383-4499-A0A0-1105DE93023A}">
      <dgm:prSet/>
      <dgm:spPr/>
      <dgm:t>
        <a:bodyPr/>
        <a:lstStyle/>
        <a:p>
          <a:endParaRPr lang="en-US"/>
        </a:p>
      </dgm:t>
    </dgm:pt>
    <dgm:pt modelId="{C5C2C187-A06A-47C1-8560-A4C89347AD0A}">
      <dgm:prSet/>
      <dgm:spPr/>
      <dgm:t>
        <a:bodyPr/>
        <a:lstStyle/>
        <a:p>
          <a:pPr rtl="0"/>
          <a:r>
            <a:rPr lang="en-US" dirty="0">
              <a:latin typeface="Source Sans Pro" panose="020B0503030403020204" pitchFamily="34" charset="0"/>
              <a:ea typeface="Source Sans Pro" panose="020B0503030403020204" pitchFamily="34" charset="0"/>
            </a:rPr>
            <a:t>Future behavior</a:t>
          </a:r>
        </a:p>
      </dgm:t>
    </dgm:pt>
    <dgm:pt modelId="{2F2FCEC1-DC67-45D0-B04F-A9D02BC98F60}" type="parTrans" cxnId="{3D020593-6C7A-4950-A056-63CC80B1B4E4}">
      <dgm:prSet/>
      <dgm:spPr/>
      <dgm:t>
        <a:bodyPr/>
        <a:lstStyle/>
        <a:p>
          <a:endParaRPr lang="en-US"/>
        </a:p>
      </dgm:t>
    </dgm:pt>
    <dgm:pt modelId="{98E31150-7093-475F-804F-B96914AEA841}" type="sibTrans" cxnId="{3D020593-6C7A-4950-A056-63CC80B1B4E4}">
      <dgm:prSet/>
      <dgm:spPr/>
      <dgm:t>
        <a:bodyPr/>
        <a:lstStyle/>
        <a:p>
          <a:endParaRPr lang="en-US"/>
        </a:p>
      </dgm:t>
    </dgm:pt>
    <dgm:pt modelId="{864E05D2-63BA-453A-B355-845F3DED1483}" type="pres">
      <dgm:prSet presAssocID="{1A3E2C98-3C50-42A7-B744-F29571746D11}" presName="compositeShape" presStyleCnt="0">
        <dgm:presLayoutVars>
          <dgm:chMax val="2"/>
          <dgm:dir/>
          <dgm:resizeHandles val="exact"/>
        </dgm:presLayoutVars>
      </dgm:prSet>
      <dgm:spPr/>
    </dgm:pt>
    <dgm:pt modelId="{89E2B864-AF4B-4459-8A30-022043374929}" type="pres">
      <dgm:prSet presAssocID="{1A3E2C98-3C50-42A7-B744-F29571746D11}" presName="ribbon" presStyleLbl="node1" presStyleIdx="0" presStyleCnt="1"/>
      <dgm:spPr/>
    </dgm:pt>
    <dgm:pt modelId="{52F66046-4410-4E03-8D42-417E9620CA8B}" type="pres">
      <dgm:prSet presAssocID="{1A3E2C98-3C50-42A7-B744-F29571746D11}" presName="leftArrowText" presStyleLbl="node1" presStyleIdx="0" presStyleCnt="1">
        <dgm:presLayoutVars>
          <dgm:chMax val="0"/>
          <dgm:bulletEnabled val="1"/>
        </dgm:presLayoutVars>
      </dgm:prSet>
      <dgm:spPr/>
    </dgm:pt>
    <dgm:pt modelId="{2D9446C7-B1E9-4159-A452-77DF879C54A0}" type="pres">
      <dgm:prSet presAssocID="{1A3E2C98-3C50-42A7-B744-F29571746D11}" presName="rightArrowText" presStyleLbl="node1" presStyleIdx="0" presStyleCnt="1">
        <dgm:presLayoutVars>
          <dgm:chMax val="0"/>
          <dgm:bulletEnabled val="1"/>
        </dgm:presLayoutVars>
      </dgm:prSet>
      <dgm:spPr/>
    </dgm:pt>
  </dgm:ptLst>
  <dgm:cxnLst>
    <dgm:cxn modelId="{4F0FEB20-6DFC-438E-BC1D-37231C7A5776}" type="presOf" srcId="{1A3E2C98-3C50-42A7-B744-F29571746D11}" destId="{864E05D2-63BA-453A-B355-845F3DED1483}" srcOrd="0" destOrd="0" presId="urn:microsoft.com/office/officeart/2005/8/layout/arrow6"/>
    <dgm:cxn modelId="{F786004B-347A-4629-BA5A-26045B693D9A}" type="presOf" srcId="{F633FCBD-6442-41C6-9DC3-30B6F76C331F}" destId="{52F66046-4410-4E03-8D42-417E9620CA8B}" srcOrd="0" destOrd="0" presId="urn:microsoft.com/office/officeart/2005/8/layout/arrow6"/>
    <dgm:cxn modelId="{63DA5A4C-3C7E-46FB-ACD0-4D96B6A3B052}" type="presOf" srcId="{C5C2C187-A06A-47C1-8560-A4C89347AD0A}" destId="{2D9446C7-B1E9-4159-A452-77DF879C54A0}" srcOrd="0" destOrd="0" presId="urn:microsoft.com/office/officeart/2005/8/layout/arrow6"/>
    <dgm:cxn modelId="{3D020593-6C7A-4950-A056-63CC80B1B4E4}" srcId="{1A3E2C98-3C50-42A7-B744-F29571746D11}" destId="{C5C2C187-A06A-47C1-8560-A4C89347AD0A}" srcOrd="1" destOrd="0" parTransId="{2F2FCEC1-DC67-45D0-B04F-A9D02BC98F60}" sibTransId="{98E31150-7093-475F-804F-B96914AEA841}"/>
    <dgm:cxn modelId="{A92BCBB7-2383-4499-A0A0-1105DE93023A}" srcId="{1A3E2C98-3C50-42A7-B744-F29571746D11}" destId="{F633FCBD-6442-41C6-9DC3-30B6F76C331F}" srcOrd="0" destOrd="0" parTransId="{2A4BD0E5-E860-44CB-8BA5-C35C85FB7C13}" sibTransId="{39D92280-5CE8-446C-B851-CE919D13B61F}"/>
    <dgm:cxn modelId="{99D01A67-4B40-4461-AA20-0FE3BE8336B1}" type="presParOf" srcId="{864E05D2-63BA-453A-B355-845F3DED1483}" destId="{89E2B864-AF4B-4459-8A30-022043374929}" srcOrd="0" destOrd="0" presId="urn:microsoft.com/office/officeart/2005/8/layout/arrow6"/>
    <dgm:cxn modelId="{4D0FAF3A-6748-4EE4-90F4-8156E2C685AC}" type="presParOf" srcId="{864E05D2-63BA-453A-B355-845F3DED1483}" destId="{52F66046-4410-4E03-8D42-417E9620CA8B}" srcOrd="1" destOrd="0" presId="urn:microsoft.com/office/officeart/2005/8/layout/arrow6"/>
    <dgm:cxn modelId="{B76C3385-61F1-4C7D-B951-73EEB52D596F}" type="presParOf" srcId="{864E05D2-63BA-453A-B355-845F3DED1483}" destId="{2D9446C7-B1E9-4159-A452-77DF879C54A0}" srcOrd="2" destOrd="0" presId="urn:microsoft.com/office/officeart/2005/8/layout/arrow6"/>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63EF9108-E97D-470D-B221-D0D4E6834C0A}"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E4E144D9-F1CE-4B42-AA9F-D88F10BB601C}">
      <dgm:prSet custT="1"/>
      <dgm:spPr/>
      <dgm:t>
        <a:bodyPr/>
        <a:lstStyle/>
        <a:p>
          <a:pPr rtl="0"/>
          <a:r>
            <a:rPr lang="en-US" sz="3600" dirty="0">
              <a:latin typeface="Source Sans Pro" panose="020B0503030403020204" pitchFamily="34" charset="0"/>
              <a:ea typeface="Source Sans Pro" panose="020B0503030403020204" pitchFamily="34" charset="0"/>
            </a:rPr>
            <a:t>Purpose </a:t>
          </a:r>
        </a:p>
      </dgm:t>
    </dgm:pt>
    <dgm:pt modelId="{F8EC38EF-A0D9-4317-95BE-70DE0A46AC5D}" type="parTrans" cxnId="{8F874E2C-2991-4E99-8E4F-4E84442465A3}">
      <dgm:prSet/>
      <dgm:spPr/>
      <dgm:t>
        <a:bodyPr/>
        <a:lstStyle/>
        <a:p>
          <a:endParaRPr lang="en-US"/>
        </a:p>
      </dgm:t>
    </dgm:pt>
    <dgm:pt modelId="{7CAD88BE-7408-4168-9060-C8114F7A7D40}" type="sibTrans" cxnId="{8F874E2C-2991-4E99-8E4F-4E84442465A3}">
      <dgm:prSet/>
      <dgm:spPr/>
      <dgm:t>
        <a:bodyPr/>
        <a:lstStyle/>
        <a:p>
          <a:endParaRPr lang="en-US"/>
        </a:p>
      </dgm:t>
    </dgm:pt>
    <dgm:pt modelId="{0DDF47E9-9B59-413D-B3FB-5B206D72F870}">
      <dgm:prSet custT="1"/>
      <dgm:spPr/>
      <dgm:t>
        <a:bodyPr/>
        <a:lstStyle/>
        <a:p>
          <a:pPr rtl="0"/>
          <a:r>
            <a:rPr lang="en-US" sz="3600" dirty="0">
              <a:latin typeface="Source Sans Pro" panose="020B0503030403020204" pitchFamily="34" charset="0"/>
              <a:ea typeface="Source Sans Pro" panose="020B0503030403020204" pitchFamily="34" charset="0"/>
            </a:rPr>
            <a:t>Process</a:t>
          </a:r>
          <a:r>
            <a:rPr lang="en-US" sz="4200" dirty="0"/>
            <a:t> </a:t>
          </a:r>
        </a:p>
      </dgm:t>
    </dgm:pt>
    <dgm:pt modelId="{5C0C6E84-74D1-4494-A9A3-B83BC6089563}" type="parTrans" cxnId="{3CED47DC-59AB-4DAD-8008-A1DD50B2B968}">
      <dgm:prSet/>
      <dgm:spPr/>
      <dgm:t>
        <a:bodyPr/>
        <a:lstStyle/>
        <a:p>
          <a:endParaRPr lang="en-US"/>
        </a:p>
      </dgm:t>
    </dgm:pt>
    <dgm:pt modelId="{0B3F904F-6F88-4BBC-AE81-A3C8171D7A34}" type="sibTrans" cxnId="{3CED47DC-59AB-4DAD-8008-A1DD50B2B968}">
      <dgm:prSet/>
      <dgm:spPr/>
      <dgm:t>
        <a:bodyPr/>
        <a:lstStyle/>
        <a:p>
          <a:endParaRPr lang="en-US"/>
        </a:p>
      </dgm:t>
    </dgm:pt>
    <dgm:pt modelId="{2FA9C109-BB94-4B76-A26A-56D25E55F039}">
      <dgm:prSet custT="1"/>
      <dgm:spPr/>
      <dgm:t>
        <a:bodyPr/>
        <a:lstStyle/>
        <a:p>
          <a:pPr rtl="0"/>
          <a:r>
            <a:rPr lang="en-US" sz="3600" dirty="0">
              <a:latin typeface="Source Sans Pro" panose="020B0503030403020204" pitchFamily="34" charset="0"/>
              <a:ea typeface="Source Sans Pro" panose="020B0503030403020204" pitchFamily="34" charset="0"/>
            </a:rPr>
            <a:t>Practice</a:t>
          </a:r>
          <a:r>
            <a:rPr lang="en-US" sz="3200" dirty="0"/>
            <a:t> </a:t>
          </a:r>
        </a:p>
      </dgm:t>
    </dgm:pt>
    <dgm:pt modelId="{5583B991-8295-4810-8809-6CCA993FB9F2}" type="parTrans" cxnId="{07019E30-25BF-467C-B4F6-9868F6152136}">
      <dgm:prSet/>
      <dgm:spPr/>
      <dgm:t>
        <a:bodyPr/>
        <a:lstStyle/>
        <a:p>
          <a:endParaRPr lang="en-US"/>
        </a:p>
      </dgm:t>
    </dgm:pt>
    <dgm:pt modelId="{806BE501-9656-46FB-BE55-B4139B8E18DC}" type="sibTrans" cxnId="{07019E30-25BF-467C-B4F6-9868F6152136}">
      <dgm:prSet/>
      <dgm:spPr/>
      <dgm:t>
        <a:bodyPr/>
        <a:lstStyle/>
        <a:p>
          <a:endParaRPr lang="en-US"/>
        </a:p>
      </dgm:t>
    </dgm:pt>
    <dgm:pt modelId="{DD4BF9CD-0B94-493B-AABE-5FE2D7215566}">
      <dgm:prSet/>
      <dgm:spPr/>
      <dgm:t>
        <a:bodyPr/>
        <a:lstStyle/>
        <a:p>
          <a:pPr rtl="0"/>
          <a:r>
            <a:rPr lang="en-US" dirty="0">
              <a:latin typeface="Source Sans Pro" panose="020B0503030403020204" pitchFamily="34" charset="0"/>
              <a:ea typeface="Source Sans Pro" panose="020B0503030403020204" pitchFamily="34" charset="0"/>
            </a:rPr>
            <a:t>Eliminate discriminatory practices &amp; minimize cultural, racial, gender and disability differences</a:t>
          </a:r>
        </a:p>
      </dgm:t>
    </dgm:pt>
    <dgm:pt modelId="{9B8948DD-E53E-4B98-8854-8FAC88EFA87D}" type="parTrans" cxnId="{E93A3999-ED29-4AC8-9B53-139F11341F08}">
      <dgm:prSet/>
      <dgm:spPr/>
      <dgm:t>
        <a:bodyPr/>
        <a:lstStyle/>
        <a:p>
          <a:endParaRPr lang="en-US"/>
        </a:p>
      </dgm:t>
    </dgm:pt>
    <dgm:pt modelId="{BEC27C50-D0DF-4CCA-A0BA-2205A81D522A}" type="sibTrans" cxnId="{E93A3999-ED29-4AC8-9B53-139F11341F08}">
      <dgm:prSet/>
      <dgm:spPr/>
      <dgm:t>
        <a:bodyPr/>
        <a:lstStyle/>
        <a:p>
          <a:endParaRPr lang="en-US"/>
        </a:p>
      </dgm:t>
    </dgm:pt>
    <dgm:pt modelId="{62ABCAEE-717B-45F3-B270-35F537DB00B7}">
      <dgm:prSet/>
      <dgm:spPr/>
      <dgm:t>
        <a:bodyPr/>
        <a:lstStyle/>
        <a:p>
          <a:pPr rtl="0"/>
          <a:r>
            <a:rPr lang="en-US" dirty="0">
              <a:latin typeface="Source Sans Pro" panose="020B0503030403020204" pitchFamily="34" charset="0"/>
              <a:ea typeface="Source Sans Pro" panose="020B0503030403020204" pitchFamily="34" charset="0"/>
            </a:rPr>
            <a:t>Take special measures during process when there is an opportunity to reduce underrepresentation</a:t>
          </a:r>
        </a:p>
      </dgm:t>
    </dgm:pt>
    <dgm:pt modelId="{A1025EA4-A04A-494E-AD35-3AC310DEC38F}" type="parTrans" cxnId="{786A7B46-D1CE-4AFE-9372-AAA6F2AD038B}">
      <dgm:prSet/>
      <dgm:spPr/>
      <dgm:t>
        <a:bodyPr/>
        <a:lstStyle/>
        <a:p>
          <a:endParaRPr lang="en-US"/>
        </a:p>
      </dgm:t>
    </dgm:pt>
    <dgm:pt modelId="{5C1F144C-35D1-4104-9AE6-E69F7DD49448}" type="sibTrans" cxnId="{786A7B46-D1CE-4AFE-9372-AAA6F2AD038B}">
      <dgm:prSet/>
      <dgm:spPr/>
      <dgm:t>
        <a:bodyPr/>
        <a:lstStyle/>
        <a:p>
          <a:endParaRPr lang="en-US"/>
        </a:p>
      </dgm:t>
    </dgm:pt>
    <dgm:pt modelId="{66F1022C-D6FE-4092-B85D-4A9EEA7C957C}">
      <dgm:prSet/>
      <dgm:spPr/>
      <dgm:t>
        <a:bodyPr/>
        <a:lstStyle/>
        <a:p>
          <a:pPr rtl="0"/>
          <a:r>
            <a:rPr lang="en-US" dirty="0">
              <a:latin typeface="Source Sans Pro" panose="020B0503030403020204" pitchFamily="34" charset="0"/>
              <a:ea typeface="Source Sans Pro" panose="020B0503030403020204" pitchFamily="34" charset="0"/>
            </a:rPr>
            <a:t>Managers demonstrate several affirmative steps to eliminate biases before making the offer to hire</a:t>
          </a:r>
        </a:p>
      </dgm:t>
    </dgm:pt>
    <dgm:pt modelId="{FF38195D-A787-45A3-9141-12B0F7D1CC55}" type="parTrans" cxnId="{A75C78FE-1962-470A-812E-70F168CF36C3}">
      <dgm:prSet/>
      <dgm:spPr/>
      <dgm:t>
        <a:bodyPr/>
        <a:lstStyle/>
        <a:p>
          <a:endParaRPr lang="en-US"/>
        </a:p>
      </dgm:t>
    </dgm:pt>
    <dgm:pt modelId="{7408B84A-7F25-41D4-A702-964848B96672}" type="sibTrans" cxnId="{A75C78FE-1962-470A-812E-70F168CF36C3}">
      <dgm:prSet/>
      <dgm:spPr/>
      <dgm:t>
        <a:bodyPr/>
        <a:lstStyle/>
        <a:p>
          <a:endParaRPr lang="en-US"/>
        </a:p>
      </dgm:t>
    </dgm:pt>
    <dgm:pt modelId="{17C51CC4-F3DE-4AF8-ADC3-F270B710DC49}" type="pres">
      <dgm:prSet presAssocID="{63EF9108-E97D-470D-B221-D0D4E6834C0A}" presName="Name0" presStyleCnt="0">
        <dgm:presLayoutVars>
          <dgm:dir/>
          <dgm:animLvl val="lvl"/>
          <dgm:resizeHandles val="exact"/>
        </dgm:presLayoutVars>
      </dgm:prSet>
      <dgm:spPr/>
    </dgm:pt>
    <dgm:pt modelId="{C87DA094-A7A3-4D7B-892D-921533D8BE98}" type="pres">
      <dgm:prSet presAssocID="{E4E144D9-F1CE-4B42-AA9F-D88F10BB601C}" presName="linNode" presStyleCnt="0"/>
      <dgm:spPr/>
    </dgm:pt>
    <dgm:pt modelId="{0A99E081-515F-449D-9C3E-2D0BF3B89014}" type="pres">
      <dgm:prSet presAssocID="{E4E144D9-F1CE-4B42-AA9F-D88F10BB601C}" presName="parentText" presStyleLbl="node1" presStyleIdx="0" presStyleCnt="3">
        <dgm:presLayoutVars>
          <dgm:chMax val="1"/>
          <dgm:bulletEnabled val="1"/>
        </dgm:presLayoutVars>
      </dgm:prSet>
      <dgm:spPr/>
    </dgm:pt>
    <dgm:pt modelId="{0B91B29B-C91D-4366-9797-2696EEE2FFCD}" type="pres">
      <dgm:prSet presAssocID="{E4E144D9-F1CE-4B42-AA9F-D88F10BB601C}" presName="descendantText" presStyleLbl="alignAccFollowNode1" presStyleIdx="0" presStyleCnt="3">
        <dgm:presLayoutVars>
          <dgm:bulletEnabled val="1"/>
        </dgm:presLayoutVars>
      </dgm:prSet>
      <dgm:spPr/>
    </dgm:pt>
    <dgm:pt modelId="{E617FD60-B07A-4754-AABE-DF73696DFBEA}" type="pres">
      <dgm:prSet presAssocID="{7CAD88BE-7408-4168-9060-C8114F7A7D40}" presName="sp" presStyleCnt="0"/>
      <dgm:spPr/>
    </dgm:pt>
    <dgm:pt modelId="{F74BDF38-1CB7-4BF2-A79A-5ACC8513E32A}" type="pres">
      <dgm:prSet presAssocID="{0DDF47E9-9B59-413D-B3FB-5B206D72F870}" presName="linNode" presStyleCnt="0"/>
      <dgm:spPr/>
    </dgm:pt>
    <dgm:pt modelId="{E363E747-4000-4ECB-8AC5-650E80634027}" type="pres">
      <dgm:prSet presAssocID="{0DDF47E9-9B59-413D-B3FB-5B206D72F870}" presName="parentText" presStyleLbl="node1" presStyleIdx="1" presStyleCnt="3">
        <dgm:presLayoutVars>
          <dgm:chMax val="1"/>
          <dgm:bulletEnabled val="1"/>
        </dgm:presLayoutVars>
      </dgm:prSet>
      <dgm:spPr/>
    </dgm:pt>
    <dgm:pt modelId="{570D8E6A-3600-4189-92C6-586B21E08EFA}" type="pres">
      <dgm:prSet presAssocID="{0DDF47E9-9B59-413D-B3FB-5B206D72F870}" presName="descendantText" presStyleLbl="alignAccFollowNode1" presStyleIdx="1" presStyleCnt="3">
        <dgm:presLayoutVars>
          <dgm:bulletEnabled val="1"/>
        </dgm:presLayoutVars>
      </dgm:prSet>
      <dgm:spPr/>
    </dgm:pt>
    <dgm:pt modelId="{77C215FD-FEAB-47D9-8A2B-CA1D89B752A2}" type="pres">
      <dgm:prSet presAssocID="{0B3F904F-6F88-4BBC-AE81-A3C8171D7A34}" presName="sp" presStyleCnt="0"/>
      <dgm:spPr/>
    </dgm:pt>
    <dgm:pt modelId="{56D3C5BB-0343-45C8-B110-34A28BECA70F}" type="pres">
      <dgm:prSet presAssocID="{2FA9C109-BB94-4B76-A26A-56D25E55F039}" presName="linNode" presStyleCnt="0"/>
      <dgm:spPr/>
    </dgm:pt>
    <dgm:pt modelId="{DB45218B-BF22-452C-AFC1-CD04A489FCDD}" type="pres">
      <dgm:prSet presAssocID="{2FA9C109-BB94-4B76-A26A-56D25E55F039}" presName="parentText" presStyleLbl="node1" presStyleIdx="2" presStyleCnt="3">
        <dgm:presLayoutVars>
          <dgm:chMax val="1"/>
          <dgm:bulletEnabled val="1"/>
        </dgm:presLayoutVars>
      </dgm:prSet>
      <dgm:spPr/>
    </dgm:pt>
    <dgm:pt modelId="{C2A70B7B-D38B-4494-8E48-FB48752B826B}" type="pres">
      <dgm:prSet presAssocID="{2FA9C109-BB94-4B76-A26A-56D25E55F039}" presName="descendantText" presStyleLbl="alignAccFollowNode1" presStyleIdx="2" presStyleCnt="3">
        <dgm:presLayoutVars>
          <dgm:bulletEnabled val="1"/>
        </dgm:presLayoutVars>
      </dgm:prSet>
      <dgm:spPr/>
    </dgm:pt>
  </dgm:ptLst>
  <dgm:cxnLst>
    <dgm:cxn modelId="{AD6ACB15-356C-4A72-BB5C-18428444F3A2}" type="presOf" srcId="{66F1022C-D6FE-4092-B85D-4A9EEA7C957C}" destId="{C2A70B7B-D38B-4494-8E48-FB48752B826B}" srcOrd="0" destOrd="0" presId="urn:microsoft.com/office/officeart/2005/8/layout/vList5"/>
    <dgm:cxn modelId="{8E2B0519-45B5-40CF-B7E6-D37A0A8FE54A}" type="presOf" srcId="{DD4BF9CD-0B94-493B-AABE-5FE2D7215566}" destId="{0B91B29B-C91D-4366-9797-2696EEE2FFCD}" srcOrd="0" destOrd="0" presId="urn:microsoft.com/office/officeart/2005/8/layout/vList5"/>
    <dgm:cxn modelId="{8F874E2C-2991-4E99-8E4F-4E84442465A3}" srcId="{63EF9108-E97D-470D-B221-D0D4E6834C0A}" destId="{E4E144D9-F1CE-4B42-AA9F-D88F10BB601C}" srcOrd="0" destOrd="0" parTransId="{F8EC38EF-A0D9-4317-95BE-70DE0A46AC5D}" sibTransId="{7CAD88BE-7408-4168-9060-C8114F7A7D40}"/>
    <dgm:cxn modelId="{2FD83A30-0579-4C19-828A-4C53CEC890BC}" type="presOf" srcId="{E4E144D9-F1CE-4B42-AA9F-D88F10BB601C}" destId="{0A99E081-515F-449D-9C3E-2D0BF3B89014}" srcOrd="0" destOrd="0" presId="urn:microsoft.com/office/officeart/2005/8/layout/vList5"/>
    <dgm:cxn modelId="{07019E30-25BF-467C-B4F6-9868F6152136}" srcId="{63EF9108-E97D-470D-B221-D0D4E6834C0A}" destId="{2FA9C109-BB94-4B76-A26A-56D25E55F039}" srcOrd="2" destOrd="0" parTransId="{5583B991-8295-4810-8809-6CCA993FB9F2}" sibTransId="{806BE501-9656-46FB-BE55-B4139B8E18DC}"/>
    <dgm:cxn modelId="{F138BA61-0689-4BB1-A35A-43E4809C5FF1}" type="presOf" srcId="{63EF9108-E97D-470D-B221-D0D4E6834C0A}" destId="{17C51CC4-F3DE-4AF8-ADC3-F270B710DC49}" srcOrd="0" destOrd="0" presId="urn:microsoft.com/office/officeart/2005/8/layout/vList5"/>
    <dgm:cxn modelId="{786A7B46-D1CE-4AFE-9372-AAA6F2AD038B}" srcId="{0DDF47E9-9B59-413D-B3FB-5B206D72F870}" destId="{62ABCAEE-717B-45F3-B270-35F537DB00B7}" srcOrd="0" destOrd="0" parTransId="{A1025EA4-A04A-494E-AD35-3AC310DEC38F}" sibTransId="{5C1F144C-35D1-4104-9AE6-E69F7DD49448}"/>
    <dgm:cxn modelId="{49908982-80D5-4753-895E-FB4160AA9469}" type="presOf" srcId="{62ABCAEE-717B-45F3-B270-35F537DB00B7}" destId="{570D8E6A-3600-4189-92C6-586B21E08EFA}" srcOrd="0" destOrd="0" presId="urn:microsoft.com/office/officeart/2005/8/layout/vList5"/>
    <dgm:cxn modelId="{5DC5EC8F-0843-4441-8749-10CCFF43C094}" type="presOf" srcId="{0DDF47E9-9B59-413D-B3FB-5B206D72F870}" destId="{E363E747-4000-4ECB-8AC5-650E80634027}" srcOrd="0" destOrd="0" presId="urn:microsoft.com/office/officeart/2005/8/layout/vList5"/>
    <dgm:cxn modelId="{E93A3999-ED29-4AC8-9B53-139F11341F08}" srcId="{E4E144D9-F1CE-4B42-AA9F-D88F10BB601C}" destId="{DD4BF9CD-0B94-493B-AABE-5FE2D7215566}" srcOrd="0" destOrd="0" parTransId="{9B8948DD-E53E-4B98-8854-8FAC88EFA87D}" sibTransId="{BEC27C50-D0DF-4CCA-A0BA-2205A81D522A}"/>
    <dgm:cxn modelId="{C5B729DA-D211-42CC-B661-EEDC8F27CE89}" type="presOf" srcId="{2FA9C109-BB94-4B76-A26A-56D25E55F039}" destId="{DB45218B-BF22-452C-AFC1-CD04A489FCDD}" srcOrd="0" destOrd="0" presId="urn:microsoft.com/office/officeart/2005/8/layout/vList5"/>
    <dgm:cxn modelId="{3CED47DC-59AB-4DAD-8008-A1DD50B2B968}" srcId="{63EF9108-E97D-470D-B221-D0D4E6834C0A}" destId="{0DDF47E9-9B59-413D-B3FB-5B206D72F870}" srcOrd="1" destOrd="0" parTransId="{5C0C6E84-74D1-4494-A9A3-B83BC6089563}" sibTransId="{0B3F904F-6F88-4BBC-AE81-A3C8171D7A34}"/>
    <dgm:cxn modelId="{A75C78FE-1962-470A-812E-70F168CF36C3}" srcId="{2FA9C109-BB94-4B76-A26A-56D25E55F039}" destId="{66F1022C-D6FE-4092-B85D-4A9EEA7C957C}" srcOrd="0" destOrd="0" parTransId="{FF38195D-A787-45A3-9141-12B0F7D1CC55}" sibTransId="{7408B84A-7F25-41D4-A702-964848B96672}"/>
    <dgm:cxn modelId="{DB2D2BB5-0F54-48D8-AEB7-1F2EF1819122}" type="presParOf" srcId="{17C51CC4-F3DE-4AF8-ADC3-F270B710DC49}" destId="{C87DA094-A7A3-4D7B-892D-921533D8BE98}" srcOrd="0" destOrd="0" presId="urn:microsoft.com/office/officeart/2005/8/layout/vList5"/>
    <dgm:cxn modelId="{1E148D92-5C2D-4041-8A33-A1B1C5F2D6B9}" type="presParOf" srcId="{C87DA094-A7A3-4D7B-892D-921533D8BE98}" destId="{0A99E081-515F-449D-9C3E-2D0BF3B89014}" srcOrd="0" destOrd="0" presId="urn:microsoft.com/office/officeart/2005/8/layout/vList5"/>
    <dgm:cxn modelId="{E0062C2E-AD94-4122-BD90-A4C017E8827F}" type="presParOf" srcId="{C87DA094-A7A3-4D7B-892D-921533D8BE98}" destId="{0B91B29B-C91D-4366-9797-2696EEE2FFCD}" srcOrd="1" destOrd="0" presId="urn:microsoft.com/office/officeart/2005/8/layout/vList5"/>
    <dgm:cxn modelId="{75F0202D-DE65-4E98-9764-D11002A5C06A}" type="presParOf" srcId="{17C51CC4-F3DE-4AF8-ADC3-F270B710DC49}" destId="{E617FD60-B07A-4754-AABE-DF73696DFBEA}" srcOrd="1" destOrd="0" presId="urn:microsoft.com/office/officeart/2005/8/layout/vList5"/>
    <dgm:cxn modelId="{3523C961-9B46-45FD-9747-4CCC8BF01773}" type="presParOf" srcId="{17C51CC4-F3DE-4AF8-ADC3-F270B710DC49}" destId="{F74BDF38-1CB7-4BF2-A79A-5ACC8513E32A}" srcOrd="2" destOrd="0" presId="urn:microsoft.com/office/officeart/2005/8/layout/vList5"/>
    <dgm:cxn modelId="{83DB95CC-26A6-485F-A151-A7F383398A18}" type="presParOf" srcId="{F74BDF38-1CB7-4BF2-A79A-5ACC8513E32A}" destId="{E363E747-4000-4ECB-8AC5-650E80634027}" srcOrd="0" destOrd="0" presId="urn:microsoft.com/office/officeart/2005/8/layout/vList5"/>
    <dgm:cxn modelId="{53A2C093-B87F-4E27-B948-088ACBF0C0A2}" type="presParOf" srcId="{F74BDF38-1CB7-4BF2-A79A-5ACC8513E32A}" destId="{570D8E6A-3600-4189-92C6-586B21E08EFA}" srcOrd="1" destOrd="0" presId="urn:microsoft.com/office/officeart/2005/8/layout/vList5"/>
    <dgm:cxn modelId="{4EAD9BEE-1A25-4984-91FB-4704504C7FD7}" type="presParOf" srcId="{17C51CC4-F3DE-4AF8-ADC3-F270B710DC49}" destId="{77C215FD-FEAB-47D9-8A2B-CA1D89B752A2}" srcOrd="3" destOrd="0" presId="urn:microsoft.com/office/officeart/2005/8/layout/vList5"/>
    <dgm:cxn modelId="{C90A9EE2-1F3E-4E48-9C96-4466AB409302}" type="presParOf" srcId="{17C51CC4-F3DE-4AF8-ADC3-F270B710DC49}" destId="{56D3C5BB-0343-45C8-B110-34A28BECA70F}" srcOrd="4" destOrd="0" presId="urn:microsoft.com/office/officeart/2005/8/layout/vList5"/>
    <dgm:cxn modelId="{3EBC020C-EB68-41CC-9584-93DA52D034F1}" type="presParOf" srcId="{56D3C5BB-0343-45C8-B110-34A28BECA70F}" destId="{DB45218B-BF22-452C-AFC1-CD04A489FCDD}" srcOrd="0" destOrd="0" presId="urn:microsoft.com/office/officeart/2005/8/layout/vList5"/>
    <dgm:cxn modelId="{2D9E95B8-2FAE-46D6-B531-1620DAE0E8BD}" type="presParOf" srcId="{56D3C5BB-0343-45C8-B110-34A28BECA70F}" destId="{C2A70B7B-D38B-4494-8E48-FB48752B826B}" srcOrd="1" destOrd="0" presId="urn:microsoft.com/office/officeart/2005/8/layout/vList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A9D893B-CB2B-4803-965D-69440BAA5F35}" type="doc">
      <dgm:prSet loTypeId="urn:microsoft.com/office/officeart/2005/8/layout/vList2" loCatId="list" qsTypeId="urn:microsoft.com/office/officeart/2005/8/quickstyle/simple1" qsCatId="simple" csTypeId="urn:microsoft.com/office/officeart/2005/8/colors/accent4_2" csCatId="accent4" phldr="1"/>
      <dgm:spPr/>
      <dgm:t>
        <a:bodyPr/>
        <a:lstStyle/>
        <a:p>
          <a:endParaRPr lang="en-US"/>
        </a:p>
      </dgm:t>
    </dgm:pt>
    <dgm:pt modelId="{DE69A386-F4D7-413F-ACCD-A5B1EADA8CC9}">
      <dgm:prSet/>
      <dgm:spPr>
        <a:solidFill>
          <a:srgbClr val="065D8C"/>
        </a:solidFill>
      </dgm:spPr>
      <dgm:t>
        <a:bodyPr/>
        <a:lstStyle/>
        <a:p>
          <a:pPr rtl="0"/>
          <a:r>
            <a:rPr lang="en-US" dirty="0">
              <a:latin typeface="Source Sans Pro" panose="020B0503030403020204" pitchFamily="34" charset="0"/>
              <a:ea typeface="Source Sans Pro" panose="020B0503030403020204" pitchFamily="34" charset="0"/>
            </a:rPr>
            <a:t>Understand the City’s hiring process and your role as a partner with HR</a:t>
          </a:r>
        </a:p>
      </dgm:t>
    </dgm:pt>
    <dgm:pt modelId="{DA486F57-A992-4710-8E86-65DC189163DF}" type="parTrans" cxnId="{E615B0E2-3A98-454B-B586-54FA09AD31FC}">
      <dgm:prSet/>
      <dgm:spPr/>
      <dgm:t>
        <a:bodyPr/>
        <a:lstStyle/>
        <a:p>
          <a:endParaRPr lang="en-US"/>
        </a:p>
      </dgm:t>
    </dgm:pt>
    <dgm:pt modelId="{F449B1D1-419C-4B15-91D1-9567B952BC9A}" type="sibTrans" cxnId="{E615B0E2-3A98-454B-B586-54FA09AD31FC}">
      <dgm:prSet/>
      <dgm:spPr/>
      <dgm:t>
        <a:bodyPr/>
        <a:lstStyle/>
        <a:p>
          <a:endParaRPr lang="en-US"/>
        </a:p>
      </dgm:t>
    </dgm:pt>
    <dgm:pt modelId="{6B881AE6-B436-4F2D-BC92-6C9509E390B8}">
      <dgm:prSet/>
      <dgm:spPr>
        <a:solidFill>
          <a:srgbClr val="065D8C"/>
        </a:solidFill>
      </dgm:spPr>
      <dgm:t>
        <a:bodyPr/>
        <a:lstStyle/>
        <a:p>
          <a:pPr rtl="0"/>
          <a:r>
            <a:rPr lang="en-US" dirty="0">
              <a:latin typeface="Source Sans Pro" panose="020B0503030403020204" pitchFamily="34" charset="0"/>
              <a:ea typeface="Source Sans Pro" panose="020B0503030403020204" pitchFamily="34" charset="0"/>
            </a:rPr>
            <a:t>Plan a streamlined and equitable hiring process</a:t>
          </a:r>
        </a:p>
      </dgm:t>
    </dgm:pt>
    <dgm:pt modelId="{0C35433A-BA49-49C2-97D4-A456C0870B37}" type="parTrans" cxnId="{4DF981E9-9BCF-450A-B7C6-DEC7BAF41AF3}">
      <dgm:prSet/>
      <dgm:spPr/>
      <dgm:t>
        <a:bodyPr/>
        <a:lstStyle/>
        <a:p>
          <a:endParaRPr lang="en-US"/>
        </a:p>
      </dgm:t>
    </dgm:pt>
    <dgm:pt modelId="{49F1963C-410A-41A3-84D5-ED967D858681}" type="sibTrans" cxnId="{4DF981E9-9BCF-450A-B7C6-DEC7BAF41AF3}">
      <dgm:prSet/>
      <dgm:spPr/>
      <dgm:t>
        <a:bodyPr/>
        <a:lstStyle/>
        <a:p>
          <a:endParaRPr lang="en-US"/>
        </a:p>
      </dgm:t>
    </dgm:pt>
    <dgm:pt modelId="{16EE605E-ACFC-475B-83A9-8C29F92F39C4}">
      <dgm:prSet/>
      <dgm:spPr>
        <a:solidFill>
          <a:srgbClr val="065D8C"/>
        </a:solidFill>
      </dgm:spPr>
      <dgm:t>
        <a:bodyPr/>
        <a:lstStyle/>
        <a:p>
          <a:pPr>
            <a:buNone/>
          </a:pPr>
          <a:r>
            <a:rPr lang="en-US" dirty="0">
              <a:latin typeface="Source Sans Pro" panose="020B0503030403020204" pitchFamily="34" charset="0"/>
              <a:ea typeface="Source Sans Pro" panose="020B0503030403020204" pitchFamily="34" charset="0"/>
            </a:rPr>
            <a:t>Locate and use resources to assist in the hiring process</a:t>
          </a:r>
        </a:p>
      </dgm:t>
    </dgm:pt>
    <dgm:pt modelId="{D29693CC-5D0D-421D-B606-F180FA360C3D}" type="parTrans" cxnId="{4CEC32ED-1832-4C78-B60D-56C9DDD17C8C}">
      <dgm:prSet/>
      <dgm:spPr/>
      <dgm:t>
        <a:bodyPr/>
        <a:lstStyle/>
        <a:p>
          <a:endParaRPr lang="en-US"/>
        </a:p>
      </dgm:t>
    </dgm:pt>
    <dgm:pt modelId="{455427EC-31F0-4F3E-9968-41C519C674C0}" type="sibTrans" cxnId="{4CEC32ED-1832-4C78-B60D-56C9DDD17C8C}">
      <dgm:prSet/>
      <dgm:spPr/>
      <dgm:t>
        <a:bodyPr/>
        <a:lstStyle/>
        <a:p>
          <a:endParaRPr lang="en-US"/>
        </a:p>
      </dgm:t>
    </dgm:pt>
    <dgm:pt modelId="{9B8C0FD6-6EB9-4528-AD2C-9C1B88581610}">
      <dgm:prSet/>
      <dgm:spPr>
        <a:solidFill>
          <a:srgbClr val="065D8C"/>
        </a:solidFill>
      </dgm:spPr>
      <dgm:t>
        <a:bodyPr/>
        <a:lstStyle/>
        <a:p>
          <a:pPr>
            <a:buNone/>
          </a:pPr>
          <a:r>
            <a:rPr lang="en-US" dirty="0">
              <a:latin typeface="Source Sans Pro" panose="020B0503030403020204" pitchFamily="34" charset="0"/>
              <a:ea typeface="Source Sans Pro" panose="020B0503030403020204" pitchFamily="34" charset="0"/>
            </a:rPr>
            <a:t>Create and use effective position descriptions to frame the hiring process</a:t>
          </a:r>
        </a:p>
      </dgm:t>
    </dgm:pt>
    <dgm:pt modelId="{E285901B-D55C-43A5-86BF-A922E76983CC}" type="sibTrans" cxnId="{A30B22D8-A6CC-4C6F-A54E-A2478336F0F2}">
      <dgm:prSet/>
      <dgm:spPr/>
      <dgm:t>
        <a:bodyPr/>
        <a:lstStyle/>
        <a:p>
          <a:endParaRPr lang="en-US"/>
        </a:p>
      </dgm:t>
    </dgm:pt>
    <dgm:pt modelId="{626703F4-C586-44EC-8AB2-FE5B7E47632F}" type="parTrans" cxnId="{A30B22D8-A6CC-4C6F-A54E-A2478336F0F2}">
      <dgm:prSet/>
      <dgm:spPr/>
      <dgm:t>
        <a:bodyPr/>
        <a:lstStyle/>
        <a:p>
          <a:endParaRPr lang="en-US"/>
        </a:p>
      </dgm:t>
    </dgm:pt>
    <dgm:pt modelId="{BA10B91D-3DC2-4648-9E23-C8D0D20B16DD}" type="pres">
      <dgm:prSet presAssocID="{8A9D893B-CB2B-4803-965D-69440BAA5F35}" presName="linear" presStyleCnt="0">
        <dgm:presLayoutVars>
          <dgm:animLvl val="lvl"/>
          <dgm:resizeHandles val="exact"/>
        </dgm:presLayoutVars>
      </dgm:prSet>
      <dgm:spPr/>
    </dgm:pt>
    <dgm:pt modelId="{80814625-E1A8-48D6-8FA1-EC6A71296FF5}" type="pres">
      <dgm:prSet presAssocID="{DE69A386-F4D7-413F-ACCD-A5B1EADA8CC9}" presName="parentText" presStyleLbl="node1" presStyleIdx="0" presStyleCnt="4">
        <dgm:presLayoutVars>
          <dgm:chMax val="0"/>
          <dgm:bulletEnabled val="1"/>
        </dgm:presLayoutVars>
      </dgm:prSet>
      <dgm:spPr/>
    </dgm:pt>
    <dgm:pt modelId="{8903FB14-DF32-42E0-B5C4-D7FEAB5FC997}" type="pres">
      <dgm:prSet presAssocID="{F449B1D1-419C-4B15-91D1-9567B952BC9A}" presName="spacer" presStyleCnt="0"/>
      <dgm:spPr/>
    </dgm:pt>
    <dgm:pt modelId="{2EBAA7F9-C059-4B8E-99F7-56E353F9ECF2}" type="pres">
      <dgm:prSet presAssocID="{9B8C0FD6-6EB9-4528-AD2C-9C1B88581610}" presName="parentText" presStyleLbl="node1" presStyleIdx="1" presStyleCnt="4">
        <dgm:presLayoutVars>
          <dgm:chMax val="0"/>
          <dgm:bulletEnabled val="1"/>
        </dgm:presLayoutVars>
      </dgm:prSet>
      <dgm:spPr/>
    </dgm:pt>
    <dgm:pt modelId="{F26419A2-0CDC-49BF-BE13-782B6B7FF463}" type="pres">
      <dgm:prSet presAssocID="{E285901B-D55C-43A5-86BF-A922E76983CC}" presName="spacer" presStyleCnt="0"/>
      <dgm:spPr/>
    </dgm:pt>
    <dgm:pt modelId="{993A4AC1-56E0-48F6-A81A-D11B9A40AA9C}" type="pres">
      <dgm:prSet presAssocID="{6B881AE6-B436-4F2D-BC92-6C9509E390B8}" presName="parentText" presStyleLbl="node1" presStyleIdx="2" presStyleCnt="4">
        <dgm:presLayoutVars>
          <dgm:chMax val="0"/>
          <dgm:bulletEnabled val="1"/>
        </dgm:presLayoutVars>
      </dgm:prSet>
      <dgm:spPr/>
    </dgm:pt>
    <dgm:pt modelId="{63FF15D4-D6C8-4580-B3CB-EF76A4A8E21A}" type="pres">
      <dgm:prSet presAssocID="{49F1963C-410A-41A3-84D5-ED967D858681}" presName="spacer" presStyleCnt="0"/>
      <dgm:spPr/>
    </dgm:pt>
    <dgm:pt modelId="{98653F73-7F63-49E2-A16B-894AF96317DF}" type="pres">
      <dgm:prSet presAssocID="{16EE605E-ACFC-475B-83A9-8C29F92F39C4}" presName="parentText" presStyleLbl="node1" presStyleIdx="3" presStyleCnt="4">
        <dgm:presLayoutVars>
          <dgm:chMax val="0"/>
          <dgm:bulletEnabled val="1"/>
        </dgm:presLayoutVars>
      </dgm:prSet>
      <dgm:spPr/>
    </dgm:pt>
  </dgm:ptLst>
  <dgm:cxnLst>
    <dgm:cxn modelId="{F787A611-BF25-462E-B414-86742EF07ED9}" type="presOf" srcId="{8A9D893B-CB2B-4803-965D-69440BAA5F35}" destId="{BA10B91D-3DC2-4648-9E23-C8D0D20B16DD}" srcOrd="0" destOrd="0" presId="urn:microsoft.com/office/officeart/2005/8/layout/vList2"/>
    <dgm:cxn modelId="{DF615012-B67A-44FC-8A53-0296F2DCECA2}" type="presOf" srcId="{DE69A386-F4D7-413F-ACCD-A5B1EADA8CC9}" destId="{80814625-E1A8-48D6-8FA1-EC6A71296FF5}" srcOrd="0" destOrd="0" presId="urn:microsoft.com/office/officeart/2005/8/layout/vList2"/>
    <dgm:cxn modelId="{E9236A36-07A4-4499-8E71-B8EC17509D8C}" type="presOf" srcId="{16EE605E-ACFC-475B-83A9-8C29F92F39C4}" destId="{98653F73-7F63-49E2-A16B-894AF96317DF}" srcOrd="0" destOrd="0" presId="urn:microsoft.com/office/officeart/2005/8/layout/vList2"/>
    <dgm:cxn modelId="{F583C182-35E4-4C44-BCF4-4F10AF61B8F4}" type="presOf" srcId="{6B881AE6-B436-4F2D-BC92-6C9509E390B8}" destId="{993A4AC1-56E0-48F6-A81A-D11B9A40AA9C}" srcOrd="0" destOrd="0" presId="urn:microsoft.com/office/officeart/2005/8/layout/vList2"/>
    <dgm:cxn modelId="{4380899F-397D-469E-A7ED-595C62C1EB9B}" type="presOf" srcId="{9B8C0FD6-6EB9-4528-AD2C-9C1B88581610}" destId="{2EBAA7F9-C059-4B8E-99F7-56E353F9ECF2}" srcOrd="0" destOrd="0" presId="urn:microsoft.com/office/officeart/2005/8/layout/vList2"/>
    <dgm:cxn modelId="{A30B22D8-A6CC-4C6F-A54E-A2478336F0F2}" srcId="{8A9D893B-CB2B-4803-965D-69440BAA5F35}" destId="{9B8C0FD6-6EB9-4528-AD2C-9C1B88581610}" srcOrd="1" destOrd="0" parTransId="{626703F4-C586-44EC-8AB2-FE5B7E47632F}" sibTransId="{E285901B-D55C-43A5-86BF-A922E76983CC}"/>
    <dgm:cxn modelId="{E615B0E2-3A98-454B-B586-54FA09AD31FC}" srcId="{8A9D893B-CB2B-4803-965D-69440BAA5F35}" destId="{DE69A386-F4D7-413F-ACCD-A5B1EADA8CC9}" srcOrd="0" destOrd="0" parTransId="{DA486F57-A992-4710-8E86-65DC189163DF}" sibTransId="{F449B1D1-419C-4B15-91D1-9567B952BC9A}"/>
    <dgm:cxn modelId="{4DF981E9-9BCF-450A-B7C6-DEC7BAF41AF3}" srcId="{8A9D893B-CB2B-4803-965D-69440BAA5F35}" destId="{6B881AE6-B436-4F2D-BC92-6C9509E390B8}" srcOrd="2" destOrd="0" parTransId="{0C35433A-BA49-49C2-97D4-A456C0870B37}" sibTransId="{49F1963C-410A-41A3-84D5-ED967D858681}"/>
    <dgm:cxn modelId="{4CEC32ED-1832-4C78-B60D-56C9DDD17C8C}" srcId="{8A9D893B-CB2B-4803-965D-69440BAA5F35}" destId="{16EE605E-ACFC-475B-83A9-8C29F92F39C4}" srcOrd="3" destOrd="0" parTransId="{D29693CC-5D0D-421D-B606-F180FA360C3D}" sibTransId="{455427EC-31F0-4F3E-9968-41C519C674C0}"/>
    <dgm:cxn modelId="{2841B7DB-DF37-47EB-9958-9C0F42B29CDB}" type="presParOf" srcId="{BA10B91D-3DC2-4648-9E23-C8D0D20B16DD}" destId="{80814625-E1A8-48D6-8FA1-EC6A71296FF5}" srcOrd="0" destOrd="0" presId="urn:microsoft.com/office/officeart/2005/8/layout/vList2"/>
    <dgm:cxn modelId="{65461571-41C2-4962-87DA-D0513C01B621}" type="presParOf" srcId="{BA10B91D-3DC2-4648-9E23-C8D0D20B16DD}" destId="{8903FB14-DF32-42E0-B5C4-D7FEAB5FC997}" srcOrd="1" destOrd="0" presId="urn:microsoft.com/office/officeart/2005/8/layout/vList2"/>
    <dgm:cxn modelId="{721B972D-746A-4C7E-A56B-19C26F77058C}" type="presParOf" srcId="{BA10B91D-3DC2-4648-9E23-C8D0D20B16DD}" destId="{2EBAA7F9-C059-4B8E-99F7-56E353F9ECF2}" srcOrd="2" destOrd="0" presId="urn:microsoft.com/office/officeart/2005/8/layout/vList2"/>
    <dgm:cxn modelId="{98F00DF8-D0D2-4DCA-917F-1A4E2EBA25B8}" type="presParOf" srcId="{BA10B91D-3DC2-4648-9E23-C8D0D20B16DD}" destId="{F26419A2-0CDC-49BF-BE13-782B6B7FF463}" srcOrd="3" destOrd="0" presId="urn:microsoft.com/office/officeart/2005/8/layout/vList2"/>
    <dgm:cxn modelId="{524E5E60-32FF-400E-9E97-88487431AEA2}" type="presParOf" srcId="{BA10B91D-3DC2-4648-9E23-C8D0D20B16DD}" destId="{993A4AC1-56E0-48F6-A81A-D11B9A40AA9C}" srcOrd="4" destOrd="0" presId="urn:microsoft.com/office/officeart/2005/8/layout/vList2"/>
    <dgm:cxn modelId="{6340CE6D-96F9-4C35-AC39-A257A52C9D7C}" type="presParOf" srcId="{BA10B91D-3DC2-4648-9E23-C8D0D20B16DD}" destId="{63FF15D4-D6C8-4580-B3CB-EF76A4A8E21A}" srcOrd="5" destOrd="0" presId="urn:microsoft.com/office/officeart/2005/8/layout/vList2"/>
    <dgm:cxn modelId="{0AE2D908-E5D5-4ED3-AB9B-D7BEFC842A14}" type="presParOf" srcId="{BA10B91D-3DC2-4648-9E23-C8D0D20B16DD}" destId="{98653F73-7F63-49E2-A16B-894AF96317DF}"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656AA57A-1D74-449B-8258-774615080CC8}" type="doc">
      <dgm:prSet loTypeId="urn:microsoft.com/office/officeart/2005/8/layout/hList1" loCatId="list" qsTypeId="urn:microsoft.com/office/officeart/2005/8/quickstyle/simple1" qsCatId="simple" csTypeId="urn:microsoft.com/office/officeart/2005/8/colors/colorful3" csCatId="colorful" phldr="1"/>
      <dgm:spPr/>
      <dgm:t>
        <a:bodyPr/>
        <a:lstStyle/>
        <a:p>
          <a:endParaRPr lang="en-US"/>
        </a:p>
      </dgm:t>
    </dgm:pt>
    <dgm:pt modelId="{16ACD4F2-F670-48D6-99F2-B2743C438C83}">
      <dgm:prSet phldrT="[Text]" custT="1"/>
      <dgm:spPr>
        <a:solidFill>
          <a:srgbClr val="CF94D8"/>
        </a:solidFill>
      </dgm:spPr>
      <dgm:t>
        <a:bodyPr/>
        <a:lstStyle/>
        <a:p>
          <a:r>
            <a:rPr lang="en-US" sz="3600" dirty="0">
              <a:latin typeface="Source Sans Pro" panose="020B0503030403020204" pitchFamily="34" charset="0"/>
              <a:ea typeface="Source Sans Pro" panose="020B0503030403020204" pitchFamily="34" charset="0"/>
            </a:rPr>
            <a:t>Hiring Manager</a:t>
          </a:r>
        </a:p>
      </dgm:t>
    </dgm:pt>
    <dgm:pt modelId="{7B409B28-D22F-448A-B6AB-305A15F8B7C7}" type="parTrans" cxnId="{2CDCBE95-A9B8-4111-A6ED-EDA75A9C27CF}">
      <dgm:prSet/>
      <dgm:spPr/>
      <dgm:t>
        <a:bodyPr/>
        <a:lstStyle/>
        <a:p>
          <a:endParaRPr lang="en-US"/>
        </a:p>
      </dgm:t>
    </dgm:pt>
    <dgm:pt modelId="{A5CFC5D5-E5E5-435C-86AA-4E3DC7F3C84E}" type="sibTrans" cxnId="{2CDCBE95-A9B8-4111-A6ED-EDA75A9C27CF}">
      <dgm:prSet/>
      <dgm:spPr/>
      <dgm:t>
        <a:bodyPr/>
        <a:lstStyle/>
        <a:p>
          <a:endParaRPr lang="en-US"/>
        </a:p>
      </dgm:t>
    </dgm:pt>
    <dgm:pt modelId="{308708D9-C274-42E3-9395-6A4AC1D23102}">
      <dgm:prSet phldrT="[Text]"/>
      <dgm:spPr>
        <a:solidFill>
          <a:srgbClr val="4CB6AC"/>
        </a:solidFill>
      </dgm:spPr>
      <dgm:t>
        <a:bodyPr/>
        <a:lstStyle/>
        <a:p>
          <a:r>
            <a:rPr lang="en-US" dirty="0">
              <a:latin typeface="Source Sans Pro" panose="020B0503030403020204" pitchFamily="34" charset="0"/>
              <a:ea typeface="Source Sans Pro" panose="020B0503030403020204" pitchFamily="34" charset="0"/>
            </a:rPr>
            <a:t>HR</a:t>
          </a:r>
        </a:p>
      </dgm:t>
    </dgm:pt>
    <dgm:pt modelId="{C6DE476F-7F41-4DE1-A6C9-79FA5CA766F8}" type="parTrans" cxnId="{DFE62221-1481-456B-94E4-67F43B9FBA1A}">
      <dgm:prSet/>
      <dgm:spPr/>
      <dgm:t>
        <a:bodyPr/>
        <a:lstStyle/>
        <a:p>
          <a:endParaRPr lang="en-US"/>
        </a:p>
      </dgm:t>
    </dgm:pt>
    <dgm:pt modelId="{F48F5FFF-AB9D-4DA2-A64D-278945573C31}" type="sibTrans" cxnId="{DFE62221-1481-456B-94E4-67F43B9FBA1A}">
      <dgm:prSet/>
      <dgm:spPr/>
      <dgm:t>
        <a:bodyPr/>
        <a:lstStyle/>
        <a:p>
          <a:endParaRPr lang="en-US"/>
        </a:p>
      </dgm:t>
    </dgm:pt>
    <dgm:pt modelId="{4C51064A-4294-4FB5-BFCE-A687A9621011}">
      <dgm:prSet phldrT="[Text]"/>
      <dgm:spPr>
        <a:solidFill>
          <a:srgbClr val="C9E9E6">
            <a:alpha val="90000"/>
          </a:srgbClr>
        </a:solidFill>
      </dgm:spPr>
      <dgm:t>
        <a:bodyPr/>
        <a:lstStyle/>
        <a:p>
          <a:r>
            <a:rPr lang="en-US" dirty="0">
              <a:latin typeface="Source Sans Pro" panose="020B0503030403020204" pitchFamily="34" charset="0"/>
              <a:ea typeface="Source Sans Pro" panose="020B0503030403020204" pitchFamily="34" charset="0"/>
            </a:rPr>
            <a:t>Criminal Checks</a:t>
          </a:r>
        </a:p>
      </dgm:t>
    </dgm:pt>
    <dgm:pt modelId="{9AFA90FA-B095-42C0-A6DA-6A58501D075B}" type="parTrans" cxnId="{E0ABB15E-77D8-4268-BE38-12A2CC235C3B}">
      <dgm:prSet/>
      <dgm:spPr/>
      <dgm:t>
        <a:bodyPr/>
        <a:lstStyle/>
        <a:p>
          <a:endParaRPr lang="en-US"/>
        </a:p>
      </dgm:t>
    </dgm:pt>
    <dgm:pt modelId="{8C4F8B46-FAEE-4C5A-ABE5-E589A00545B8}" type="sibTrans" cxnId="{E0ABB15E-77D8-4268-BE38-12A2CC235C3B}">
      <dgm:prSet/>
      <dgm:spPr/>
      <dgm:t>
        <a:bodyPr/>
        <a:lstStyle/>
        <a:p>
          <a:endParaRPr lang="en-US"/>
        </a:p>
      </dgm:t>
    </dgm:pt>
    <dgm:pt modelId="{2EA7128E-0629-49C3-8A8D-009224685B4C}">
      <dgm:prSet phldrT="[Text]"/>
      <dgm:spPr>
        <a:solidFill>
          <a:srgbClr val="EDD7F1">
            <a:alpha val="90000"/>
          </a:srgbClr>
        </a:solidFill>
      </dgm:spPr>
      <dgm:t>
        <a:bodyPr/>
        <a:lstStyle/>
        <a:p>
          <a:r>
            <a:rPr lang="en-US" dirty="0">
              <a:latin typeface="Source Sans Pro" panose="020B0503030403020204" pitchFamily="34" charset="0"/>
              <a:ea typeface="Source Sans Pro" panose="020B0503030403020204" pitchFamily="34" charset="0"/>
            </a:rPr>
            <a:t>Reference Checks</a:t>
          </a:r>
        </a:p>
      </dgm:t>
    </dgm:pt>
    <dgm:pt modelId="{200E31EF-F2B6-4C69-A041-FD3C7EF041E0}" type="parTrans" cxnId="{4EDF4470-F931-43CA-9541-4EBFD5B3C8D2}">
      <dgm:prSet/>
      <dgm:spPr/>
      <dgm:t>
        <a:bodyPr/>
        <a:lstStyle/>
        <a:p>
          <a:endParaRPr lang="en-US"/>
        </a:p>
      </dgm:t>
    </dgm:pt>
    <dgm:pt modelId="{CE4F7555-1721-4B3D-971B-59E8F9724785}" type="sibTrans" cxnId="{4EDF4470-F931-43CA-9541-4EBFD5B3C8D2}">
      <dgm:prSet/>
      <dgm:spPr/>
      <dgm:t>
        <a:bodyPr/>
        <a:lstStyle/>
        <a:p>
          <a:endParaRPr lang="en-US"/>
        </a:p>
      </dgm:t>
    </dgm:pt>
    <dgm:pt modelId="{CD744515-8BC3-4A44-9DE8-390FB9986CB4}">
      <dgm:prSet phldrT="[Text]"/>
      <dgm:spPr>
        <a:solidFill>
          <a:srgbClr val="EDD7F1">
            <a:alpha val="90000"/>
          </a:srgbClr>
        </a:solidFill>
      </dgm:spPr>
      <dgm:t>
        <a:bodyPr/>
        <a:lstStyle/>
        <a:p>
          <a:r>
            <a:rPr lang="en-US" dirty="0">
              <a:latin typeface="Source Sans Pro" panose="020B0503030403020204" pitchFamily="34" charset="0"/>
              <a:ea typeface="Source Sans Pro" panose="020B0503030403020204" pitchFamily="34" charset="0"/>
            </a:rPr>
            <a:t>Conditional Job Offer</a:t>
          </a:r>
        </a:p>
      </dgm:t>
    </dgm:pt>
    <dgm:pt modelId="{E597F52E-38F0-4B1F-9590-C9BE5DA39FEE}" type="parTrans" cxnId="{8690846A-A702-4106-96A3-E6A0523605D6}">
      <dgm:prSet/>
      <dgm:spPr/>
      <dgm:t>
        <a:bodyPr/>
        <a:lstStyle/>
        <a:p>
          <a:endParaRPr lang="en-US"/>
        </a:p>
      </dgm:t>
    </dgm:pt>
    <dgm:pt modelId="{2986FC56-8C18-4303-BBF3-6E758D3E6EC2}" type="sibTrans" cxnId="{8690846A-A702-4106-96A3-E6A0523605D6}">
      <dgm:prSet/>
      <dgm:spPr/>
      <dgm:t>
        <a:bodyPr/>
        <a:lstStyle/>
        <a:p>
          <a:endParaRPr lang="en-US"/>
        </a:p>
      </dgm:t>
    </dgm:pt>
    <dgm:pt modelId="{4078B1D1-F665-41FA-9A75-6829D0F2672B}">
      <dgm:prSet phldrT="[Text]"/>
      <dgm:spPr>
        <a:solidFill>
          <a:srgbClr val="C9E9E6">
            <a:alpha val="90000"/>
          </a:srgbClr>
        </a:solidFill>
      </dgm:spPr>
      <dgm:t>
        <a:bodyPr/>
        <a:lstStyle/>
        <a:p>
          <a:r>
            <a:rPr lang="en-US" dirty="0">
              <a:latin typeface="Source Sans Pro" panose="020B0503030403020204" pitchFamily="34" charset="0"/>
              <a:ea typeface="Source Sans Pro" panose="020B0503030403020204" pitchFamily="34" charset="0"/>
            </a:rPr>
            <a:t>Driver’s Checks, as required</a:t>
          </a:r>
        </a:p>
      </dgm:t>
    </dgm:pt>
    <dgm:pt modelId="{1FB8D570-F6FA-4BDF-A1F8-129DC60C8F42}" type="parTrans" cxnId="{DC2F5EA8-A50F-488B-A36E-D29EB4098814}">
      <dgm:prSet/>
      <dgm:spPr/>
      <dgm:t>
        <a:bodyPr/>
        <a:lstStyle/>
        <a:p>
          <a:endParaRPr lang="en-US"/>
        </a:p>
      </dgm:t>
    </dgm:pt>
    <dgm:pt modelId="{F189C426-AD56-41FD-8079-9A48CFE8EAF8}" type="sibTrans" cxnId="{DC2F5EA8-A50F-488B-A36E-D29EB4098814}">
      <dgm:prSet/>
      <dgm:spPr/>
      <dgm:t>
        <a:bodyPr/>
        <a:lstStyle/>
        <a:p>
          <a:endParaRPr lang="en-US"/>
        </a:p>
      </dgm:t>
    </dgm:pt>
    <dgm:pt modelId="{709E60E6-A2E4-4BCA-849A-A7BE51FB396A}">
      <dgm:prSet phldrT="[Text]"/>
      <dgm:spPr>
        <a:solidFill>
          <a:srgbClr val="C9E9E6">
            <a:alpha val="90000"/>
          </a:srgbClr>
        </a:solidFill>
      </dgm:spPr>
      <dgm:t>
        <a:bodyPr/>
        <a:lstStyle/>
        <a:p>
          <a:r>
            <a:rPr lang="en-US" dirty="0">
              <a:latin typeface="Source Sans Pro" panose="020B0503030403020204" pitchFamily="34" charset="0"/>
              <a:ea typeface="Source Sans Pro" panose="020B0503030403020204" pitchFamily="34" charset="0"/>
            </a:rPr>
            <a:t>Drug/Alcohol Testing, as required</a:t>
          </a:r>
        </a:p>
      </dgm:t>
    </dgm:pt>
    <dgm:pt modelId="{A90B08EC-39B1-469E-BCDE-A732AF2476BC}" type="parTrans" cxnId="{A6EC2BB2-6E18-432A-B606-1B0362B22E90}">
      <dgm:prSet/>
      <dgm:spPr/>
      <dgm:t>
        <a:bodyPr/>
        <a:lstStyle/>
        <a:p>
          <a:endParaRPr lang="en-US"/>
        </a:p>
      </dgm:t>
    </dgm:pt>
    <dgm:pt modelId="{CD80326F-6928-4172-807C-8C2F70F9ABC3}" type="sibTrans" cxnId="{A6EC2BB2-6E18-432A-B606-1B0362B22E90}">
      <dgm:prSet/>
      <dgm:spPr/>
      <dgm:t>
        <a:bodyPr/>
        <a:lstStyle/>
        <a:p>
          <a:endParaRPr lang="en-US"/>
        </a:p>
      </dgm:t>
    </dgm:pt>
    <dgm:pt modelId="{F2CCB55D-66AF-4B10-B35F-0D4990417076}">
      <dgm:prSet phldrT="[Text]"/>
      <dgm:spPr>
        <a:solidFill>
          <a:srgbClr val="EDD7F1">
            <a:alpha val="90000"/>
          </a:srgbClr>
        </a:solidFill>
      </dgm:spPr>
      <dgm:t>
        <a:bodyPr/>
        <a:lstStyle/>
        <a:p>
          <a:r>
            <a:rPr lang="en-US" altLang="en-US" b="0" dirty="0">
              <a:latin typeface="Source Sans Pro" panose="020B0503030403020204" pitchFamily="34" charset="0"/>
              <a:ea typeface="Source Sans Pro" panose="020B0503030403020204" pitchFamily="34" charset="0"/>
            </a:rPr>
            <a:t>Stay off CCAP &amp;</a:t>
          </a:r>
          <a:r>
            <a:rPr lang="en-US" b="0" dirty="0">
              <a:latin typeface="Source Sans Pro" panose="020B0503030403020204" pitchFamily="34" charset="0"/>
              <a:ea typeface="Source Sans Pro" panose="020B0503030403020204" pitchFamily="34" charset="0"/>
            </a:rPr>
            <a:t> social media</a:t>
          </a:r>
        </a:p>
      </dgm:t>
    </dgm:pt>
    <dgm:pt modelId="{41B1393B-B9BB-418C-937B-E33778B361C9}" type="parTrans" cxnId="{94C0EEA2-CC77-4341-A9AC-7320D7481259}">
      <dgm:prSet/>
      <dgm:spPr/>
      <dgm:t>
        <a:bodyPr/>
        <a:lstStyle/>
        <a:p>
          <a:endParaRPr lang="en-US"/>
        </a:p>
      </dgm:t>
    </dgm:pt>
    <dgm:pt modelId="{D20D7860-99E9-4F62-9DD6-264A6988D603}" type="sibTrans" cxnId="{94C0EEA2-CC77-4341-A9AC-7320D7481259}">
      <dgm:prSet/>
      <dgm:spPr/>
      <dgm:t>
        <a:bodyPr/>
        <a:lstStyle/>
        <a:p>
          <a:endParaRPr lang="en-US"/>
        </a:p>
      </dgm:t>
    </dgm:pt>
    <dgm:pt modelId="{42BCD05F-FEA0-4F6E-9C09-C5EEFB913E16}" type="pres">
      <dgm:prSet presAssocID="{656AA57A-1D74-449B-8258-774615080CC8}" presName="Name0" presStyleCnt="0">
        <dgm:presLayoutVars>
          <dgm:dir/>
          <dgm:animLvl val="lvl"/>
          <dgm:resizeHandles val="exact"/>
        </dgm:presLayoutVars>
      </dgm:prSet>
      <dgm:spPr/>
    </dgm:pt>
    <dgm:pt modelId="{514839A0-F36A-40BD-8D72-9597419D968D}" type="pres">
      <dgm:prSet presAssocID="{16ACD4F2-F670-48D6-99F2-B2743C438C83}" presName="composite" presStyleCnt="0"/>
      <dgm:spPr/>
    </dgm:pt>
    <dgm:pt modelId="{87395645-3AAF-482F-8BC4-E4CD3D51065F}" type="pres">
      <dgm:prSet presAssocID="{16ACD4F2-F670-48D6-99F2-B2743C438C83}" presName="parTx" presStyleLbl="alignNode1" presStyleIdx="0" presStyleCnt="2">
        <dgm:presLayoutVars>
          <dgm:chMax val="0"/>
          <dgm:chPref val="0"/>
          <dgm:bulletEnabled val="1"/>
        </dgm:presLayoutVars>
      </dgm:prSet>
      <dgm:spPr/>
    </dgm:pt>
    <dgm:pt modelId="{7C0B9799-B17D-469F-B23F-8D636F50F2AD}" type="pres">
      <dgm:prSet presAssocID="{16ACD4F2-F670-48D6-99F2-B2743C438C83}" presName="desTx" presStyleLbl="alignAccFollowNode1" presStyleIdx="0" presStyleCnt="2">
        <dgm:presLayoutVars>
          <dgm:bulletEnabled val="1"/>
        </dgm:presLayoutVars>
      </dgm:prSet>
      <dgm:spPr/>
    </dgm:pt>
    <dgm:pt modelId="{59AFA283-FF57-42FA-8CAB-CB019AE3F15C}" type="pres">
      <dgm:prSet presAssocID="{A5CFC5D5-E5E5-435C-86AA-4E3DC7F3C84E}" presName="space" presStyleCnt="0"/>
      <dgm:spPr/>
    </dgm:pt>
    <dgm:pt modelId="{FB4E70EE-E6A0-453C-9A4B-8C4C6E902317}" type="pres">
      <dgm:prSet presAssocID="{308708D9-C274-42E3-9395-6A4AC1D23102}" presName="composite" presStyleCnt="0"/>
      <dgm:spPr/>
    </dgm:pt>
    <dgm:pt modelId="{4DF02E93-EDAB-4DEC-986B-B827A791E573}" type="pres">
      <dgm:prSet presAssocID="{308708D9-C274-42E3-9395-6A4AC1D23102}" presName="parTx" presStyleLbl="alignNode1" presStyleIdx="1" presStyleCnt="2" custLinFactNeighborY="3377">
        <dgm:presLayoutVars>
          <dgm:chMax val="0"/>
          <dgm:chPref val="0"/>
          <dgm:bulletEnabled val="1"/>
        </dgm:presLayoutVars>
      </dgm:prSet>
      <dgm:spPr/>
    </dgm:pt>
    <dgm:pt modelId="{4E78929F-4578-46D8-B144-DFE96E612BCE}" type="pres">
      <dgm:prSet presAssocID="{308708D9-C274-42E3-9395-6A4AC1D23102}" presName="desTx" presStyleLbl="alignAccFollowNode1" presStyleIdx="1" presStyleCnt="2">
        <dgm:presLayoutVars>
          <dgm:bulletEnabled val="1"/>
        </dgm:presLayoutVars>
      </dgm:prSet>
      <dgm:spPr/>
    </dgm:pt>
  </dgm:ptLst>
  <dgm:cxnLst>
    <dgm:cxn modelId="{E6E00305-6490-4AD6-90AF-155DA0895091}" type="presOf" srcId="{308708D9-C274-42E3-9395-6A4AC1D23102}" destId="{4DF02E93-EDAB-4DEC-986B-B827A791E573}" srcOrd="0" destOrd="0" presId="urn:microsoft.com/office/officeart/2005/8/layout/hList1"/>
    <dgm:cxn modelId="{DFE62221-1481-456B-94E4-67F43B9FBA1A}" srcId="{656AA57A-1D74-449B-8258-774615080CC8}" destId="{308708D9-C274-42E3-9395-6A4AC1D23102}" srcOrd="1" destOrd="0" parTransId="{C6DE476F-7F41-4DE1-A6C9-79FA5CA766F8}" sibTransId="{F48F5FFF-AB9D-4DA2-A64D-278945573C31}"/>
    <dgm:cxn modelId="{3676A038-E73E-4CB3-A6C2-8FF6A8CAE1CB}" type="presOf" srcId="{2EA7128E-0629-49C3-8A8D-009224685B4C}" destId="{7C0B9799-B17D-469F-B23F-8D636F50F2AD}" srcOrd="0" destOrd="0" presId="urn:microsoft.com/office/officeart/2005/8/layout/hList1"/>
    <dgm:cxn modelId="{E0ABB15E-77D8-4268-BE38-12A2CC235C3B}" srcId="{308708D9-C274-42E3-9395-6A4AC1D23102}" destId="{4C51064A-4294-4FB5-BFCE-A687A9621011}" srcOrd="0" destOrd="0" parTransId="{9AFA90FA-B095-42C0-A6DA-6A58501D075B}" sibTransId="{8C4F8B46-FAEE-4C5A-ABE5-E589A00545B8}"/>
    <dgm:cxn modelId="{69C40663-90B5-4C5C-ACFB-E5ED622F14CC}" type="presOf" srcId="{4078B1D1-F665-41FA-9A75-6829D0F2672B}" destId="{4E78929F-4578-46D8-B144-DFE96E612BCE}" srcOrd="0" destOrd="1" presId="urn:microsoft.com/office/officeart/2005/8/layout/hList1"/>
    <dgm:cxn modelId="{8690846A-A702-4106-96A3-E6A0523605D6}" srcId="{16ACD4F2-F670-48D6-99F2-B2743C438C83}" destId="{CD744515-8BC3-4A44-9DE8-390FB9986CB4}" srcOrd="1" destOrd="0" parTransId="{E597F52E-38F0-4B1F-9590-C9BE5DA39FEE}" sibTransId="{2986FC56-8C18-4303-BBF3-6E758D3E6EC2}"/>
    <dgm:cxn modelId="{4EDF4470-F931-43CA-9541-4EBFD5B3C8D2}" srcId="{16ACD4F2-F670-48D6-99F2-B2743C438C83}" destId="{2EA7128E-0629-49C3-8A8D-009224685B4C}" srcOrd="0" destOrd="0" parTransId="{200E31EF-F2B6-4C69-A041-FD3C7EF041E0}" sibTransId="{CE4F7555-1721-4B3D-971B-59E8F9724785}"/>
    <dgm:cxn modelId="{F0665757-5DEF-4811-BF69-3FD0152D59A9}" type="presOf" srcId="{CD744515-8BC3-4A44-9DE8-390FB9986CB4}" destId="{7C0B9799-B17D-469F-B23F-8D636F50F2AD}" srcOrd="0" destOrd="1" presId="urn:microsoft.com/office/officeart/2005/8/layout/hList1"/>
    <dgm:cxn modelId="{BA765D91-0BE9-4C88-B91F-5C9D8E18C877}" type="presOf" srcId="{16ACD4F2-F670-48D6-99F2-B2743C438C83}" destId="{87395645-3AAF-482F-8BC4-E4CD3D51065F}" srcOrd="0" destOrd="0" presId="urn:microsoft.com/office/officeart/2005/8/layout/hList1"/>
    <dgm:cxn modelId="{2CDCBE95-A9B8-4111-A6ED-EDA75A9C27CF}" srcId="{656AA57A-1D74-449B-8258-774615080CC8}" destId="{16ACD4F2-F670-48D6-99F2-B2743C438C83}" srcOrd="0" destOrd="0" parTransId="{7B409B28-D22F-448A-B6AB-305A15F8B7C7}" sibTransId="{A5CFC5D5-E5E5-435C-86AA-4E3DC7F3C84E}"/>
    <dgm:cxn modelId="{68C4EFA0-9671-4CB5-B6BC-AA2A76ABA28F}" type="presOf" srcId="{709E60E6-A2E4-4BCA-849A-A7BE51FB396A}" destId="{4E78929F-4578-46D8-B144-DFE96E612BCE}" srcOrd="0" destOrd="2" presId="urn:microsoft.com/office/officeart/2005/8/layout/hList1"/>
    <dgm:cxn modelId="{94C0EEA2-CC77-4341-A9AC-7320D7481259}" srcId="{16ACD4F2-F670-48D6-99F2-B2743C438C83}" destId="{F2CCB55D-66AF-4B10-B35F-0D4990417076}" srcOrd="2" destOrd="0" parTransId="{41B1393B-B9BB-418C-937B-E33778B361C9}" sibTransId="{D20D7860-99E9-4F62-9DD6-264A6988D603}"/>
    <dgm:cxn modelId="{DC2F5EA8-A50F-488B-A36E-D29EB4098814}" srcId="{308708D9-C274-42E3-9395-6A4AC1D23102}" destId="{4078B1D1-F665-41FA-9A75-6829D0F2672B}" srcOrd="1" destOrd="0" parTransId="{1FB8D570-F6FA-4BDF-A1F8-129DC60C8F42}" sibTransId="{F189C426-AD56-41FD-8079-9A48CFE8EAF8}"/>
    <dgm:cxn modelId="{93758CAB-4D68-4E79-8FBA-1C366508803D}" type="presOf" srcId="{F2CCB55D-66AF-4B10-B35F-0D4990417076}" destId="{7C0B9799-B17D-469F-B23F-8D636F50F2AD}" srcOrd="0" destOrd="2" presId="urn:microsoft.com/office/officeart/2005/8/layout/hList1"/>
    <dgm:cxn modelId="{9C6F8BAF-940F-4309-8BD3-AC1D9C0C5BC0}" type="presOf" srcId="{656AA57A-1D74-449B-8258-774615080CC8}" destId="{42BCD05F-FEA0-4F6E-9C09-C5EEFB913E16}" srcOrd="0" destOrd="0" presId="urn:microsoft.com/office/officeart/2005/8/layout/hList1"/>
    <dgm:cxn modelId="{A6EC2BB2-6E18-432A-B606-1B0362B22E90}" srcId="{308708D9-C274-42E3-9395-6A4AC1D23102}" destId="{709E60E6-A2E4-4BCA-849A-A7BE51FB396A}" srcOrd="2" destOrd="0" parTransId="{A90B08EC-39B1-469E-BCDE-A732AF2476BC}" sibTransId="{CD80326F-6928-4172-807C-8C2F70F9ABC3}"/>
    <dgm:cxn modelId="{469484F2-B394-4C3D-8952-8E4D19B6D3D7}" type="presOf" srcId="{4C51064A-4294-4FB5-BFCE-A687A9621011}" destId="{4E78929F-4578-46D8-B144-DFE96E612BCE}" srcOrd="0" destOrd="0" presId="urn:microsoft.com/office/officeart/2005/8/layout/hList1"/>
    <dgm:cxn modelId="{06F5757D-25D9-4F14-AD4F-AAC69E6DBC2B}" type="presParOf" srcId="{42BCD05F-FEA0-4F6E-9C09-C5EEFB913E16}" destId="{514839A0-F36A-40BD-8D72-9597419D968D}" srcOrd="0" destOrd="0" presId="urn:microsoft.com/office/officeart/2005/8/layout/hList1"/>
    <dgm:cxn modelId="{CDFF4295-526E-4D44-A6F9-3B833FDF347A}" type="presParOf" srcId="{514839A0-F36A-40BD-8D72-9597419D968D}" destId="{87395645-3AAF-482F-8BC4-E4CD3D51065F}" srcOrd="0" destOrd="0" presId="urn:microsoft.com/office/officeart/2005/8/layout/hList1"/>
    <dgm:cxn modelId="{32E97FC9-5C25-4096-A383-F1D8B4B7787E}" type="presParOf" srcId="{514839A0-F36A-40BD-8D72-9597419D968D}" destId="{7C0B9799-B17D-469F-B23F-8D636F50F2AD}" srcOrd="1" destOrd="0" presId="urn:microsoft.com/office/officeart/2005/8/layout/hList1"/>
    <dgm:cxn modelId="{E5AC3784-B0BD-43F8-BDF2-2403BC201163}" type="presParOf" srcId="{42BCD05F-FEA0-4F6E-9C09-C5EEFB913E16}" destId="{59AFA283-FF57-42FA-8CAB-CB019AE3F15C}" srcOrd="1" destOrd="0" presId="urn:microsoft.com/office/officeart/2005/8/layout/hList1"/>
    <dgm:cxn modelId="{0288D969-3EE5-48A9-8215-201EF9F28AF9}" type="presParOf" srcId="{42BCD05F-FEA0-4F6E-9C09-C5EEFB913E16}" destId="{FB4E70EE-E6A0-453C-9A4B-8C4C6E902317}" srcOrd="2" destOrd="0" presId="urn:microsoft.com/office/officeart/2005/8/layout/hList1"/>
    <dgm:cxn modelId="{674EEDA9-5C6D-4883-9509-3D53871C5B21}" type="presParOf" srcId="{FB4E70EE-E6A0-453C-9A4B-8C4C6E902317}" destId="{4DF02E93-EDAB-4DEC-986B-B827A791E573}" srcOrd="0" destOrd="0" presId="urn:microsoft.com/office/officeart/2005/8/layout/hList1"/>
    <dgm:cxn modelId="{79A0100C-33FD-4AC9-B9A8-A05FEEF19FAD}" type="presParOf" srcId="{FB4E70EE-E6A0-453C-9A4B-8C4C6E902317}" destId="{4E78929F-4578-46D8-B144-DFE96E612BCE}"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F8DE9D3D-FB40-4D3D-9E77-E64B2E2B1C5A}" type="doc">
      <dgm:prSet loTypeId="urn:microsoft.com/office/officeart/2005/8/layout/hChevron3" loCatId="process" qsTypeId="urn:microsoft.com/office/officeart/2005/8/quickstyle/simple1" qsCatId="simple" csTypeId="urn:microsoft.com/office/officeart/2005/8/colors/accent3_1" csCatId="accent3" phldr="1"/>
      <dgm:spPr/>
    </dgm:pt>
    <dgm:pt modelId="{867A9146-B61F-4820-A456-A0D9D86BA61B}">
      <dgm:prSet phldrT="[Text]" custT="1"/>
      <dgm:spPr>
        <a:solidFill>
          <a:srgbClr val="FFFF00"/>
        </a:solidFill>
        <a:ln w="38100"/>
      </dgm:spPr>
      <dgm:t>
        <a:bodyPr vert="horz"/>
        <a:lstStyle/>
        <a:p>
          <a:pPr algn="ctr"/>
          <a:r>
            <a:rPr lang="en-US" sz="1900" dirty="0"/>
            <a:t>* See APM 2.54 </a:t>
          </a:r>
        </a:p>
        <a:p>
          <a:pPr algn="ctr"/>
          <a:r>
            <a:rPr lang="en-US" sz="1900" dirty="0"/>
            <a:t>for details</a:t>
          </a:r>
        </a:p>
      </dgm:t>
    </dgm:pt>
    <dgm:pt modelId="{9CF2208D-09DC-4B93-82DA-F7F661C150BF}" type="parTrans" cxnId="{483431F4-31B1-409E-9510-03FDE47E883F}">
      <dgm:prSet/>
      <dgm:spPr/>
      <dgm:t>
        <a:bodyPr/>
        <a:lstStyle/>
        <a:p>
          <a:endParaRPr lang="en-US"/>
        </a:p>
      </dgm:t>
    </dgm:pt>
    <dgm:pt modelId="{BE3DB5E1-44A8-486A-9558-B29CF0910408}" type="sibTrans" cxnId="{483431F4-31B1-409E-9510-03FDE47E883F}">
      <dgm:prSet/>
      <dgm:spPr/>
      <dgm:t>
        <a:bodyPr/>
        <a:lstStyle/>
        <a:p>
          <a:endParaRPr lang="en-US"/>
        </a:p>
      </dgm:t>
    </dgm:pt>
    <dgm:pt modelId="{DE5933CE-5F36-47F8-B04B-85535165A16F}" type="pres">
      <dgm:prSet presAssocID="{F8DE9D3D-FB40-4D3D-9E77-E64B2E2B1C5A}" presName="Name0" presStyleCnt="0">
        <dgm:presLayoutVars>
          <dgm:dir/>
          <dgm:resizeHandles val="exact"/>
        </dgm:presLayoutVars>
      </dgm:prSet>
      <dgm:spPr/>
    </dgm:pt>
    <dgm:pt modelId="{D05BE78B-BD9D-4404-9410-6AFC4EA2A3BB}" type="pres">
      <dgm:prSet presAssocID="{867A9146-B61F-4820-A456-A0D9D86BA61B}" presName="parTxOnly" presStyleLbl="node1" presStyleIdx="0" presStyleCnt="1" custAng="20364402" custScaleX="99990" custScaleY="191592" custLinFactNeighborX="1109" custLinFactNeighborY="-51187">
        <dgm:presLayoutVars>
          <dgm:bulletEnabled val="1"/>
        </dgm:presLayoutVars>
      </dgm:prSet>
      <dgm:spPr>
        <a:prstGeom prst="leftArrow">
          <a:avLst/>
        </a:prstGeom>
      </dgm:spPr>
    </dgm:pt>
  </dgm:ptLst>
  <dgm:cxnLst>
    <dgm:cxn modelId="{8A005608-6C9F-432A-8E0C-DD8B3F75B8F8}" type="presOf" srcId="{867A9146-B61F-4820-A456-A0D9D86BA61B}" destId="{D05BE78B-BD9D-4404-9410-6AFC4EA2A3BB}" srcOrd="0" destOrd="0" presId="urn:microsoft.com/office/officeart/2005/8/layout/hChevron3"/>
    <dgm:cxn modelId="{F2AF77B6-80F6-4280-AF6C-CB6F4B2F71FD}" type="presOf" srcId="{F8DE9D3D-FB40-4D3D-9E77-E64B2E2B1C5A}" destId="{DE5933CE-5F36-47F8-B04B-85535165A16F}" srcOrd="0" destOrd="0" presId="urn:microsoft.com/office/officeart/2005/8/layout/hChevron3"/>
    <dgm:cxn modelId="{483431F4-31B1-409E-9510-03FDE47E883F}" srcId="{F8DE9D3D-FB40-4D3D-9E77-E64B2E2B1C5A}" destId="{867A9146-B61F-4820-A456-A0D9D86BA61B}" srcOrd="0" destOrd="0" parTransId="{9CF2208D-09DC-4B93-82DA-F7F661C150BF}" sibTransId="{BE3DB5E1-44A8-486A-9558-B29CF0910408}"/>
    <dgm:cxn modelId="{9090840F-DC2C-475F-8D09-9DA05BF67D04}" type="presParOf" srcId="{DE5933CE-5F36-47F8-B04B-85535165A16F}" destId="{D05BE78B-BD9D-4404-9410-6AFC4EA2A3BB}" srcOrd="0" destOrd="0" presId="urn:microsoft.com/office/officeart/2005/8/layout/hChevron3"/>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FB17B7FD-289F-465E-9CB6-8D3D80A88825}" type="doc">
      <dgm:prSet loTypeId="urn:microsoft.com/office/officeart/2005/8/layout/hList1" loCatId="list" qsTypeId="urn:microsoft.com/office/officeart/2005/8/quickstyle/simple1" qsCatId="simple" csTypeId="urn:microsoft.com/office/officeart/2005/8/colors/colorful3" csCatId="colorful" phldr="1"/>
      <dgm:spPr/>
      <dgm:t>
        <a:bodyPr/>
        <a:lstStyle/>
        <a:p>
          <a:endParaRPr lang="en-US"/>
        </a:p>
      </dgm:t>
    </dgm:pt>
    <dgm:pt modelId="{F499A87D-815E-4348-86EE-7E54ED7A6EAF}">
      <dgm:prSet/>
      <dgm:spPr>
        <a:solidFill>
          <a:srgbClr val="C9E9E6">
            <a:alpha val="90000"/>
          </a:srgbClr>
        </a:solidFill>
      </dgm:spPr>
      <dgm:t>
        <a:bodyPr/>
        <a:lstStyle/>
        <a:p>
          <a:r>
            <a:rPr lang="en-US" altLang="en-US" dirty="0">
              <a:latin typeface="Source Sans Pro" panose="020B0503030403020204" pitchFamily="34" charset="0"/>
              <a:ea typeface="Source Sans Pro" panose="020B0503030403020204" pitchFamily="34" charset="0"/>
            </a:rPr>
            <a:t>Analyst advises on salary or other benefit questions</a:t>
          </a:r>
        </a:p>
      </dgm:t>
    </dgm:pt>
    <dgm:pt modelId="{FD1CF86F-DC70-4D98-839A-B5AD907EB2A7}" type="parTrans" cxnId="{32A01120-3C49-43A1-B577-B5418FCCB921}">
      <dgm:prSet/>
      <dgm:spPr/>
      <dgm:t>
        <a:bodyPr/>
        <a:lstStyle/>
        <a:p>
          <a:endParaRPr lang="en-US"/>
        </a:p>
      </dgm:t>
    </dgm:pt>
    <dgm:pt modelId="{8FE323B7-178E-4002-BED5-4F504CC63EBE}" type="sibTrans" cxnId="{32A01120-3C49-43A1-B577-B5418FCCB921}">
      <dgm:prSet/>
      <dgm:spPr/>
      <dgm:t>
        <a:bodyPr/>
        <a:lstStyle/>
        <a:p>
          <a:endParaRPr lang="en-US"/>
        </a:p>
      </dgm:t>
    </dgm:pt>
    <dgm:pt modelId="{FC7FD6E6-18E2-4093-9CBD-D98237CFF92A}">
      <dgm:prSet/>
      <dgm:spPr>
        <a:solidFill>
          <a:srgbClr val="4CB6AC"/>
        </a:solidFill>
      </dgm:spPr>
      <dgm:t>
        <a:bodyPr/>
        <a:lstStyle/>
        <a:p>
          <a:r>
            <a:rPr lang="en-US" altLang="en-US" dirty="0">
              <a:latin typeface="Source Sans Pro" panose="020B0503030403020204" pitchFamily="34" charset="0"/>
              <a:ea typeface="Source Sans Pro" panose="020B0503030403020204" pitchFamily="34" charset="0"/>
            </a:rPr>
            <a:t>HR</a:t>
          </a:r>
        </a:p>
      </dgm:t>
    </dgm:pt>
    <dgm:pt modelId="{38C2B978-8AA5-4D72-A5BC-3F09983E7276}" type="parTrans" cxnId="{0C1A83AE-340B-4EEC-B19C-D23A2B3677E9}">
      <dgm:prSet/>
      <dgm:spPr/>
      <dgm:t>
        <a:bodyPr/>
        <a:lstStyle/>
        <a:p>
          <a:endParaRPr lang="en-US"/>
        </a:p>
      </dgm:t>
    </dgm:pt>
    <dgm:pt modelId="{1B1BA95C-1487-499B-8683-0AE41BCA5720}" type="sibTrans" cxnId="{0C1A83AE-340B-4EEC-B19C-D23A2B3677E9}">
      <dgm:prSet/>
      <dgm:spPr/>
      <dgm:t>
        <a:bodyPr/>
        <a:lstStyle/>
        <a:p>
          <a:endParaRPr lang="en-US"/>
        </a:p>
      </dgm:t>
    </dgm:pt>
    <dgm:pt modelId="{3AD389FB-6A88-4669-A1BA-8C6B65FFD6C7}">
      <dgm:prSet/>
      <dgm:spPr>
        <a:solidFill>
          <a:srgbClr val="CF94D8"/>
        </a:solidFill>
      </dgm:spPr>
      <dgm:t>
        <a:bodyPr/>
        <a:lstStyle/>
        <a:p>
          <a:r>
            <a:rPr lang="en-US" altLang="en-US" dirty="0">
              <a:latin typeface="Source Sans Pro" panose="020B0503030403020204" pitchFamily="34" charset="0"/>
              <a:ea typeface="Source Sans Pro" panose="020B0503030403020204" pitchFamily="34" charset="0"/>
            </a:rPr>
            <a:t>Hiring Manager</a:t>
          </a:r>
        </a:p>
      </dgm:t>
    </dgm:pt>
    <dgm:pt modelId="{BD1EF976-A47E-4AA3-BF45-C7A64BC2324C}" type="parTrans" cxnId="{5767A407-125E-4FD4-B48E-85C08DA19F0A}">
      <dgm:prSet/>
      <dgm:spPr/>
      <dgm:t>
        <a:bodyPr/>
        <a:lstStyle/>
        <a:p>
          <a:endParaRPr lang="en-US"/>
        </a:p>
      </dgm:t>
    </dgm:pt>
    <dgm:pt modelId="{6EC50F64-3BB1-4381-B691-C90B5BAB4835}" type="sibTrans" cxnId="{5767A407-125E-4FD4-B48E-85C08DA19F0A}">
      <dgm:prSet/>
      <dgm:spPr/>
      <dgm:t>
        <a:bodyPr/>
        <a:lstStyle/>
        <a:p>
          <a:endParaRPr lang="en-US"/>
        </a:p>
      </dgm:t>
    </dgm:pt>
    <dgm:pt modelId="{1C7E4BA4-35A0-46DE-AC18-CB4AF4679A37}">
      <dgm:prSet/>
      <dgm:spPr>
        <a:solidFill>
          <a:srgbClr val="EDD7F1">
            <a:alpha val="90000"/>
          </a:srgbClr>
        </a:solidFill>
      </dgm:spPr>
      <dgm:t>
        <a:bodyPr/>
        <a:lstStyle/>
        <a:p>
          <a:r>
            <a:rPr lang="en-US" dirty="0">
              <a:latin typeface="Source Sans Pro" panose="020B0503030403020204" pitchFamily="34" charset="0"/>
              <a:ea typeface="Source Sans Pro" panose="020B0503030403020204" pitchFamily="34" charset="0"/>
            </a:rPr>
            <a:t>Salary Step 1 </a:t>
          </a:r>
          <a:endParaRPr lang="en-US" altLang="en-US" dirty="0">
            <a:latin typeface="Source Sans Pro" panose="020B0503030403020204" pitchFamily="34" charset="0"/>
            <a:ea typeface="Source Sans Pro" panose="020B0503030403020204" pitchFamily="34" charset="0"/>
          </a:endParaRPr>
        </a:p>
      </dgm:t>
    </dgm:pt>
    <dgm:pt modelId="{E857B344-0CB8-479C-A5B3-E8D8AF22AD74}" type="parTrans" cxnId="{FA4F12C8-AA57-497A-BE82-27E1E90BBFD5}">
      <dgm:prSet/>
      <dgm:spPr/>
      <dgm:t>
        <a:bodyPr/>
        <a:lstStyle/>
        <a:p>
          <a:endParaRPr lang="en-US"/>
        </a:p>
      </dgm:t>
    </dgm:pt>
    <dgm:pt modelId="{EEA82CD5-F6D1-44C2-9C3A-AFE4AE9BD362}" type="sibTrans" cxnId="{FA4F12C8-AA57-497A-BE82-27E1E90BBFD5}">
      <dgm:prSet/>
      <dgm:spPr/>
      <dgm:t>
        <a:bodyPr/>
        <a:lstStyle/>
        <a:p>
          <a:endParaRPr lang="en-US"/>
        </a:p>
      </dgm:t>
    </dgm:pt>
    <dgm:pt modelId="{0EA894C2-0EF4-4939-8F7A-8B5462427631}">
      <dgm:prSet/>
      <dgm:spPr>
        <a:solidFill>
          <a:srgbClr val="EDD7F1">
            <a:alpha val="90000"/>
          </a:srgbClr>
        </a:solidFill>
      </dgm:spPr>
      <dgm:t>
        <a:bodyPr/>
        <a:lstStyle/>
        <a:p>
          <a:r>
            <a:rPr lang="en-US" dirty="0">
              <a:latin typeface="Source Sans Pro" panose="020B0503030403020204" pitchFamily="34" charset="0"/>
              <a:ea typeface="Source Sans Pro" panose="020B0503030403020204" pitchFamily="34" charset="0"/>
            </a:rPr>
            <a:t>Negotiated salary or vacation (CG 18, 21, 44) requires HR Director approval</a:t>
          </a:r>
        </a:p>
      </dgm:t>
    </dgm:pt>
    <dgm:pt modelId="{2A078688-924D-4A3C-A16E-D43C02A681A7}" type="parTrans" cxnId="{6F4D5908-EC76-4D69-BFA7-F2CE271425F1}">
      <dgm:prSet/>
      <dgm:spPr/>
      <dgm:t>
        <a:bodyPr/>
        <a:lstStyle/>
        <a:p>
          <a:endParaRPr lang="en-US"/>
        </a:p>
      </dgm:t>
    </dgm:pt>
    <dgm:pt modelId="{B9C51EC8-9061-47FF-9291-F58FD12B3E86}" type="sibTrans" cxnId="{6F4D5908-EC76-4D69-BFA7-F2CE271425F1}">
      <dgm:prSet/>
      <dgm:spPr/>
      <dgm:t>
        <a:bodyPr/>
        <a:lstStyle/>
        <a:p>
          <a:endParaRPr lang="en-US"/>
        </a:p>
      </dgm:t>
    </dgm:pt>
    <dgm:pt modelId="{9DD2D764-1383-40E3-8798-2068188B4A67}">
      <dgm:prSet/>
      <dgm:spPr>
        <a:solidFill>
          <a:srgbClr val="EDD7F1">
            <a:alpha val="90000"/>
          </a:srgbClr>
        </a:solidFill>
      </dgm:spPr>
      <dgm:t>
        <a:bodyPr/>
        <a:lstStyle/>
        <a:p>
          <a:r>
            <a:rPr lang="en-US" dirty="0">
              <a:latin typeface="Source Sans Pro" panose="020B0503030403020204" pitchFamily="34" charset="0"/>
              <a:ea typeface="Source Sans Pro" panose="020B0503030403020204" pitchFamily="34" charset="0"/>
            </a:rPr>
            <a:t>Start Date</a:t>
          </a:r>
        </a:p>
      </dgm:t>
    </dgm:pt>
    <dgm:pt modelId="{EA260243-EF1B-4229-9A5F-44D8F6F09C72}" type="parTrans" cxnId="{67021632-0094-4D7B-941A-6A939E0EBC26}">
      <dgm:prSet/>
      <dgm:spPr/>
      <dgm:t>
        <a:bodyPr/>
        <a:lstStyle/>
        <a:p>
          <a:endParaRPr lang="en-US"/>
        </a:p>
      </dgm:t>
    </dgm:pt>
    <dgm:pt modelId="{F06CA23F-1D92-4EE9-9217-5FF76A1064B6}" type="sibTrans" cxnId="{67021632-0094-4D7B-941A-6A939E0EBC26}">
      <dgm:prSet/>
      <dgm:spPr/>
      <dgm:t>
        <a:bodyPr/>
        <a:lstStyle/>
        <a:p>
          <a:endParaRPr lang="en-US"/>
        </a:p>
      </dgm:t>
    </dgm:pt>
    <dgm:pt modelId="{5120A16B-F205-4D67-B34C-EA6758F624E8}">
      <dgm:prSet/>
      <dgm:spPr>
        <a:solidFill>
          <a:srgbClr val="C9E9E6">
            <a:alpha val="90000"/>
          </a:srgbClr>
        </a:solidFill>
      </dgm:spPr>
      <dgm:t>
        <a:bodyPr/>
        <a:lstStyle/>
        <a:p>
          <a:r>
            <a:rPr lang="en-US" altLang="en-US" dirty="0">
              <a:latin typeface="Source Sans Pro" panose="020B0503030403020204" pitchFamily="34" charset="0"/>
              <a:ea typeface="Source Sans Pro" panose="020B0503030403020204" pitchFamily="34" charset="0"/>
            </a:rPr>
            <a:t>HR Director approves negotiated salary/vacation </a:t>
          </a:r>
          <a:r>
            <a:rPr lang="en-US" altLang="en-US" i="0" u="sng" dirty="0">
              <a:latin typeface="Source Sans Pro" panose="020B0503030403020204" pitchFamily="34" charset="0"/>
              <a:ea typeface="Source Sans Pro" panose="020B0503030403020204" pitchFamily="34" charset="0"/>
            </a:rPr>
            <a:t>prior</a:t>
          </a:r>
          <a:r>
            <a:rPr lang="en-US" altLang="en-US" dirty="0">
              <a:latin typeface="Source Sans Pro" panose="020B0503030403020204" pitchFamily="34" charset="0"/>
              <a:ea typeface="Source Sans Pro" panose="020B0503030403020204" pitchFamily="34" charset="0"/>
            </a:rPr>
            <a:t> to making offer</a:t>
          </a:r>
        </a:p>
      </dgm:t>
    </dgm:pt>
    <dgm:pt modelId="{AE30C0D5-6CEA-4B99-BBE8-10CC56086553}" type="parTrans" cxnId="{C110C003-C8F5-4559-8F18-ED4DCD8B86F0}">
      <dgm:prSet/>
      <dgm:spPr/>
      <dgm:t>
        <a:bodyPr/>
        <a:lstStyle/>
        <a:p>
          <a:endParaRPr lang="en-US"/>
        </a:p>
      </dgm:t>
    </dgm:pt>
    <dgm:pt modelId="{8BD31830-5B0B-4FD0-BAFF-FCCFB6798145}" type="sibTrans" cxnId="{C110C003-C8F5-4559-8F18-ED4DCD8B86F0}">
      <dgm:prSet/>
      <dgm:spPr/>
      <dgm:t>
        <a:bodyPr/>
        <a:lstStyle/>
        <a:p>
          <a:endParaRPr lang="en-US"/>
        </a:p>
      </dgm:t>
    </dgm:pt>
    <dgm:pt modelId="{F34C7C47-5881-426B-8888-717C0525D614}">
      <dgm:prSet/>
      <dgm:spPr>
        <a:solidFill>
          <a:srgbClr val="EDD7F1">
            <a:alpha val="90000"/>
          </a:srgbClr>
        </a:solidFill>
      </dgm:spPr>
      <dgm:t>
        <a:bodyPr/>
        <a:lstStyle/>
        <a:p>
          <a:r>
            <a:rPr lang="en-US" dirty="0">
              <a:latin typeface="Source Sans Pro" panose="020B0503030403020204" pitchFamily="34" charset="0"/>
              <a:ea typeface="Source Sans Pro" panose="020B0503030403020204" pitchFamily="34" charset="0"/>
            </a:rPr>
            <a:t>Appointment Letter</a:t>
          </a:r>
        </a:p>
      </dgm:t>
    </dgm:pt>
    <dgm:pt modelId="{63BE7F83-D263-4BA8-ABA9-AE44ABC34CF0}" type="parTrans" cxnId="{4A3A2F42-781A-4DC8-B5C6-DD60C44D2AA3}">
      <dgm:prSet/>
      <dgm:spPr/>
      <dgm:t>
        <a:bodyPr/>
        <a:lstStyle/>
        <a:p>
          <a:endParaRPr lang="en-US"/>
        </a:p>
      </dgm:t>
    </dgm:pt>
    <dgm:pt modelId="{625BE023-1266-4D1B-B94D-BC0DE6F5DD66}" type="sibTrans" cxnId="{4A3A2F42-781A-4DC8-B5C6-DD60C44D2AA3}">
      <dgm:prSet/>
      <dgm:spPr/>
      <dgm:t>
        <a:bodyPr/>
        <a:lstStyle/>
        <a:p>
          <a:endParaRPr lang="en-US"/>
        </a:p>
      </dgm:t>
    </dgm:pt>
    <dgm:pt modelId="{A2357DEB-DBA3-407A-9611-C093DB54B70D}" type="pres">
      <dgm:prSet presAssocID="{FB17B7FD-289F-465E-9CB6-8D3D80A88825}" presName="Name0" presStyleCnt="0">
        <dgm:presLayoutVars>
          <dgm:dir/>
          <dgm:animLvl val="lvl"/>
          <dgm:resizeHandles val="exact"/>
        </dgm:presLayoutVars>
      </dgm:prSet>
      <dgm:spPr/>
    </dgm:pt>
    <dgm:pt modelId="{20CB12AC-FC54-4F30-BE76-2DCA73BAE7FB}" type="pres">
      <dgm:prSet presAssocID="{3AD389FB-6A88-4669-A1BA-8C6B65FFD6C7}" presName="composite" presStyleCnt="0"/>
      <dgm:spPr/>
    </dgm:pt>
    <dgm:pt modelId="{EFF4A062-B13C-4460-A01D-1BF68DEF23B8}" type="pres">
      <dgm:prSet presAssocID="{3AD389FB-6A88-4669-A1BA-8C6B65FFD6C7}" presName="parTx" presStyleLbl="alignNode1" presStyleIdx="0" presStyleCnt="2">
        <dgm:presLayoutVars>
          <dgm:chMax val="0"/>
          <dgm:chPref val="0"/>
          <dgm:bulletEnabled val="1"/>
        </dgm:presLayoutVars>
      </dgm:prSet>
      <dgm:spPr/>
    </dgm:pt>
    <dgm:pt modelId="{ECF30D5F-04DE-4E27-A523-E92331BC788B}" type="pres">
      <dgm:prSet presAssocID="{3AD389FB-6A88-4669-A1BA-8C6B65FFD6C7}" presName="desTx" presStyleLbl="alignAccFollowNode1" presStyleIdx="0" presStyleCnt="2" custLinFactNeighborX="413" custLinFactNeighborY="-382">
        <dgm:presLayoutVars>
          <dgm:bulletEnabled val="1"/>
        </dgm:presLayoutVars>
      </dgm:prSet>
      <dgm:spPr/>
    </dgm:pt>
    <dgm:pt modelId="{C2B57F08-305B-4332-8721-CCB1D8CE62A3}" type="pres">
      <dgm:prSet presAssocID="{6EC50F64-3BB1-4381-B691-C90B5BAB4835}" presName="space" presStyleCnt="0"/>
      <dgm:spPr/>
    </dgm:pt>
    <dgm:pt modelId="{E8F76733-197D-4A2A-9598-DE326216F315}" type="pres">
      <dgm:prSet presAssocID="{FC7FD6E6-18E2-4093-9CBD-D98237CFF92A}" presName="composite" presStyleCnt="0"/>
      <dgm:spPr/>
    </dgm:pt>
    <dgm:pt modelId="{93FB874E-59A2-435B-86A1-5A23111ABA36}" type="pres">
      <dgm:prSet presAssocID="{FC7FD6E6-18E2-4093-9CBD-D98237CFF92A}" presName="parTx" presStyleLbl="alignNode1" presStyleIdx="1" presStyleCnt="2">
        <dgm:presLayoutVars>
          <dgm:chMax val="0"/>
          <dgm:chPref val="0"/>
          <dgm:bulletEnabled val="1"/>
        </dgm:presLayoutVars>
      </dgm:prSet>
      <dgm:spPr/>
    </dgm:pt>
    <dgm:pt modelId="{B00EF609-D992-46B9-93EF-4167078E9297}" type="pres">
      <dgm:prSet presAssocID="{FC7FD6E6-18E2-4093-9CBD-D98237CFF92A}" presName="desTx" presStyleLbl="alignAccFollowNode1" presStyleIdx="1" presStyleCnt="2">
        <dgm:presLayoutVars>
          <dgm:bulletEnabled val="1"/>
        </dgm:presLayoutVars>
      </dgm:prSet>
      <dgm:spPr/>
    </dgm:pt>
  </dgm:ptLst>
  <dgm:cxnLst>
    <dgm:cxn modelId="{C110C003-C8F5-4559-8F18-ED4DCD8B86F0}" srcId="{FC7FD6E6-18E2-4093-9CBD-D98237CFF92A}" destId="{5120A16B-F205-4D67-B34C-EA6758F624E8}" srcOrd="1" destOrd="0" parTransId="{AE30C0D5-6CEA-4B99-BBE8-10CC56086553}" sibTransId="{8BD31830-5B0B-4FD0-BAFF-FCCFB6798145}"/>
    <dgm:cxn modelId="{5767A407-125E-4FD4-B48E-85C08DA19F0A}" srcId="{FB17B7FD-289F-465E-9CB6-8D3D80A88825}" destId="{3AD389FB-6A88-4669-A1BA-8C6B65FFD6C7}" srcOrd="0" destOrd="0" parTransId="{BD1EF976-A47E-4AA3-BF45-C7A64BC2324C}" sibTransId="{6EC50F64-3BB1-4381-B691-C90B5BAB4835}"/>
    <dgm:cxn modelId="{6F4D5908-EC76-4D69-BFA7-F2CE271425F1}" srcId="{3AD389FB-6A88-4669-A1BA-8C6B65FFD6C7}" destId="{0EA894C2-0EF4-4939-8F7A-8B5462427631}" srcOrd="1" destOrd="0" parTransId="{2A078688-924D-4A3C-A16E-D43C02A681A7}" sibTransId="{B9C51EC8-9061-47FF-9291-F58FD12B3E86}"/>
    <dgm:cxn modelId="{32A01120-3C49-43A1-B577-B5418FCCB921}" srcId="{FC7FD6E6-18E2-4093-9CBD-D98237CFF92A}" destId="{F499A87D-815E-4348-86EE-7E54ED7A6EAF}" srcOrd="0" destOrd="0" parTransId="{FD1CF86F-DC70-4D98-839A-B5AD907EB2A7}" sibTransId="{8FE323B7-178E-4002-BED5-4F504CC63EBE}"/>
    <dgm:cxn modelId="{F6483F2D-38FD-4C6E-8925-D929FE3B352E}" type="presOf" srcId="{FC7FD6E6-18E2-4093-9CBD-D98237CFF92A}" destId="{93FB874E-59A2-435B-86A1-5A23111ABA36}" srcOrd="0" destOrd="0" presId="urn:microsoft.com/office/officeart/2005/8/layout/hList1"/>
    <dgm:cxn modelId="{67021632-0094-4D7B-941A-6A939E0EBC26}" srcId="{3AD389FB-6A88-4669-A1BA-8C6B65FFD6C7}" destId="{9DD2D764-1383-40E3-8798-2068188B4A67}" srcOrd="2" destOrd="0" parTransId="{EA260243-EF1B-4229-9A5F-44D8F6F09C72}" sibTransId="{F06CA23F-1D92-4EE9-9217-5FF76A1064B6}"/>
    <dgm:cxn modelId="{3DE4F23E-6E77-4552-9E19-CD1C631E9E60}" type="presOf" srcId="{F499A87D-815E-4348-86EE-7E54ED7A6EAF}" destId="{B00EF609-D992-46B9-93EF-4167078E9297}" srcOrd="0" destOrd="0" presId="urn:microsoft.com/office/officeart/2005/8/layout/hList1"/>
    <dgm:cxn modelId="{4A3A2F42-781A-4DC8-B5C6-DD60C44D2AA3}" srcId="{3AD389FB-6A88-4669-A1BA-8C6B65FFD6C7}" destId="{F34C7C47-5881-426B-8888-717C0525D614}" srcOrd="3" destOrd="0" parTransId="{63BE7F83-D263-4BA8-ABA9-AE44ABC34CF0}" sibTransId="{625BE023-1266-4D1B-B94D-BC0DE6F5DD66}"/>
    <dgm:cxn modelId="{4F0E116E-B9CD-4F9F-A23A-65F080ED4A48}" type="presOf" srcId="{3AD389FB-6A88-4669-A1BA-8C6B65FFD6C7}" destId="{EFF4A062-B13C-4460-A01D-1BF68DEF23B8}" srcOrd="0" destOrd="0" presId="urn:microsoft.com/office/officeart/2005/8/layout/hList1"/>
    <dgm:cxn modelId="{E1C943A4-C6BC-431E-94F4-6E1B96407008}" type="presOf" srcId="{FB17B7FD-289F-465E-9CB6-8D3D80A88825}" destId="{A2357DEB-DBA3-407A-9611-C093DB54B70D}" srcOrd="0" destOrd="0" presId="urn:microsoft.com/office/officeart/2005/8/layout/hList1"/>
    <dgm:cxn modelId="{0C1A83AE-340B-4EEC-B19C-D23A2B3677E9}" srcId="{FB17B7FD-289F-465E-9CB6-8D3D80A88825}" destId="{FC7FD6E6-18E2-4093-9CBD-D98237CFF92A}" srcOrd="1" destOrd="0" parTransId="{38C2B978-8AA5-4D72-A5BC-3F09983E7276}" sibTransId="{1B1BA95C-1487-499B-8683-0AE41BCA5720}"/>
    <dgm:cxn modelId="{1E87A0BD-F9D3-4FE8-B149-A7F63B58A048}" type="presOf" srcId="{1C7E4BA4-35A0-46DE-AC18-CB4AF4679A37}" destId="{ECF30D5F-04DE-4E27-A523-E92331BC788B}" srcOrd="0" destOrd="0" presId="urn:microsoft.com/office/officeart/2005/8/layout/hList1"/>
    <dgm:cxn modelId="{FA4F12C8-AA57-497A-BE82-27E1E90BBFD5}" srcId="{3AD389FB-6A88-4669-A1BA-8C6B65FFD6C7}" destId="{1C7E4BA4-35A0-46DE-AC18-CB4AF4679A37}" srcOrd="0" destOrd="0" parTransId="{E857B344-0CB8-479C-A5B3-E8D8AF22AD74}" sibTransId="{EEA82CD5-F6D1-44C2-9C3A-AFE4AE9BD362}"/>
    <dgm:cxn modelId="{8A9000DB-6BD8-4471-A346-F5421F0DD6D5}" type="presOf" srcId="{9DD2D764-1383-40E3-8798-2068188B4A67}" destId="{ECF30D5F-04DE-4E27-A523-E92331BC788B}" srcOrd="0" destOrd="2" presId="urn:microsoft.com/office/officeart/2005/8/layout/hList1"/>
    <dgm:cxn modelId="{03FC90DC-7F44-4B09-91CF-366F273793DA}" type="presOf" srcId="{0EA894C2-0EF4-4939-8F7A-8B5462427631}" destId="{ECF30D5F-04DE-4E27-A523-E92331BC788B}" srcOrd="0" destOrd="1" presId="urn:microsoft.com/office/officeart/2005/8/layout/hList1"/>
    <dgm:cxn modelId="{132B6FDE-686B-4DCC-8C9F-87BBE51CFF18}" type="presOf" srcId="{F34C7C47-5881-426B-8888-717C0525D614}" destId="{ECF30D5F-04DE-4E27-A523-E92331BC788B}" srcOrd="0" destOrd="3" presId="urn:microsoft.com/office/officeart/2005/8/layout/hList1"/>
    <dgm:cxn modelId="{8984BEEB-4A57-4929-BD23-B5AB16358A78}" type="presOf" srcId="{5120A16B-F205-4D67-B34C-EA6758F624E8}" destId="{B00EF609-D992-46B9-93EF-4167078E9297}" srcOrd="0" destOrd="1" presId="urn:microsoft.com/office/officeart/2005/8/layout/hList1"/>
    <dgm:cxn modelId="{936A78D7-E532-4F4C-B1DA-CC170A652162}" type="presParOf" srcId="{A2357DEB-DBA3-407A-9611-C093DB54B70D}" destId="{20CB12AC-FC54-4F30-BE76-2DCA73BAE7FB}" srcOrd="0" destOrd="0" presId="urn:microsoft.com/office/officeart/2005/8/layout/hList1"/>
    <dgm:cxn modelId="{5A9D7F95-21B4-4C59-B7D6-CEFF3259885A}" type="presParOf" srcId="{20CB12AC-FC54-4F30-BE76-2DCA73BAE7FB}" destId="{EFF4A062-B13C-4460-A01D-1BF68DEF23B8}" srcOrd="0" destOrd="0" presId="urn:microsoft.com/office/officeart/2005/8/layout/hList1"/>
    <dgm:cxn modelId="{DC3C56D0-E5A1-47EF-B354-B4A44886DB78}" type="presParOf" srcId="{20CB12AC-FC54-4F30-BE76-2DCA73BAE7FB}" destId="{ECF30D5F-04DE-4E27-A523-E92331BC788B}" srcOrd="1" destOrd="0" presId="urn:microsoft.com/office/officeart/2005/8/layout/hList1"/>
    <dgm:cxn modelId="{2F12558C-C9E4-4E77-BFBF-68D198B3A154}" type="presParOf" srcId="{A2357DEB-DBA3-407A-9611-C093DB54B70D}" destId="{C2B57F08-305B-4332-8721-CCB1D8CE62A3}" srcOrd="1" destOrd="0" presId="urn:microsoft.com/office/officeart/2005/8/layout/hList1"/>
    <dgm:cxn modelId="{2FC9B40F-CED8-402E-84A9-C0AB08D215DE}" type="presParOf" srcId="{A2357DEB-DBA3-407A-9611-C093DB54B70D}" destId="{E8F76733-197D-4A2A-9598-DE326216F315}" srcOrd="2" destOrd="0" presId="urn:microsoft.com/office/officeart/2005/8/layout/hList1"/>
    <dgm:cxn modelId="{EA8A394E-F18D-43CC-B074-CC59A3968BC6}" type="presParOf" srcId="{E8F76733-197D-4A2A-9598-DE326216F315}" destId="{93FB874E-59A2-435B-86A1-5A23111ABA36}" srcOrd="0" destOrd="0" presId="urn:microsoft.com/office/officeart/2005/8/layout/hList1"/>
    <dgm:cxn modelId="{517B029E-76C8-46CF-B973-E62E67B8A340}" type="presParOf" srcId="{E8F76733-197D-4A2A-9598-DE326216F315}" destId="{B00EF609-D992-46B9-93EF-4167078E9297}"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3EB8BA5A-9F5A-4A9A-88C0-F644DDB165D1}" type="doc">
      <dgm:prSet loTypeId="urn:microsoft.com/office/officeart/2005/8/layout/hList1" loCatId="list" qsTypeId="urn:microsoft.com/office/officeart/2005/8/quickstyle/simple1" qsCatId="simple" csTypeId="urn:microsoft.com/office/officeart/2005/8/colors/colorful3" csCatId="colorful" phldr="1"/>
      <dgm:spPr/>
      <dgm:t>
        <a:bodyPr/>
        <a:lstStyle/>
        <a:p>
          <a:endParaRPr lang="en-US"/>
        </a:p>
      </dgm:t>
    </dgm:pt>
    <dgm:pt modelId="{68FB133C-384E-48E9-BAFB-5F14EADEE3C1}">
      <dgm:prSet/>
      <dgm:spPr>
        <a:solidFill>
          <a:srgbClr val="EDD7F1">
            <a:alpha val="90000"/>
          </a:srgbClr>
        </a:solidFill>
      </dgm:spPr>
      <dgm:t>
        <a:bodyPr/>
        <a:lstStyle/>
        <a:p>
          <a:pPr marL="0" marR="0" lvl="0" indent="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latin typeface="Source Sans Pro" panose="020B0503030403020204" pitchFamily="34" charset="0"/>
              <a:ea typeface="Source Sans Pro" panose="020B0503030403020204" pitchFamily="34" charset="0"/>
            </a:rPr>
            <a:t>Submits PA for hire</a:t>
          </a:r>
        </a:p>
      </dgm:t>
    </dgm:pt>
    <dgm:pt modelId="{79080384-FF61-41A1-BC68-E8C40C72FA76}" type="parTrans" cxnId="{32C0F681-3E4B-48EC-A01F-6BA7491A2B60}">
      <dgm:prSet/>
      <dgm:spPr/>
      <dgm:t>
        <a:bodyPr/>
        <a:lstStyle/>
        <a:p>
          <a:endParaRPr lang="en-US"/>
        </a:p>
      </dgm:t>
    </dgm:pt>
    <dgm:pt modelId="{5C5B05AA-E492-47D0-A625-80C43A428AFD}" type="sibTrans" cxnId="{32C0F681-3E4B-48EC-A01F-6BA7491A2B60}">
      <dgm:prSet/>
      <dgm:spPr/>
      <dgm:t>
        <a:bodyPr/>
        <a:lstStyle/>
        <a:p>
          <a:endParaRPr lang="en-US"/>
        </a:p>
      </dgm:t>
    </dgm:pt>
    <dgm:pt modelId="{DDD13383-114A-4C4C-AE59-955FA330E3E7}">
      <dgm:prSet/>
      <dgm:spPr>
        <a:solidFill>
          <a:srgbClr val="4CB6AC"/>
        </a:solidFill>
      </dgm:spPr>
      <dgm:t>
        <a:bodyPr/>
        <a:lstStyle/>
        <a:p>
          <a:pPr rtl="0"/>
          <a:r>
            <a:rPr lang="en-US" dirty="0">
              <a:latin typeface="Source Sans Pro" panose="020B0503030403020204" pitchFamily="34" charset="0"/>
              <a:ea typeface="Source Sans Pro" panose="020B0503030403020204" pitchFamily="34" charset="0"/>
            </a:rPr>
            <a:t>HR</a:t>
          </a:r>
        </a:p>
      </dgm:t>
    </dgm:pt>
    <dgm:pt modelId="{299A9F05-611C-4B77-9FA7-731607A247EF}" type="sibTrans" cxnId="{566BD9EB-D673-4F5D-AB29-BDCD92BC3E7D}">
      <dgm:prSet/>
      <dgm:spPr/>
      <dgm:t>
        <a:bodyPr/>
        <a:lstStyle/>
        <a:p>
          <a:endParaRPr lang="en-US"/>
        </a:p>
      </dgm:t>
    </dgm:pt>
    <dgm:pt modelId="{845FCA8D-9686-4570-A619-8BFEAEBE0B06}" type="parTrans" cxnId="{566BD9EB-D673-4F5D-AB29-BDCD92BC3E7D}">
      <dgm:prSet/>
      <dgm:spPr/>
      <dgm:t>
        <a:bodyPr/>
        <a:lstStyle/>
        <a:p>
          <a:endParaRPr lang="en-US"/>
        </a:p>
      </dgm:t>
    </dgm:pt>
    <dgm:pt modelId="{9B255B13-4C86-47B9-94EA-C2722BFC8FF3}">
      <dgm:prSet/>
      <dgm:spPr>
        <a:solidFill>
          <a:srgbClr val="C9E9E6">
            <a:alpha val="90000"/>
          </a:srgbClr>
        </a:solidFill>
      </dgm:spPr>
      <dgm:t>
        <a:bodyPr/>
        <a:lstStyle/>
        <a:p>
          <a:pPr rtl="0"/>
          <a:r>
            <a:rPr lang="en-US" dirty="0">
              <a:latin typeface="Source Sans Pro" panose="020B0503030403020204" pitchFamily="34" charset="0"/>
              <a:ea typeface="Source Sans Pro" panose="020B0503030403020204" pitchFamily="34" charset="0"/>
            </a:rPr>
            <a:t>Generates PA form</a:t>
          </a:r>
        </a:p>
      </dgm:t>
    </dgm:pt>
    <dgm:pt modelId="{6C2FE771-1DD6-45A3-94ED-C0E37E5E5198}" type="parTrans" cxnId="{227281DF-E15D-4616-B881-0C5845B7A906}">
      <dgm:prSet/>
      <dgm:spPr/>
      <dgm:t>
        <a:bodyPr/>
        <a:lstStyle/>
        <a:p>
          <a:endParaRPr lang="en-US"/>
        </a:p>
      </dgm:t>
    </dgm:pt>
    <dgm:pt modelId="{1AD18463-934A-42AE-A773-50129C5D0EA8}" type="sibTrans" cxnId="{227281DF-E15D-4616-B881-0C5845B7A906}">
      <dgm:prSet/>
      <dgm:spPr/>
      <dgm:t>
        <a:bodyPr/>
        <a:lstStyle/>
        <a:p>
          <a:endParaRPr lang="en-US"/>
        </a:p>
      </dgm:t>
    </dgm:pt>
    <dgm:pt modelId="{1AA52316-5533-44B6-8F26-9B219C7C310B}">
      <dgm:prSet/>
      <dgm:spPr>
        <a:solidFill>
          <a:srgbClr val="C9E9E6">
            <a:alpha val="90000"/>
          </a:srgbClr>
        </a:solidFill>
      </dgm:spPr>
      <dgm:t>
        <a:bodyPr/>
        <a:lstStyle/>
        <a:p>
          <a:pPr rtl="0"/>
          <a:r>
            <a:rPr lang="en-US" dirty="0">
              <a:latin typeface="Source Sans Pro" panose="020B0503030403020204" pitchFamily="34" charset="0"/>
              <a:ea typeface="Source Sans Pro" panose="020B0503030403020204" pitchFamily="34" charset="0"/>
            </a:rPr>
            <a:t>Inputs new hires into MUNIS</a:t>
          </a:r>
        </a:p>
      </dgm:t>
    </dgm:pt>
    <dgm:pt modelId="{C6CE09D4-D269-40EB-BBAC-22B2ED0729D3}" type="parTrans" cxnId="{9F9D3A7B-E107-40DA-9013-658D7772CEA9}">
      <dgm:prSet/>
      <dgm:spPr/>
      <dgm:t>
        <a:bodyPr/>
        <a:lstStyle/>
        <a:p>
          <a:endParaRPr lang="en-US"/>
        </a:p>
      </dgm:t>
    </dgm:pt>
    <dgm:pt modelId="{BB6576BC-1884-42DA-9753-BD7A50A73118}" type="sibTrans" cxnId="{9F9D3A7B-E107-40DA-9013-658D7772CEA9}">
      <dgm:prSet/>
      <dgm:spPr/>
      <dgm:t>
        <a:bodyPr/>
        <a:lstStyle/>
        <a:p>
          <a:endParaRPr lang="en-US"/>
        </a:p>
      </dgm:t>
    </dgm:pt>
    <dgm:pt modelId="{E70EF99B-6E27-412C-9E32-9F835300272B}">
      <dgm:prSet/>
      <dgm:spPr>
        <a:solidFill>
          <a:srgbClr val="C9E9E6">
            <a:alpha val="90000"/>
          </a:srgbClr>
        </a:solidFill>
      </dgm:spPr>
      <dgm:t>
        <a:bodyPr/>
        <a:lstStyle/>
        <a:p>
          <a:pPr rtl="0"/>
          <a:r>
            <a:rPr lang="en-US" dirty="0">
              <a:latin typeface="Source Sans Pro" panose="020B0503030403020204" pitchFamily="34" charset="0"/>
              <a:ea typeface="Source Sans Pro" panose="020B0503030403020204" pitchFamily="34" charset="0"/>
            </a:rPr>
            <a:t>Issues NEOGOV PA for </a:t>
          </a:r>
          <a:r>
            <a:rPr lang="en-US" dirty="0" err="1">
              <a:latin typeface="Source Sans Pro" panose="020B0503030403020204" pitchFamily="34" charset="0"/>
              <a:ea typeface="Source Sans Pro" panose="020B0503030403020204" pitchFamily="34" charset="0"/>
            </a:rPr>
            <a:t>dept</a:t>
          </a:r>
          <a:r>
            <a:rPr lang="en-US" dirty="0">
              <a:latin typeface="Source Sans Pro" panose="020B0503030403020204" pitchFamily="34" charset="0"/>
              <a:ea typeface="Source Sans Pro" panose="020B0503030403020204" pitchFamily="34" charset="0"/>
            </a:rPr>
            <a:t> to complete MUNIS actions</a:t>
          </a:r>
        </a:p>
      </dgm:t>
    </dgm:pt>
    <dgm:pt modelId="{7E6734A6-AF3E-472E-B303-3BA2BE06606A}" type="parTrans" cxnId="{7507CA95-6C9D-46BF-852E-97928B1EF8F2}">
      <dgm:prSet/>
      <dgm:spPr/>
      <dgm:t>
        <a:bodyPr/>
        <a:lstStyle/>
        <a:p>
          <a:endParaRPr lang="en-US"/>
        </a:p>
      </dgm:t>
    </dgm:pt>
    <dgm:pt modelId="{137A5B7E-219B-4A1A-9E6D-F2C4FCC41B4F}" type="sibTrans" cxnId="{7507CA95-6C9D-46BF-852E-97928B1EF8F2}">
      <dgm:prSet/>
      <dgm:spPr/>
      <dgm:t>
        <a:bodyPr/>
        <a:lstStyle/>
        <a:p>
          <a:endParaRPr lang="en-US"/>
        </a:p>
      </dgm:t>
    </dgm:pt>
    <dgm:pt modelId="{61AE74CE-AE1C-4980-898A-456AA629603C}">
      <dgm:prSet/>
      <dgm:spPr>
        <a:solidFill>
          <a:srgbClr val="CF94D8"/>
        </a:solidFill>
      </dgm:spPr>
      <dgm:t>
        <a:bodyPr/>
        <a:lstStyle/>
        <a:p>
          <a:pPr rtl="0"/>
          <a:r>
            <a:rPr lang="en-US" dirty="0">
              <a:latin typeface="Source Sans Pro" panose="020B0503030403020204" pitchFamily="34" charset="0"/>
              <a:ea typeface="Source Sans Pro" panose="020B0503030403020204" pitchFamily="34" charset="0"/>
            </a:rPr>
            <a:t>Hiring Manager</a:t>
          </a:r>
        </a:p>
      </dgm:t>
    </dgm:pt>
    <dgm:pt modelId="{E88FAA40-7CA6-4841-889E-EC651D94CC55}" type="sibTrans" cxnId="{9D87CB7A-56CA-433A-A614-6D40E4AB7EE2}">
      <dgm:prSet/>
      <dgm:spPr/>
      <dgm:t>
        <a:bodyPr/>
        <a:lstStyle/>
        <a:p>
          <a:endParaRPr lang="en-US"/>
        </a:p>
      </dgm:t>
    </dgm:pt>
    <dgm:pt modelId="{550EA137-35C7-451A-9AE9-C5CF78366179}" type="parTrans" cxnId="{9D87CB7A-56CA-433A-A614-6D40E4AB7EE2}">
      <dgm:prSet/>
      <dgm:spPr/>
      <dgm:t>
        <a:bodyPr/>
        <a:lstStyle/>
        <a:p>
          <a:endParaRPr lang="en-US"/>
        </a:p>
      </dgm:t>
    </dgm:pt>
    <dgm:pt modelId="{59C43055-8E12-409A-88C1-9A2F9BED0E80}">
      <dgm:prSet/>
      <dgm:spPr>
        <a:solidFill>
          <a:srgbClr val="EDD7F1">
            <a:alpha val="90000"/>
          </a:srgbClr>
        </a:solidFill>
      </dgm:spPr>
      <dgm:t>
        <a:bodyPr/>
        <a:lstStyle/>
        <a:p>
          <a:pPr marL="0" marR="0" lvl="0" indent="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latin typeface="Source Sans Pro" panose="020B0503030403020204" pitchFamily="34" charset="0"/>
              <a:ea typeface="Source Sans Pro" panose="020B0503030403020204" pitchFamily="34" charset="0"/>
            </a:rPr>
            <a:t>Send email notifications</a:t>
          </a:r>
        </a:p>
      </dgm:t>
    </dgm:pt>
    <dgm:pt modelId="{D6518A63-E431-4918-8D41-884102F520BD}" type="parTrans" cxnId="{B80B4DD1-78FA-4DF5-9B61-EE7B9BD082E7}">
      <dgm:prSet/>
      <dgm:spPr/>
      <dgm:t>
        <a:bodyPr/>
        <a:lstStyle/>
        <a:p>
          <a:endParaRPr lang="en-US"/>
        </a:p>
      </dgm:t>
    </dgm:pt>
    <dgm:pt modelId="{406AB424-FC2D-4743-B35A-C8B69385F43F}" type="sibTrans" cxnId="{B80B4DD1-78FA-4DF5-9B61-EE7B9BD082E7}">
      <dgm:prSet/>
      <dgm:spPr/>
      <dgm:t>
        <a:bodyPr/>
        <a:lstStyle/>
        <a:p>
          <a:endParaRPr lang="en-US"/>
        </a:p>
      </dgm:t>
    </dgm:pt>
    <dgm:pt modelId="{F5D68172-3079-4818-B0C5-38273DE5B827}">
      <dgm:prSet/>
      <dgm:spPr>
        <a:solidFill>
          <a:srgbClr val="EDD7F1">
            <a:alpha val="90000"/>
          </a:srgbClr>
        </a:solidFill>
      </dgm:spPr>
      <dgm:t>
        <a:bodyPr/>
        <a:lstStyle/>
        <a:p>
          <a:pPr marL="0" marR="0" lvl="0" indent="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latin typeface="Source Sans Pro" panose="020B0503030403020204" pitchFamily="34" charset="0"/>
              <a:ea typeface="Source Sans Pro" panose="020B0503030403020204" pitchFamily="34" charset="0"/>
            </a:rPr>
            <a:t>MUNIS action for promotions</a:t>
          </a:r>
        </a:p>
      </dgm:t>
    </dgm:pt>
    <dgm:pt modelId="{42C002BE-5E60-4C01-BF23-43D9328B8B5A}" type="parTrans" cxnId="{35042A9D-F66A-4A6A-91BA-6DDB38624CE9}">
      <dgm:prSet/>
      <dgm:spPr/>
      <dgm:t>
        <a:bodyPr/>
        <a:lstStyle/>
        <a:p>
          <a:endParaRPr lang="en-US"/>
        </a:p>
      </dgm:t>
    </dgm:pt>
    <dgm:pt modelId="{67CAF1FF-9D06-4093-A12F-4DADC65BA6AE}" type="sibTrans" cxnId="{35042A9D-F66A-4A6A-91BA-6DDB38624CE9}">
      <dgm:prSet/>
      <dgm:spPr/>
      <dgm:t>
        <a:bodyPr/>
        <a:lstStyle/>
        <a:p>
          <a:endParaRPr lang="en-US"/>
        </a:p>
      </dgm:t>
    </dgm:pt>
    <dgm:pt modelId="{2A37B038-B964-4D90-A656-C648746A343D}">
      <dgm:prSet/>
      <dgm:spPr>
        <a:solidFill>
          <a:srgbClr val="EDD7F1">
            <a:alpha val="90000"/>
          </a:srgbClr>
        </a:solidFill>
      </dgm:spPr>
      <dgm:t>
        <a:bodyPr/>
        <a:lstStyle/>
        <a:p>
          <a:pPr marL="0" marR="0" lvl="0" indent="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latin typeface="Source Sans Pro" panose="020B0503030403020204" pitchFamily="34" charset="0"/>
              <a:ea typeface="Source Sans Pro" panose="020B0503030403020204" pitchFamily="34" charset="0"/>
            </a:rPr>
            <a:t>Update NEOGOV candidate status</a:t>
          </a:r>
        </a:p>
      </dgm:t>
    </dgm:pt>
    <dgm:pt modelId="{D5CD04BB-B864-4EE4-8F87-A63AD6938D17}" type="parTrans" cxnId="{4429C316-E131-4FC7-90C5-5C6C636EC288}">
      <dgm:prSet/>
      <dgm:spPr/>
      <dgm:t>
        <a:bodyPr/>
        <a:lstStyle/>
        <a:p>
          <a:endParaRPr lang="en-US"/>
        </a:p>
      </dgm:t>
    </dgm:pt>
    <dgm:pt modelId="{192400E3-8C86-4153-A5D3-2294FA9A2ACB}" type="sibTrans" cxnId="{4429C316-E131-4FC7-90C5-5C6C636EC288}">
      <dgm:prSet/>
      <dgm:spPr/>
      <dgm:t>
        <a:bodyPr/>
        <a:lstStyle/>
        <a:p>
          <a:endParaRPr lang="en-US"/>
        </a:p>
      </dgm:t>
    </dgm:pt>
    <dgm:pt modelId="{FB06390F-A075-4A0A-8F95-E03FF30C9724}" type="pres">
      <dgm:prSet presAssocID="{3EB8BA5A-9F5A-4A9A-88C0-F644DDB165D1}" presName="Name0" presStyleCnt="0">
        <dgm:presLayoutVars>
          <dgm:dir/>
          <dgm:animLvl val="lvl"/>
          <dgm:resizeHandles val="exact"/>
        </dgm:presLayoutVars>
      </dgm:prSet>
      <dgm:spPr/>
    </dgm:pt>
    <dgm:pt modelId="{E041582E-2E9D-4818-8E7B-4539E1851C54}" type="pres">
      <dgm:prSet presAssocID="{61AE74CE-AE1C-4980-898A-456AA629603C}" presName="composite" presStyleCnt="0"/>
      <dgm:spPr/>
    </dgm:pt>
    <dgm:pt modelId="{90F0D0EB-C4D5-423B-8F53-0DB387DACD90}" type="pres">
      <dgm:prSet presAssocID="{61AE74CE-AE1C-4980-898A-456AA629603C}" presName="parTx" presStyleLbl="alignNode1" presStyleIdx="0" presStyleCnt="2">
        <dgm:presLayoutVars>
          <dgm:chMax val="0"/>
          <dgm:chPref val="0"/>
          <dgm:bulletEnabled val="1"/>
        </dgm:presLayoutVars>
      </dgm:prSet>
      <dgm:spPr/>
    </dgm:pt>
    <dgm:pt modelId="{C43A319A-3C28-4241-8C3B-291B1678A7C0}" type="pres">
      <dgm:prSet presAssocID="{61AE74CE-AE1C-4980-898A-456AA629603C}" presName="desTx" presStyleLbl="alignAccFollowNode1" presStyleIdx="0" presStyleCnt="2">
        <dgm:presLayoutVars>
          <dgm:bulletEnabled val="1"/>
        </dgm:presLayoutVars>
      </dgm:prSet>
      <dgm:spPr/>
    </dgm:pt>
    <dgm:pt modelId="{B4BE6EBA-FDC3-4353-BBFA-D5EE130177B6}" type="pres">
      <dgm:prSet presAssocID="{E88FAA40-7CA6-4841-889E-EC651D94CC55}" presName="space" presStyleCnt="0"/>
      <dgm:spPr/>
    </dgm:pt>
    <dgm:pt modelId="{54810CCC-03AE-451C-AAEA-F95DFBAF829D}" type="pres">
      <dgm:prSet presAssocID="{DDD13383-114A-4C4C-AE59-955FA330E3E7}" presName="composite" presStyleCnt="0"/>
      <dgm:spPr/>
    </dgm:pt>
    <dgm:pt modelId="{6127CDC6-4389-47E7-92F2-F590E4F8F4AA}" type="pres">
      <dgm:prSet presAssocID="{DDD13383-114A-4C4C-AE59-955FA330E3E7}" presName="parTx" presStyleLbl="alignNode1" presStyleIdx="1" presStyleCnt="2">
        <dgm:presLayoutVars>
          <dgm:chMax val="0"/>
          <dgm:chPref val="0"/>
          <dgm:bulletEnabled val="1"/>
        </dgm:presLayoutVars>
      </dgm:prSet>
      <dgm:spPr/>
    </dgm:pt>
    <dgm:pt modelId="{158AE177-2C46-42D6-B932-2B28708101F1}" type="pres">
      <dgm:prSet presAssocID="{DDD13383-114A-4C4C-AE59-955FA330E3E7}" presName="desTx" presStyleLbl="alignAccFollowNode1" presStyleIdx="1" presStyleCnt="2">
        <dgm:presLayoutVars>
          <dgm:bulletEnabled val="1"/>
        </dgm:presLayoutVars>
      </dgm:prSet>
      <dgm:spPr/>
    </dgm:pt>
  </dgm:ptLst>
  <dgm:cxnLst>
    <dgm:cxn modelId="{80D4380B-A27D-48C4-B7A7-CD38A216C9F0}" type="presOf" srcId="{68FB133C-384E-48E9-BAFB-5F14EADEE3C1}" destId="{C43A319A-3C28-4241-8C3B-291B1678A7C0}" srcOrd="0" destOrd="0" presId="urn:microsoft.com/office/officeart/2005/8/layout/hList1"/>
    <dgm:cxn modelId="{C2DC500F-5426-4AC9-ADA8-06B2F2A58742}" type="presOf" srcId="{9B255B13-4C86-47B9-94EA-C2722BFC8FF3}" destId="{158AE177-2C46-42D6-B932-2B28708101F1}" srcOrd="0" destOrd="0" presId="urn:microsoft.com/office/officeart/2005/8/layout/hList1"/>
    <dgm:cxn modelId="{4429C316-E131-4FC7-90C5-5C6C636EC288}" srcId="{61AE74CE-AE1C-4980-898A-456AA629603C}" destId="{2A37B038-B964-4D90-A656-C648746A343D}" srcOrd="1" destOrd="0" parTransId="{D5CD04BB-B864-4EE4-8F87-A63AD6938D17}" sibTransId="{192400E3-8C86-4153-A5D3-2294FA9A2ACB}"/>
    <dgm:cxn modelId="{B4E8B970-7FAE-459D-BAEF-6FCE4719F6EF}" type="presOf" srcId="{59C43055-8E12-409A-88C1-9A2F9BED0E80}" destId="{C43A319A-3C28-4241-8C3B-291B1678A7C0}" srcOrd="0" destOrd="2" presId="urn:microsoft.com/office/officeart/2005/8/layout/hList1"/>
    <dgm:cxn modelId="{9D87CB7A-56CA-433A-A614-6D40E4AB7EE2}" srcId="{3EB8BA5A-9F5A-4A9A-88C0-F644DDB165D1}" destId="{61AE74CE-AE1C-4980-898A-456AA629603C}" srcOrd="0" destOrd="0" parTransId="{550EA137-35C7-451A-9AE9-C5CF78366179}" sibTransId="{E88FAA40-7CA6-4841-889E-EC651D94CC55}"/>
    <dgm:cxn modelId="{9F9D3A7B-E107-40DA-9013-658D7772CEA9}" srcId="{DDD13383-114A-4C4C-AE59-955FA330E3E7}" destId="{1AA52316-5533-44B6-8F26-9B219C7C310B}" srcOrd="1" destOrd="0" parTransId="{C6CE09D4-D269-40EB-BBAC-22B2ED0729D3}" sibTransId="{BB6576BC-1884-42DA-9753-BD7A50A73118}"/>
    <dgm:cxn modelId="{2084DD81-23CB-49AF-BC91-75DE368B4EF9}" type="presOf" srcId="{61AE74CE-AE1C-4980-898A-456AA629603C}" destId="{90F0D0EB-C4D5-423B-8F53-0DB387DACD90}" srcOrd="0" destOrd="0" presId="urn:microsoft.com/office/officeart/2005/8/layout/hList1"/>
    <dgm:cxn modelId="{32C0F681-3E4B-48EC-A01F-6BA7491A2B60}" srcId="{61AE74CE-AE1C-4980-898A-456AA629603C}" destId="{68FB133C-384E-48E9-BAFB-5F14EADEE3C1}" srcOrd="0" destOrd="0" parTransId="{79080384-FF61-41A1-BC68-E8C40C72FA76}" sibTransId="{5C5B05AA-E492-47D0-A625-80C43A428AFD}"/>
    <dgm:cxn modelId="{7507CA95-6C9D-46BF-852E-97928B1EF8F2}" srcId="{DDD13383-114A-4C4C-AE59-955FA330E3E7}" destId="{E70EF99B-6E27-412C-9E32-9F835300272B}" srcOrd="2" destOrd="0" parTransId="{7E6734A6-AF3E-472E-B303-3BA2BE06606A}" sibTransId="{137A5B7E-219B-4A1A-9E6D-F2C4FCC41B4F}"/>
    <dgm:cxn modelId="{35042A9D-F66A-4A6A-91BA-6DDB38624CE9}" srcId="{61AE74CE-AE1C-4980-898A-456AA629603C}" destId="{F5D68172-3079-4818-B0C5-38273DE5B827}" srcOrd="3" destOrd="0" parTransId="{42C002BE-5E60-4C01-BF23-43D9328B8B5A}" sibTransId="{67CAF1FF-9D06-4093-A12F-4DADC65BA6AE}"/>
    <dgm:cxn modelId="{799E58BC-14EB-4937-9475-34C19F1D9967}" type="presOf" srcId="{DDD13383-114A-4C4C-AE59-955FA330E3E7}" destId="{6127CDC6-4389-47E7-92F2-F590E4F8F4AA}" srcOrd="0" destOrd="0" presId="urn:microsoft.com/office/officeart/2005/8/layout/hList1"/>
    <dgm:cxn modelId="{72B7C2C4-75B9-44BF-923A-E93B9B01F8BB}" type="presOf" srcId="{2A37B038-B964-4D90-A656-C648746A343D}" destId="{C43A319A-3C28-4241-8C3B-291B1678A7C0}" srcOrd="0" destOrd="1" presId="urn:microsoft.com/office/officeart/2005/8/layout/hList1"/>
    <dgm:cxn modelId="{A2E651CF-75B6-4FA4-ABD7-D72F351D6D47}" type="presOf" srcId="{1AA52316-5533-44B6-8F26-9B219C7C310B}" destId="{158AE177-2C46-42D6-B932-2B28708101F1}" srcOrd="0" destOrd="1" presId="urn:microsoft.com/office/officeart/2005/8/layout/hList1"/>
    <dgm:cxn modelId="{B80B4DD1-78FA-4DF5-9B61-EE7B9BD082E7}" srcId="{61AE74CE-AE1C-4980-898A-456AA629603C}" destId="{59C43055-8E12-409A-88C1-9A2F9BED0E80}" srcOrd="2" destOrd="0" parTransId="{D6518A63-E431-4918-8D41-884102F520BD}" sibTransId="{406AB424-FC2D-4743-B35A-C8B69385F43F}"/>
    <dgm:cxn modelId="{227281DF-E15D-4616-B881-0C5845B7A906}" srcId="{DDD13383-114A-4C4C-AE59-955FA330E3E7}" destId="{9B255B13-4C86-47B9-94EA-C2722BFC8FF3}" srcOrd="0" destOrd="0" parTransId="{6C2FE771-1DD6-45A3-94ED-C0E37E5E5198}" sibTransId="{1AD18463-934A-42AE-A773-50129C5D0EA8}"/>
    <dgm:cxn modelId="{566BD9EB-D673-4F5D-AB29-BDCD92BC3E7D}" srcId="{3EB8BA5A-9F5A-4A9A-88C0-F644DDB165D1}" destId="{DDD13383-114A-4C4C-AE59-955FA330E3E7}" srcOrd="1" destOrd="0" parTransId="{845FCA8D-9686-4570-A619-8BFEAEBE0B06}" sibTransId="{299A9F05-611C-4B77-9FA7-731607A247EF}"/>
    <dgm:cxn modelId="{537CC8F3-8228-418C-8FD9-C78D053A1E47}" type="presOf" srcId="{E70EF99B-6E27-412C-9E32-9F835300272B}" destId="{158AE177-2C46-42D6-B932-2B28708101F1}" srcOrd="0" destOrd="2" presId="urn:microsoft.com/office/officeart/2005/8/layout/hList1"/>
    <dgm:cxn modelId="{140028FC-F263-4CF9-824F-B6A23AEC0FF4}" type="presOf" srcId="{F5D68172-3079-4818-B0C5-38273DE5B827}" destId="{C43A319A-3C28-4241-8C3B-291B1678A7C0}" srcOrd="0" destOrd="3" presId="urn:microsoft.com/office/officeart/2005/8/layout/hList1"/>
    <dgm:cxn modelId="{9D383AFF-8108-4E12-B643-354279ED6549}" type="presOf" srcId="{3EB8BA5A-9F5A-4A9A-88C0-F644DDB165D1}" destId="{FB06390F-A075-4A0A-8F95-E03FF30C9724}" srcOrd="0" destOrd="0" presId="urn:microsoft.com/office/officeart/2005/8/layout/hList1"/>
    <dgm:cxn modelId="{8A3D77F5-4713-46E9-8112-2FF2F632F7EE}" type="presParOf" srcId="{FB06390F-A075-4A0A-8F95-E03FF30C9724}" destId="{E041582E-2E9D-4818-8E7B-4539E1851C54}" srcOrd="0" destOrd="0" presId="urn:microsoft.com/office/officeart/2005/8/layout/hList1"/>
    <dgm:cxn modelId="{86F18167-9B70-4CD2-AB70-B789E4352CFE}" type="presParOf" srcId="{E041582E-2E9D-4818-8E7B-4539E1851C54}" destId="{90F0D0EB-C4D5-423B-8F53-0DB387DACD90}" srcOrd="0" destOrd="0" presId="urn:microsoft.com/office/officeart/2005/8/layout/hList1"/>
    <dgm:cxn modelId="{860E722C-148D-4372-8A86-AFB1F62BA78C}" type="presParOf" srcId="{E041582E-2E9D-4818-8E7B-4539E1851C54}" destId="{C43A319A-3C28-4241-8C3B-291B1678A7C0}" srcOrd="1" destOrd="0" presId="urn:microsoft.com/office/officeart/2005/8/layout/hList1"/>
    <dgm:cxn modelId="{4F9E86E6-7125-49B6-9047-AEF6ABF2B6E2}" type="presParOf" srcId="{FB06390F-A075-4A0A-8F95-E03FF30C9724}" destId="{B4BE6EBA-FDC3-4353-BBFA-D5EE130177B6}" srcOrd="1" destOrd="0" presId="urn:microsoft.com/office/officeart/2005/8/layout/hList1"/>
    <dgm:cxn modelId="{B405480A-EDB9-4F4E-B3F1-2D182F0DEBE9}" type="presParOf" srcId="{FB06390F-A075-4A0A-8F95-E03FF30C9724}" destId="{54810CCC-03AE-451C-AAEA-F95DFBAF829D}" srcOrd="2" destOrd="0" presId="urn:microsoft.com/office/officeart/2005/8/layout/hList1"/>
    <dgm:cxn modelId="{1452C362-6531-4C8F-82D0-0BAF95A248F1}" type="presParOf" srcId="{54810CCC-03AE-451C-AAEA-F95DFBAF829D}" destId="{6127CDC6-4389-47E7-92F2-F590E4F8F4AA}" srcOrd="0" destOrd="0" presId="urn:microsoft.com/office/officeart/2005/8/layout/hList1"/>
    <dgm:cxn modelId="{3BD7432B-D322-48C5-B00C-FF3101E6E31E}" type="presParOf" srcId="{54810CCC-03AE-451C-AAEA-F95DFBAF829D}" destId="{158AE177-2C46-42D6-B932-2B28708101F1}"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48E8365A-1D69-409C-8AD8-21440B95D6F6}" type="doc">
      <dgm:prSet loTypeId="urn:microsoft.com/office/officeart/2005/8/layout/process4" loCatId="process" qsTypeId="urn:microsoft.com/office/officeart/2005/8/quickstyle/simple1" qsCatId="simple" csTypeId="urn:microsoft.com/office/officeart/2005/8/colors/accent3_1" csCatId="accent3" phldr="1"/>
      <dgm:spPr/>
    </dgm:pt>
    <dgm:pt modelId="{70ECEFAE-3C38-4997-B231-A6DBFDA1907B}">
      <dgm:prSet phldrT="[Text]" custT="1"/>
      <dgm:spPr/>
      <dgm:t>
        <a:bodyPr/>
        <a:lstStyle/>
        <a:p>
          <a:r>
            <a:rPr lang="en-US" sz="1600" b="1" dirty="0">
              <a:latin typeface="Gill Sans MT" panose="020B0502020104020203" pitchFamily="34" charset="0"/>
            </a:rPr>
            <a:t>Equitable Hiring Plan</a:t>
          </a:r>
        </a:p>
        <a:p>
          <a:r>
            <a:rPr lang="en-US" sz="1600" b="1" dirty="0">
              <a:latin typeface="Gill Sans MT" panose="020B0502020104020203" pitchFamily="34" charset="0"/>
            </a:rPr>
            <a:t>Create requisition with updated PD</a:t>
          </a:r>
        </a:p>
      </dgm:t>
    </dgm:pt>
    <dgm:pt modelId="{2D560E8A-E4A4-41B2-9870-5955E6A64975}" type="parTrans" cxnId="{49A8C7E8-8A03-49DF-B935-8064FEAF4E66}">
      <dgm:prSet/>
      <dgm:spPr/>
      <dgm:t>
        <a:bodyPr/>
        <a:lstStyle/>
        <a:p>
          <a:endParaRPr lang="en-US" sz="1600" b="1">
            <a:solidFill>
              <a:schemeClr val="tx1"/>
            </a:solidFill>
          </a:endParaRPr>
        </a:p>
      </dgm:t>
    </dgm:pt>
    <dgm:pt modelId="{0422640C-26E6-4108-984D-D44EE4062936}" type="sibTrans" cxnId="{49A8C7E8-8A03-49DF-B935-8064FEAF4E66}">
      <dgm:prSet/>
      <dgm:spPr/>
      <dgm:t>
        <a:bodyPr/>
        <a:lstStyle/>
        <a:p>
          <a:endParaRPr lang="en-US" sz="1600" b="1">
            <a:solidFill>
              <a:schemeClr val="tx1"/>
            </a:solidFill>
          </a:endParaRPr>
        </a:p>
      </dgm:t>
    </dgm:pt>
    <dgm:pt modelId="{05D3FDAF-8F71-44DA-BD3C-0EE9F242C03D}">
      <dgm:prSet phldrT="[Text]" custT="1"/>
      <dgm:spPr/>
      <dgm:t>
        <a:bodyPr/>
        <a:lstStyle/>
        <a:p>
          <a:r>
            <a:rPr lang="en-US" sz="1600" b="1" dirty="0">
              <a:latin typeface="Gill Sans MT" panose="020B0502020104020203" pitchFamily="34" charset="0"/>
            </a:rPr>
            <a:t>Review posting; Create supplemental questions;  advertising sources</a:t>
          </a:r>
        </a:p>
      </dgm:t>
    </dgm:pt>
    <dgm:pt modelId="{D6CE0C56-4A5A-4A22-A8EB-D9E638694EC5}" type="parTrans" cxnId="{25980633-D2EF-4ADF-B669-D296ECDDB217}">
      <dgm:prSet/>
      <dgm:spPr/>
      <dgm:t>
        <a:bodyPr/>
        <a:lstStyle/>
        <a:p>
          <a:endParaRPr lang="en-US" sz="1600" b="1">
            <a:solidFill>
              <a:schemeClr val="tx1"/>
            </a:solidFill>
          </a:endParaRPr>
        </a:p>
      </dgm:t>
    </dgm:pt>
    <dgm:pt modelId="{C3BC4B0D-38DB-4555-A547-4F724A356878}" type="sibTrans" cxnId="{25980633-D2EF-4ADF-B669-D296ECDDB217}">
      <dgm:prSet/>
      <dgm:spPr/>
      <dgm:t>
        <a:bodyPr/>
        <a:lstStyle/>
        <a:p>
          <a:endParaRPr lang="en-US" sz="1600" b="1">
            <a:solidFill>
              <a:schemeClr val="tx1"/>
            </a:solidFill>
          </a:endParaRPr>
        </a:p>
      </dgm:t>
    </dgm:pt>
    <dgm:pt modelId="{81999FCF-32C3-47F9-961F-5ED5113E2128}">
      <dgm:prSet phldrT="[Text]" custT="1"/>
      <dgm:spPr/>
      <dgm:t>
        <a:bodyPr/>
        <a:lstStyle/>
        <a:p>
          <a:r>
            <a:rPr lang="en-US" sz="1600" b="1">
              <a:latin typeface="Gill Sans MT" panose="020B0502020104020203" pitchFamily="34" charset="0"/>
            </a:rPr>
            <a:t>Develop / revise exam</a:t>
          </a:r>
          <a:endParaRPr lang="en-US" sz="1600" b="1" dirty="0">
            <a:latin typeface="Gill Sans MT" panose="020B0502020104020203" pitchFamily="34" charset="0"/>
          </a:endParaRPr>
        </a:p>
      </dgm:t>
    </dgm:pt>
    <dgm:pt modelId="{0D220B36-C3F5-45BC-B352-58FB8BE13E91}" type="parTrans" cxnId="{DCE6E96D-5EEA-46A8-9561-CC1C3C93E71C}">
      <dgm:prSet/>
      <dgm:spPr/>
      <dgm:t>
        <a:bodyPr/>
        <a:lstStyle/>
        <a:p>
          <a:endParaRPr lang="en-US" sz="1600" b="1">
            <a:solidFill>
              <a:schemeClr val="tx1"/>
            </a:solidFill>
          </a:endParaRPr>
        </a:p>
      </dgm:t>
    </dgm:pt>
    <dgm:pt modelId="{7456E4E4-6B3C-4543-BE58-7B6BFDA82923}" type="sibTrans" cxnId="{DCE6E96D-5EEA-46A8-9561-CC1C3C93E71C}">
      <dgm:prSet/>
      <dgm:spPr/>
      <dgm:t>
        <a:bodyPr/>
        <a:lstStyle/>
        <a:p>
          <a:endParaRPr lang="en-US" sz="1600" b="1">
            <a:solidFill>
              <a:schemeClr val="tx1"/>
            </a:solidFill>
          </a:endParaRPr>
        </a:p>
      </dgm:t>
    </dgm:pt>
    <dgm:pt modelId="{E475E840-9173-4AA9-8AAA-6F60A9647872}">
      <dgm:prSet phldrT="[Text]" custT="1"/>
      <dgm:spPr/>
      <dgm:t>
        <a:bodyPr/>
        <a:lstStyle/>
        <a:p>
          <a:r>
            <a:rPr lang="en-US" sz="1600" b="1">
              <a:latin typeface="Gill Sans MT" panose="020B0502020104020203" pitchFamily="34" charset="0"/>
            </a:rPr>
            <a:t>Assist with screening</a:t>
          </a:r>
          <a:endParaRPr lang="en-US" sz="1600" b="1" dirty="0">
            <a:latin typeface="Gill Sans MT" panose="020B0502020104020203" pitchFamily="34" charset="0"/>
          </a:endParaRPr>
        </a:p>
      </dgm:t>
    </dgm:pt>
    <dgm:pt modelId="{CF98CC64-A0C5-4AF8-8F4C-B4899AC64A31}" type="parTrans" cxnId="{CFA726B0-115D-4FD9-ABC4-79B1D1DDE36B}">
      <dgm:prSet/>
      <dgm:spPr/>
      <dgm:t>
        <a:bodyPr/>
        <a:lstStyle/>
        <a:p>
          <a:endParaRPr lang="en-US" sz="1600" b="1">
            <a:solidFill>
              <a:schemeClr val="tx1"/>
            </a:solidFill>
          </a:endParaRPr>
        </a:p>
      </dgm:t>
    </dgm:pt>
    <dgm:pt modelId="{3A572964-FDD8-42FE-A933-6E0C32B8BCE5}" type="sibTrans" cxnId="{CFA726B0-115D-4FD9-ABC4-79B1D1DDE36B}">
      <dgm:prSet/>
      <dgm:spPr/>
      <dgm:t>
        <a:bodyPr/>
        <a:lstStyle/>
        <a:p>
          <a:endParaRPr lang="en-US" sz="1600" b="1">
            <a:solidFill>
              <a:schemeClr val="tx1"/>
            </a:solidFill>
          </a:endParaRPr>
        </a:p>
      </dgm:t>
    </dgm:pt>
    <dgm:pt modelId="{4492C229-6BD0-41F2-8A87-191D8F70046D}">
      <dgm:prSet phldrT="[Text]" custT="1"/>
      <dgm:spPr/>
      <dgm:t>
        <a:bodyPr/>
        <a:lstStyle/>
        <a:p>
          <a:r>
            <a:rPr lang="en-US" sz="1600" b="1">
              <a:latin typeface="Gill Sans MT" panose="020B0502020104020203" pitchFamily="34" charset="0"/>
            </a:rPr>
            <a:t>Select raters/panel members</a:t>
          </a:r>
          <a:endParaRPr lang="en-US" sz="1600" b="1" dirty="0">
            <a:latin typeface="Gill Sans MT" panose="020B0502020104020203" pitchFamily="34" charset="0"/>
          </a:endParaRPr>
        </a:p>
      </dgm:t>
    </dgm:pt>
    <dgm:pt modelId="{8B5C3D30-F9ED-4110-867A-FD90576CC6FA}" type="parTrans" cxnId="{43D7254F-54CE-41AA-AEA1-2D852405785A}">
      <dgm:prSet/>
      <dgm:spPr/>
      <dgm:t>
        <a:bodyPr/>
        <a:lstStyle/>
        <a:p>
          <a:endParaRPr lang="en-US" sz="1600" b="1">
            <a:solidFill>
              <a:schemeClr val="tx1"/>
            </a:solidFill>
          </a:endParaRPr>
        </a:p>
      </dgm:t>
    </dgm:pt>
    <dgm:pt modelId="{601FA159-AE0F-486C-9C84-EF7AF82E8C37}" type="sibTrans" cxnId="{43D7254F-54CE-41AA-AEA1-2D852405785A}">
      <dgm:prSet/>
      <dgm:spPr/>
      <dgm:t>
        <a:bodyPr/>
        <a:lstStyle/>
        <a:p>
          <a:endParaRPr lang="en-US" sz="1600" b="1">
            <a:solidFill>
              <a:schemeClr val="tx1"/>
            </a:solidFill>
          </a:endParaRPr>
        </a:p>
      </dgm:t>
    </dgm:pt>
    <dgm:pt modelId="{AF5063EF-594F-4612-8FBD-7A4A48FDE1DC}">
      <dgm:prSet phldrT="[Text]" custT="1"/>
      <dgm:spPr/>
      <dgm:t>
        <a:bodyPr/>
        <a:lstStyle/>
        <a:p>
          <a:r>
            <a:rPr lang="en-US" sz="1600" b="1">
              <a:latin typeface="Gill Sans MT" panose="020B0502020104020203" pitchFamily="34" charset="0"/>
            </a:rPr>
            <a:t>Interview</a:t>
          </a:r>
          <a:endParaRPr lang="en-US" sz="1600" b="1" dirty="0">
            <a:latin typeface="Gill Sans MT" panose="020B0502020104020203" pitchFamily="34" charset="0"/>
          </a:endParaRPr>
        </a:p>
      </dgm:t>
    </dgm:pt>
    <dgm:pt modelId="{4951D240-A914-40C0-A2C6-C5510135256D}" type="parTrans" cxnId="{284CD7A9-07AB-41D6-BE56-51470F7EB716}">
      <dgm:prSet/>
      <dgm:spPr/>
      <dgm:t>
        <a:bodyPr/>
        <a:lstStyle/>
        <a:p>
          <a:endParaRPr lang="en-US" sz="1600" b="1">
            <a:solidFill>
              <a:schemeClr val="tx1"/>
            </a:solidFill>
          </a:endParaRPr>
        </a:p>
      </dgm:t>
    </dgm:pt>
    <dgm:pt modelId="{398BD34F-9D64-4C3A-A835-D236FF02AE8E}" type="sibTrans" cxnId="{284CD7A9-07AB-41D6-BE56-51470F7EB716}">
      <dgm:prSet/>
      <dgm:spPr/>
      <dgm:t>
        <a:bodyPr/>
        <a:lstStyle/>
        <a:p>
          <a:endParaRPr lang="en-US" sz="1600" b="1">
            <a:solidFill>
              <a:schemeClr val="tx1"/>
            </a:solidFill>
          </a:endParaRPr>
        </a:p>
      </dgm:t>
    </dgm:pt>
    <dgm:pt modelId="{F2D1FFB3-D212-4E84-9620-7492D201364D}">
      <dgm:prSet phldrT="[Text]" custT="1"/>
      <dgm:spPr/>
      <dgm:t>
        <a:bodyPr/>
        <a:lstStyle/>
        <a:p>
          <a:r>
            <a:rPr lang="en-US" sz="1600" b="1">
              <a:latin typeface="Gill Sans MT" panose="020B0502020104020203" pitchFamily="34" charset="0"/>
            </a:rPr>
            <a:t>Official offer; close out NEOGOV; send notices</a:t>
          </a:r>
          <a:endParaRPr lang="en-US" sz="1600" b="1" dirty="0">
            <a:latin typeface="Gill Sans MT" panose="020B0502020104020203" pitchFamily="34" charset="0"/>
          </a:endParaRPr>
        </a:p>
      </dgm:t>
    </dgm:pt>
    <dgm:pt modelId="{499EE79D-58E2-4349-AFC9-2FE4AC1D98ED}" type="parTrans" cxnId="{F24389A7-AF26-470F-B7CC-174EFE2A716E}">
      <dgm:prSet/>
      <dgm:spPr/>
      <dgm:t>
        <a:bodyPr/>
        <a:lstStyle/>
        <a:p>
          <a:endParaRPr lang="en-US" sz="1600" b="1">
            <a:solidFill>
              <a:schemeClr val="tx1"/>
            </a:solidFill>
          </a:endParaRPr>
        </a:p>
      </dgm:t>
    </dgm:pt>
    <dgm:pt modelId="{1C17C56C-567F-4E76-85DF-3613D74A60FE}" type="sibTrans" cxnId="{F24389A7-AF26-470F-B7CC-174EFE2A716E}">
      <dgm:prSet/>
      <dgm:spPr/>
      <dgm:t>
        <a:bodyPr/>
        <a:lstStyle/>
        <a:p>
          <a:endParaRPr lang="en-US" sz="1600" b="1">
            <a:solidFill>
              <a:schemeClr val="tx1"/>
            </a:solidFill>
          </a:endParaRPr>
        </a:p>
      </dgm:t>
    </dgm:pt>
    <dgm:pt modelId="{D8D636D4-370D-42F9-880C-839EC89E873D}">
      <dgm:prSet phldrT="[Text]" custT="1"/>
      <dgm:spPr/>
      <dgm:t>
        <a:bodyPr/>
        <a:lstStyle/>
        <a:p>
          <a:r>
            <a:rPr lang="en-US" sz="1600" b="1">
              <a:latin typeface="Gill Sans MT" panose="020B0502020104020203" pitchFamily="34" charset="0"/>
            </a:rPr>
            <a:t>Reference checks; conditional offer</a:t>
          </a:r>
          <a:endParaRPr lang="en-US" sz="1600" b="1" dirty="0">
            <a:latin typeface="Gill Sans MT" panose="020B0502020104020203" pitchFamily="34" charset="0"/>
          </a:endParaRPr>
        </a:p>
      </dgm:t>
    </dgm:pt>
    <dgm:pt modelId="{2BB2C0A4-99A6-4ED6-97CB-A24D51AADC48}" type="parTrans" cxnId="{4CAC1200-4FCE-4892-85F4-8F17FE6F7D8D}">
      <dgm:prSet/>
      <dgm:spPr/>
      <dgm:t>
        <a:bodyPr/>
        <a:lstStyle/>
        <a:p>
          <a:endParaRPr lang="en-US" sz="1600" b="1">
            <a:solidFill>
              <a:schemeClr val="tx1"/>
            </a:solidFill>
          </a:endParaRPr>
        </a:p>
      </dgm:t>
    </dgm:pt>
    <dgm:pt modelId="{4EDF1041-7171-4EC4-8E6F-6D18B6F29A95}" type="sibTrans" cxnId="{4CAC1200-4FCE-4892-85F4-8F17FE6F7D8D}">
      <dgm:prSet/>
      <dgm:spPr/>
      <dgm:t>
        <a:bodyPr/>
        <a:lstStyle/>
        <a:p>
          <a:endParaRPr lang="en-US" sz="1600" b="1">
            <a:solidFill>
              <a:schemeClr val="tx1"/>
            </a:solidFill>
          </a:endParaRPr>
        </a:p>
      </dgm:t>
    </dgm:pt>
    <dgm:pt modelId="{C2131203-73ED-4321-82CF-33097323BA20}" type="pres">
      <dgm:prSet presAssocID="{48E8365A-1D69-409C-8AD8-21440B95D6F6}" presName="Name0" presStyleCnt="0">
        <dgm:presLayoutVars>
          <dgm:dir/>
          <dgm:animLvl val="lvl"/>
          <dgm:resizeHandles val="exact"/>
        </dgm:presLayoutVars>
      </dgm:prSet>
      <dgm:spPr/>
    </dgm:pt>
    <dgm:pt modelId="{ACE254DB-5889-4F3B-9EC0-1126D479C3DC}" type="pres">
      <dgm:prSet presAssocID="{F2D1FFB3-D212-4E84-9620-7492D201364D}" presName="boxAndChildren" presStyleCnt="0"/>
      <dgm:spPr/>
    </dgm:pt>
    <dgm:pt modelId="{449F834B-8884-4851-BE70-95DFAAABB8F5}" type="pres">
      <dgm:prSet presAssocID="{F2D1FFB3-D212-4E84-9620-7492D201364D}" presName="parentTextBox" presStyleLbl="node1" presStyleIdx="0" presStyleCnt="8"/>
      <dgm:spPr/>
    </dgm:pt>
    <dgm:pt modelId="{E54E1B0A-2E91-4F56-B841-2CB31564CD63}" type="pres">
      <dgm:prSet presAssocID="{4EDF1041-7171-4EC4-8E6F-6D18B6F29A95}" presName="sp" presStyleCnt="0"/>
      <dgm:spPr/>
    </dgm:pt>
    <dgm:pt modelId="{06876434-5957-4D78-AA84-683754BDBEE6}" type="pres">
      <dgm:prSet presAssocID="{D8D636D4-370D-42F9-880C-839EC89E873D}" presName="arrowAndChildren" presStyleCnt="0"/>
      <dgm:spPr/>
    </dgm:pt>
    <dgm:pt modelId="{2F178479-4C5C-4788-A1A6-694F343F7291}" type="pres">
      <dgm:prSet presAssocID="{D8D636D4-370D-42F9-880C-839EC89E873D}" presName="parentTextArrow" presStyleLbl="node1" presStyleIdx="1" presStyleCnt="8"/>
      <dgm:spPr/>
    </dgm:pt>
    <dgm:pt modelId="{EFEA9571-A5F8-4192-969B-12C3E7D4C8E0}" type="pres">
      <dgm:prSet presAssocID="{398BD34F-9D64-4C3A-A835-D236FF02AE8E}" presName="sp" presStyleCnt="0"/>
      <dgm:spPr/>
    </dgm:pt>
    <dgm:pt modelId="{3ECCF418-174F-4771-AB7B-EF9D1FC374D2}" type="pres">
      <dgm:prSet presAssocID="{AF5063EF-594F-4612-8FBD-7A4A48FDE1DC}" presName="arrowAndChildren" presStyleCnt="0"/>
      <dgm:spPr/>
    </dgm:pt>
    <dgm:pt modelId="{3DB72D02-7DEA-4788-BACB-6A4337CA9691}" type="pres">
      <dgm:prSet presAssocID="{AF5063EF-594F-4612-8FBD-7A4A48FDE1DC}" presName="parentTextArrow" presStyleLbl="node1" presStyleIdx="2" presStyleCnt="8"/>
      <dgm:spPr/>
    </dgm:pt>
    <dgm:pt modelId="{B98938DF-0349-4DC5-8788-91C5381DF3DD}" type="pres">
      <dgm:prSet presAssocID="{601FA159-AE0F-486C-9C84-EF7AF82E8C37}" presName="sp" presStyleCnt="0"/>
      <dgm:spPr/>
    </dgm:pt>
    <dgm:pt modelId="{60EFC524-333A-4C51-858B-48B88295AD25}" type="pres">
      <dgm:prSet presAssocID="{4492C229-6BD0-41F2-8A87-191D8F70046D}" presName="arrowAndChildren" presStyleCnt="0"/>
      <dgm:spPr/>
    </dgm:pt>
    <dgm:pt modelId="{0D7ED145-3D7B-425A-B4D1-F12802DD465B}" type="pres">
      <dgm:prSet presAssocID="{4492C229-6BD0-41F2-8A87-191D8F70046D}" presName="parentTextArrow" presStyleLbl="node1" presStyleIdx="3" presStyleCnt="8"/>
      <dgm:spPr/>
    </dgm:pt>
    <dgm:pt modelId="{CDED645B-E02F-4FCB-ACE4-6F0DC62B4133}" type="pres">
      <dgm:prSet presAssocID="{3A572964-FDD8-42FE-A933-6E0C32B8BCE5}" presName="sp" presStyleCnt="0"/>
      <dgm:spPr/>
    </dgm:pt>
    <dgm:pt modelId="{070213C2-60A9-444C-BF19-487AE20B9134}" type="pres">
      <dgm:prSet presAssocID="{E475E840-9173-4AA9-8AAA-6F60A9647872}" presName="arrowAndChildren" presStyleCnt="0"/>
      <dgm:spPr/>
    </dgm:pt>
    <dgm:pt modelId="{DC6A1EBB-AB23-44E6-9CC3-E0F5DBBD6CA6}" type="pres">
      <dgm:prSet presAssocID="{E475E840-9173-4AA9-8AAA-6F60A9647872}" presName="parentTextArrow" presStyleLbl="node1" presStyleIdx="4" presStyleCnt="8"/>
      <dgm:spPr/>
    </dgm:pt>
    <dgm:pt modelId="{276FC908-8294-4E89-8F55-44BB8E0ADD02}" type="pres">
      <dgm:prSet presAssocID="{7456E4E4-6B3C-4543-BE58-7B6BFDA82923}" presName="sp" presStyleCnt="0"/>
      <dgm:spPr/>
    </dgm:pt>
    <dgm:pt modelId="{07E56F58-F60B-46D5-9423-CD4947BB5F60}" type="pres">
      <dgm:prSet presAssocID="{81999FCF-32C3-47F9-961F-5ED5113E2128}" presName="arrowAndChildren" presStyleCnt="0"/>
      <dgm:spPr/>
    </dgm:pt>
    <dgm:pt modelId="{7F613801-AD98-4737-BC7B-EBDDCC527EC6}" type="pres">
      <dgm:prSet presAssocID="{81999FCF-32C3-47F9-961F-5ED5113E2128}" presName="parentTextArrow" presStyleLbl="node1" presStyleIdx="5" presStyleCnt="8"/>
      <dgm:spPr/>
    </dgm:pt>
    <dgm:pt modelId="{1F44E9BC-1F74-48C1-BF25-68EE84ABF220}" type="pres">
      <dgm:prSet presAssocID="{C3BC4B0D-38DB-4555-A547-4F724A356878}" presName="sp" presStyleCnt="0"/>
      <dgm:spPr/>
    </dgm:pt>
    <dgm:pt modelId="{C9E1C744-8D20-4975-9482-B07C924EE3B9}" type="pres">
      <dgm:prSet presAssocID="{05D3FDAF-8F71-44DA-BD3C-0EE9F242C03D}" presName="arrowAndChildren" presStyleCnt="0"/>
      <dgm:spPr/>
    </dgm:pt>
    <dgm:pt modelId="{7645B908-79EE-4CE2-A769-EF804B9F7F63}" type="pres">
      <dgm:prSet presAssocID="{05D3FDAF-8F71-44DA-BD3C-0EE9F242C03D}" presName="parentTextArrow" presStyleLbl="node1" presStyleIdx="6" presStyleCnt="8"/>
      <dgm:spPr/>
    </dgm:pt>
    <dgm:pt modelId="{0E28838B-A8A2-4D7C-8D88-AE0C38686C7A}" type="pres">
      <dgm:prSet presAssocID="{0422640C-26E6-4108-984D-D44EE4062936}" presName="sp" presStyleCnt="0"/>
      <dgm:spPr/>
    </dgm:pt>
    <dgm:pt modelId="{0A8861BC-0EC5-41EB-87C8-B464935B2591}" type="pres">
      <dgm:prSet presAssocID="{70ECEFAE-3C38-4997-B231-A6DBFDA1907B}" presName="arrowAndChildren" presStyleCnt="0"/>
      <dgm:spPr/>
    </dgm:pt>
    <dgm:pt modelId="{FEBDF05C-4585-4632-A856-A6986AE6D6BD}" type="pres">
      <dgm:prSet presAssocID="{70ECEFAE-3C38-4997-B231-A6DBFDA1907B}" presName="parentTextArrow" presStyleLbl="node1" presStyleIdx="7" presStyleCnt="8"/>
      <dgm:spPr/>
    </dgm:pt>
  </dgm:ptLst>
  <dgm:cxnLst>
    <dgm:cxn modelId="{4CAC1200-4FCE-4892-85F4-8F17FE6F7D8D}" srcId="{48E8365A-1D69-409C-8AD8-21440B95D6F6}" destId="{D8D636D4-370D-42F9-880C-839EC89E873D}" srcOrd="6" destOrd="0" parTransId="{2BB2C0A4-99A6-4ED6-97CB-A24D51AADC48}" sibTransId="{4EDF1041-7171-4EC4-8E6F-6D18B6F29A95}"/>
    <dgm:cxn modelId="{F7C75B07-AB9C-450E-B449-7B686948E59A}" type="presOf" srcId="{D8D636D4-370D-42F9-880C-839EC89E873D}" destId="{2F178479-4C5C-4788-A1A6-694F343F7291}" srcOrd="0" destOrd="0" presId="urn:microsoft.com/office/officeart/2005/8/layout/process4"/>
    <dgm:cxn modelId="{23A1B51B-B70E-4853-B064-CF01D95D0E59}" type="presOf" srcId="{AF5063EF-594F-4612-8FBD-7A4A48FDE1DC}" destId="{3DB72D02-7DEA-4788-BACB-6A4337CA9691}" srcOrd="0" destOrd="0" presId="urn:microsoft.com/office/officeart/2005/8/layout/process4"/>
    <dgm:cxn modelId="{25980633-D2EF-4ADF-B669-D296ECDDB217}" srcId="{48E8365A-1D69-409C-8AD8-21440B95D6F6}" destId="{05D3FDAF-8F71-44DA-BD3C-0EE9F242C03D}" srcOrd="1" destOrd="0" parTransId="{D6CE0C56-4A5A-4A22-A8EB-D9E638694EC5}" sibTransId="{C3BC4B0D-38DB-4555-A547-4F724A356878}"/>
    <dgm:cxn modelId="{DCE6E96D-5EEA-46A8-9561-CC1C3C93E71C}" srcId="{48E8365A-1D69-409C-8AD8-21440B95D6F6}" destId="{81999FCF-32C3-47F9-961F-5ED5113E2128}" srcOrd="2" destOrd="0" parTransId="{0D220B36-C3F5-45BC-B352-58FB8BE13E91}" sibTransId="{7456E4E4-6B3C-4543-BE58-7B6BFDA82923}"/>
    <dgm:cxn modelId="{43D7254F-54CE-41AA-AEA1-2D852405785A}" srcId="{48E8365A-1D69-409C-8AD8-21440B95D6F6}" destId="{4492C229-6BD0-41F2-8A87-191D8F70046D}" srcOrd="4" destOrd="0" parTransId="{8B5C3D30-F9ED-4110-867A-FD90576CC6FA}" sibTransId="{601FA159-AE0F-486C-9C84-EF7AF82E8C37}"/>
    <dgm:cxn modelId="{BA7F4E79-603F-4E87-A068-813FBA586B4D}" type="presOf" srcId="{F2D1FFB3-D212-4E84-9620-7492D201364D}" destId="{449F834B-8884-4851-BE70-95DFAAABB8F5}" srcOrd="0" destOrd="0" presId="urn:microsoft.com/office/officeart/2005/8/layout/process4"/>
    <dgm:cxn modelId="{97F9968E-A9C5-4D1E-BF35-B0EFE2007097}" type="presOf" srcId="{81999FCF-32C3-47F9-961F-5ED5113E2128}" destId="{7F613801-AD98-4737-BC7B-EBDDCC527EC6}" srcOrd="0" destOrd="0" presId="urn:microsoft.com/office/officeart/2005/8/layout/process4"/>
    <dgm:cxn modelId="{78EFAD96-1891-40F1-A3BE-6F94ED5568F6}" type="presOf" srcId="{E475E840-9173-4AA9-8AAA-6F60A9647872}" destId="{DC6A1EBB-AB23-44E6-9CC3-E0F5DBBD6CA6}" srcOrd="0" destOrd="0" presId="urn:microsoft.com/office/officeart/2005/8/layout/process4"/>
    <dgm:cxn modelId="{9AB31499-C1D9-40B5-A68B-786440CE693A}" type="presOf" srcId="{70ECEFAE-3C38-4997-B231-A6DBFDA1907B}" destId="{FEBDF05C-4585-4632-A856-A6986AE6D6BD}" srcOrd="0" destOrd="0" presId="urn:microsoft.com/office/officeart/2005/8/layout/process4"/>
    <dgm:cxn modelId="{BE70649D-619B-412E-809C-2F9A45F678CA}" type="presOf" srcId="{05D3FDAF-8F71-44DA-BD3C-0EE9F242C03D}" destId="{7645B908-79EE-4CE2-A769-EF804B9F7F63}" srcOrd="0" destOrd="0" presId="urn:microsoft.com/office/officeart/2005/8/layout/process4"/>
    <dgm:cxn modelId="{F24389A7-AF26-470F-B7CC-174EFE2A716E}" srcId="{48E8365A-1D69-409C-8AD8-21440B95D6F6}" destId="{F2D1FFB3-D212-4E84-9620-7492D201364D}" srcOrd="7" destOrd="0" parTransId="{499EE79D-58E2-4349-AFC9-2FE4AC1D98ED}" sibTransId="{1C17C56C-567F-4E76-85DF-3613D74A60FE}"/>
    <dgm:cxn modelId="{284CD7A9-07AB-41D6-BE56-51470F7EB716}" srcId="{48E8365A-1D69-409C-8AD8-21440B95D6F6}" destId="{AF5063EF-594F-4612-8FBD-7A4A48FDE1DC}" srcOrd="5" destOrd="0" parTransId="{4951D240-A914-40C0-A2C6-C5510135256D}" sibTransId="{398BD34F-9D64-4C3A-A835-D236FF02AE8E}"/>
    <dgm:cxn modelId="{CFA726B0-115D-4FD9-ABC4-79B1D1DDE36B}" srcId="{48E8365A-1D69-409C-8AD8-21440B95D6F6}" destId="{E475E840-9173-4AA9-8AAA-6F60A9647872}" srcOrd="3" destOrd="0" parTransId="{CF98CC64-A0C5-4AF8-8F4C-B4899AC64A31}" sibTransId="{3A572964-FDD8-42FE-A933-6E0C32B8BCE5}"/>
    <dgm:cxn modelId="{90D823D3-E178-444F-B140-1BDE19704281}" type="presOf" srcId="{4492C229-6BD0-41F2-8A87-191D8F70046D}" destId="{0D7ED145-3D7B-425A-B4D1-F12802DD465B}" srcOrd="0" destOrd="0" presId="urn:microsoft.com/office/officeart/2005/8/layout/process4"/>
    <dgm:cxn modelId="{93B245E8-5D6D-4AD5-8221-26E0B2019731}" type="presOf" srcId="{48E8365A-1D69-409C-8AD8-21440B95D6F6}" destId="{C2131203-73ED-4321-82CF-33097323BA20}" srcOrd="0" destOrd="0" presId="urn:microsoft.com/office/officeart/2005/8/layout/process4"/>
    <dgm:cxn modelId="{49A8C7E8-8A03-49DF-B935-8064FEAF4E66}" srcId="{48E8365A-1D69-409C-8AD8-21440B95D6F6}" destId="{70ECEFAE-3C38-4997-B231-A6DBFDA1907B}" srcOrd="0" destOrd="0" parTransId="{2D560E8A-E4A4-41B2-9870-5955E6A64975}" sibTransId="{0422640C-26E6-4108-984D-D44EE4062936}"/>
    <dgm:cxn modelId="{9CCE928D-9CA4-4C41-BD39-6EAF4DE34427}" type="presParOf" srcId="{C2131203-73ED-4321-82CF-33097323BA20}" destId="{ACE254DB-5889-4F3B-9EC0-1126D479C3DC}" srcOrd="0" destOrd="0" presId="urn:microsoft.com/office/officeart/2005/8/layout/process4"/>
    <dgm:cxn modelId="{47F70731-926C-43DA-83B6-61B6AE25313C}" type="presParOf" srcId="{ACE254DB-5889-4F3B-9EC0-1126D479C3DC}" destId="{449F834B-8884-4851-BE70-95DFAAABB8F5}" srcOrd="0" destOrd="0" presId="urn:microsoft.com/office/officeart/2005/8/layout/process4"/>
    <dgm:cxn modelId="{36545FF7-EB1D-4B09-86B3-D8F7972D8565}" type="presParOf" srcId="{C2131203-73ED-4321-82CF-33097323BA20}" destId="{E54E1B0A-2E91-4F56-B841-2CB31564CD63}" srcOrd="1" destOrd="0" presId="urn:microsoft.com/office/officeart/2005/8/layout/process4"/>
    <dgm:cxn modelId="{B2D978B9-05FE-4210-B9AE-435EB0F95876}" type="presParOf" srcId="{C2131203-73ED-4321-82CF-33097323BA20}" destId="{06876434-5957-4D78-AA84-683754BDBEE6}" srcOrd="2" destOrd="0" presId="urn:microsoft.com/office/officeart/2005/8/layout/process4"/>
    <dgm:cxn modelId="{2E369B5C-8DD6-45A5-A5C3-2B2BB58B628F}" type="presParOf" srcId="{06876434-5957-4D78-AA84-683754BDBEE6}" destId="{2F178479-4C5C-4788-A1A6-694F343F7291}" srcOrd="0" destOrd="0" presId="urn:microsoft.com/office/officeart/2005/8/layout/process4"/>
    <dgm:cxn modelId="{AAC1345D-02F6-4B0F-9436-87999B9C9922}" type="presParOf" srcId="{C2131203-73ED-4321-82CF-33097323BA20}" destId="{EFEA9571-A5F8-4192-969B-12C3E7D4C8E0}" srcOrd="3" destOrd="0" presId="urn:microsoft.com/office/officeart/2005/8/layout/process4"/>
    <dgm:cxn modelId="{F3441AF3-3D8C-46BF-BDA8-13BFA7700050}" type="presParOf" srcId="{C2131203-73ED-4321-82CF-33097323BA20}" destId="{3ECCF418-174F-4771-AB7B-EF9D1FC374D2}" srcOrd="4" destOrd="0" presId="urn:microsoft.com/office/officeart/2005/8/layout/process4"/>
    <dgm:cxn modelId="{241E6FBA-BCEF-4247-94AE-790DDC1B0010}" type="presParOf" srcId="{3ECCF418-174F-4771-AB7B-EF9D1FC374D2}" destId="{3DB72D02-7DEA-4788-BACB-6A4337CA9691}" srcOrd="0" destOrd="0" presId="urn:microsoft.com/office/officeart/2005/8/layout/process4"/>
    <dgm:cxn modelId="{9086B255-A8FB-4BAD-A518-2A38922BF2A9}" type="presParOf" srcId="{C2131203-73ED-4321-82CF-33097323BA20}" destId="{B98938DF-0349-4DC5-8788-91C5381DF3DD}" srcOrd="5" destOrd="0" presId="urn:microsoft.com/office/officeart/2005/8/layout/process4"/>
    <dgm:cxn modelId="{DB693BC0-06A0-4AB2-AF41-B14F1C5CEC3E}" type="presParOf" srcId="{C2131203-73ED-4321-82CF-33097323BA20}" destId="{60EFC524-333A-4C51-858B-48B88295AD25}" srcOrd="6" destOrd="0" presId="urn:microsoft.com/office/officeart/2005/8/layout/process4"/>
    <dgm:cxn modelId="{7AF08A2B-6D1A-48BD-861C-90D0EB01EC01}" type="presParOf" srcId="{60EFC524-333A-4C51-858B-48B88295AD25}" destId="{0D7ED145-3D7B-425A-B4D1-F12802DD465B}" srcOrd="0" destOrd="0" presId="urn:microsoft.com/office/officeart/2005/8/layout/process4"/>
    <dgm:cxn modelId="{80AD9E76-BE4D-46E7-9CD5-37A6296C71D7}" type="presParOf" srcId="{C2131203-73ED-4321-82CF-33097323BA20}" destId="{CDED645B-E02F-4FCB-ACE4-6F0DC62B4133}" srcOrd="7" destOrd="0" presId="urn:microsoft.com/office/officeart/2005/8/layout/process4"/>
    <dgm:cxn modelId="{635B7D8E-A36C-4159-A693-6B2826A72F4D}" type="presParOf" srcId="{C2131203-73ED-4321-82CF-33097323BA20}" destId="{070213C2-60A9-444C-BF19-487AE20B9134}" srcOrd="8" destOrd="0" presId="urn:microsoft.com/office/officeart/2005/8/layout/process4"/>
    <dgm:cxn modelId="{1068B730-E35C-4E23-A2AE-B38BBFA26221}" type="presParOf" srcId="{070213C2-60A9-444C-BF19-487AE20B9134}" destId="{DC6A1EBB-AB23-44E6-9CC3-E0F5DBBD6CA6}" srcOrd="0" destOrd="0" presId="urn:microsoft.com/office/officeart/2005/8/layout/process4"/>
    <dgm:cxn modelId="{5BDB331E-42A4-4743-8480-70118F69F932}" type="presParOf" srcId="{C2131203-73ED-4321-82CF-33097323BA20}" destId="{276FC908-8294-4E89-8F55-44BB8E0ADD02}" srcOrd="9" destOrd="0" presId="urn:microsoft.com/office/officeart/2005/8/layout/process4"/>
    <dgm:cxn modelId="{BE43F101-1C30-4470-B848-B330D8AA34B4}" type="presParOf" srcId="{C2131203-73ED-4321-82CF-33097323BA20}" destId="{07E56F58-F60B-46D5-9423-CD4947BB5F60}" srcOrd="10" destOrd="0" presId="urn:microsoft.com/office/officeart/2005/8/layout/process4"/>
    <dgm:cxn modelId="{A7D00EDF-76A0-4216-94D1-36FFD4FD7E4C}" type="presParOf" srcId="{07E56F58-F60B-46D5-9423-CD4947BB5F60}" destId="{7F613801-AD98-4737-BC7B-EBDDCC527EC6}" srcOrd="0" destOrd="0" presId="urn:microsoft.com/office/officeart/2005/8/layout/process4"/>
    <dgm:cxn modelId="{2AA444BC-81D1-4D05-9544-5032BDABFD35}" type="presParOf" srcId="{C2131203-73ED-4321-82CF-33097323BA20}" destId="{1F44E9BC-1F74-48C1-BF25-68EE84ABF220}" srcOrd="11" destOrd="0" presId="urn:microsoft.com/office/officeart/2005/8/layout/process4"/>
    <dgm:cxn modelId="{235026A2-4A5E-40EB-9B93-1ECB2374C15F}" type="presParOf" srcId="{C2131203-73ED-4321-82CF-33097323BA20}" destId="{C9E1C744-8D20-4975-9482-B07C924EE3B9}" srcOrd="12" destOrd="0" presId="urn:microsoft.com/office/officeart/2005/8/layout/process4"/>
    <dgm:cxn modelId="{4BF3A7F8-60E3-41EA-9582-A283F191C640}" type="presParOf" srcId="{C9E1C744-8D20-4975-9482-B07C924EE3B9}" destId="{7645B908-79EE-4CE2-A769-EF804B9F7F63}" srcOrd="0" destOrd="0" presId="urn:microsoft.com/office/officeart/2005/8/layout/process4"/>
    <dgm:cxn modelId="{7D37D844-4F14-4E9A-BF12-CD5067BAFA76}" type="presParOf" srcId="{C2131203-73ED-4321-82CF-33097323BA20}" destId="{0E28838B-A8A2-4D7C-8D88-AE0C38686C7A}" srcOrd="13" destOrd="0" presId="urn:microsoft.com/office/officeart/2005/8/layout/process4"/>
    <dgm:cxn modelId="{F183159D-A9A5-4A04-B050-FA91DE11749E}" type="presParOf" srcId="{C2131203-73ED-4321-82CF-33097323BA20}" destId="{0A8861BC-0EC5-41EB-87C8-B464935B2591}" srcOrd="14" destOrd="0" presId="urn:microsoft.com/office/officeart/2005/8/layout/process4"/>
    <dgm:cxn modelId="{2F543491-1C3C-414D-8A5D-8DA8AC465B74}" type="presParOf" srcId="{0A8861BC-0EC5-41EB-87C8-B464935B2591}" destId="{FEBDF05C-4585-4632-A856-A6986AE6D6BD}" srcOrd="0" destOrd="0" presId="urn:microsoft.com/office/officeart/2005/8/layout/process4"/>
  </dgm:cxnLst>
  <dgm:bg/>
  <dgm:whole>
    <a:ln>
      <a:noFill/>
    </a:ln>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25.xml><?xml version="1.0" encoding="utf-8"?>
<dgm:dataModel xmlns:dgm="http://schemas.openxmlformats.org/drawingml/2006/diagram" xmlns:a="http://schemas.openxmlformats.org/drawingml/2006/main">
  <dgm:ptLst>
    <dgm:pt modelId="{48E8365A-1D69-409C-8AD8-21440B95D6F6}" type="doc">
      <dgm:prSet loTypeId="urn:microsoft.com/office/officeart/2005/8/layout/process4" loCatId="process" qsTypeId="urn:microsoft.com/office/officeart/2005/8/quickstyle/simple1" qsCatId="simple" csTypeId="urn:microsoft.com/office/officeart/2005/8/colors/accent4_1" csCatId="accent4" phldr="1"/>
      <dgm:spPr/>
    </dgm:pt>
    <dgm:pt modelId="{70ECEFAE-3C38-4997-B231-A6DBFDA1907B}">
      <dgm:prSet phldrT="[Text]" custT="1"/>
      <dgm:spPr/>
      <dgm:t>
        <a:bodyPr/>
        <a:lstStyle/>
        <a:p>
          <a:r>
            <a:rPr lang="en-US" sz="1600" b="1">
              <a:latin typeface="Gill Sans MT" panose="020B0502020104020203" pitchFamily="34" charset="0"/>
            </a:rPr>
            <a:t>Approve requisition &amp; assign</a:t>
          </a:r>
          <a:endParaRPr lang="en-US" sz="1600" b="1" dirty="0">
            <a:latin typeface="Gill Sans MT" panose="020B0502020104020203" pitchFamily="34" charset="0"/>
          </a:endParaRPr>
        </a:p>
      </dgm:t>
    </dgm:pt>
    <dgm:pt modelId="{2D560E8A-E4A4-41B2-9870-5955E6A64975}" type="parTrans" cxnId="{49A8C7E8-8A03-49DF-B935-8064FEAF4E66}">
      <dgm:prSet/>
      <dgm:spPr/>
      <dgm:t>
        <a:bodyPr/>
        <a:lstStyle/>
        <a:p>
          <a:endParaRPr lang="en-US" sz="1600" b="1">
            <a:solidFill>
              <a:schemeClr val="tx1"/>
            </a:solidFill>
          </a:endParaRPr>
        </a:p>
      </dgm:t>
    </dgm:pt>
    <dgm:pt modelId="{0422640C-26E6-4108-984D-D44EE4062936}" type="sibTrans" cxnId="{49A8C7E8-8A03-49DF-B935-8064FEAF4E66}">
      <dgm:prSet/>
      <dgm:spPr/>
      <dgm:t>
        <a:bodyPr/>
        <a:lstStyle/>
        <a:p>
          <a:endParaRPr lang="en-US" sz="1600" b="1">
            <a:solidFill>
              <a:schemeClr val="tx1"/>
            </a:solidFill>
          </a:endParaRPr>
        </a:p>
      </dgm:t>
    </dgm:pt>
    <dgm:pt modelId="{05D3FDAF-8F71-44DA-BD3C-0EE9F242C03D}">
      <dgm:prSet phldrT="[Text]" custT="1"/>
      <dgm:spPr/>
      <dgm:t>
        <a:bodyPr/>
        <a:lstStyle/>
        <a:p>
          <a:r>
            <a:rPr lang="en-US" sz="1600" b="1" dirty="0">
              <a:latin typeface="Gill Sans MT" panose="020B0502020104020203" pitchFamily="34" charset="0"/>
            </a:rPr>
            <a:t>Draft posting &amp; advertising</a:t>
          </a:r>
        </a:p>
      </dgm:t>
    </dgm:pt>
    <dgm:pt modelId="{D6CE0C56-4A5A-4A22-A8EB-D9E638694EC5}" type="parTrans" cxnId="{25980633-D2EF-4ADF-B669-D296ECDDB217}">
      <dgm:prSet/>
      <dgm:spPr/>
      <dgm:t>
        <a:bodyPr/>
        <a:lstStyle/>
        <a:p>
          <a:endParaRPr lang="en-US" sz="1600" b="1">
            <a:solidFill>
              <a:schemeClr val="tx1"/>
            </a:solidFill>
          </a:endParaRPr>
        </a:p>
      </dgm:t>
    </dgm:pt>
    <dgm:pt modelId="{C3BC4B0D-38DB-4555-A547-4F724A356878}" type="sibTrans" cxnId="{25980633-D2EF-4ADF-B669-D296ECDDB217}">
      <dgm:prSet/>
      <dgm:spPr/>
      <dgm:t>
        <a:bodyPr/>
        <a:lstStyle/>
        <a:p>
          <a:endParaRPr lang="en-US" sz="1600" b="1">
            <a:solidFill>
              <a:schemeClr val="tx1"/>
            </a:solidFill>
          </a:endParaRPr>
        </a:p>
      </dgm:t>
    </dgm:pt>
    <dgm:pt modelId="{81999FCF-32C3-47F9-961F-5ED5113E2128}">
      <dgm:prSet phldrT="[Text]" custT="1"/>
      <dgm:spPr/>
      <dgm:t>
        <a:bodyPr/>
        <a:lstStyle/>
        <a:p>
          <a:r>
            <a:rPr lang="en-US" sz="1600" b="1">
              <a:latin typeface="Gill Sans MT" panose="020B0502020104020203" pitchFamily="34" charset="0"/>
            </a:rPr>
            <a:t>Update exam</a:t>
          </a:r>
          <a:endParaRPr lang="en-US" sz="1600" b="1" dirty="0">
            <a:latin typeface="Gill Sans MT" panose="020B0502020104020203" pitchFamily="34" charset="0"/>
          </a:endParaRPr>
        </a:p>
      </dgm:t>
    </dgm:pt>
    <dgm:pt modelId="{0D220B36-C3F5-45BC-B352-58FB8BE13E91}" type="parTrans" cxnId="{DCE6E96D-5EEA-46A8-9561-CC1C3C93E71C}">
      <dgm:prSet/>
      <dgm:spPr/>
      <dgm:t>
        <a:bodyPr/>
        <a:lstStyle/>
        <a:p>
          <a:endParaRPr lang="en-US" sz="1600" b="1">
            <a:solidFill>
              <a:schemeClr val="tx1"/>
            </a:solidFill>
          </a:endParaRPr>
        </a:p>
      </dgm:t>
    </dgm:pt>
    <dgm:pt modelId="{7456E4E4-6B3C-4543-BE58-7B6BFDA82923}" type="sibTrans" cxnId="{DCE6E96D-5EEA-46A8-9561-CC1C3C93E71C}">
      <dgm:prSet/>
      <dgm:spPr/>
      <dgm:t>
        <a:bodyPr/>
        <a:lstStyle/>
        <a:p>
          <a:endParaRPr lang="en-US" sz="1600" b="1">
            <a:solidFill>
              <a:schemeClr val="tx1"/>
            </a:solidFill>
          </a:endParaRPr>
        </a:p>
      </dgm:t>
    </dgm:pt>
    <dgm:pt modelId="{E475E840-9173-4AA9-8AAA-6F60A9647872}">
      <dgm:prSet phldrT="[Text]" custT="1"/>
      <dgm:spPr/>
      <dgm:t>
        <a:bodyPr/>
        <a:lstStyle/>
        <a:p>
          <a:r>
            <a:rPr lang="en-US" sz="1600" b="1">
              <a:latin typeface="Gill Sans MT" panose="020B0502020104020203" pitchFamily="34" charset="0"/>
            </a:rPr>
            <a:t>Screening</a:t>
          </a:r>
          <a:endParaRPr lang="en-US" sz="1600" b="1" dirty="0">
            <a:latin typeface="Gill Sans MT" panose="020B0502020104020203" pitchFamily="34" charset="0"/>
          </a:endParaRPr>
        </a:p>
      </dgm:t>
    </dgm:pt>
    <dgm:pt modelId="{CF98CC64-A0C5-4AF8-8F4C-B4899AC64A31}" type="parTrans" cxnId="{CFA726B0-115D-4FD9-ABC4-79B1D1DDE36B}">
      <dgm:prSet/>
      <dgm:spPr/>
      <dgm:t>
        <a:bodyPr/>
        <a:lstStyle/>
        <a:p>
          <a:endParaRPr lang="en-US" sz="1600" b="1">
            <a:solidFill>
              <a:schemeClr val="tx1"/>
            </a:solidFill>
          </a:endParaRPr>
        </a:p>
      </dgm:t>
    </dgm:pt>
    <dgm:pt modelId="{3A572964-FDD8-42FE-A933-6E0C32B8BCE5}" type="sibTrans" cxnId="{CFA726B0-115D-4FD9-ABC4-79B1D1DDE36B}">
      <dgm:prSet/>
      <dgm:spPr/>
      <dgm:t>
        <a:bodyPr/>
        <a:lstStyle/>
        <a:p>
          <a:endParaRPr lang="en-US" sz="1600" b="1">
            <a:solidFill>
              <a:schemeClr val="tx1"/>
            </a:solidFill>
          </a:endParaRPr>
        </a:p>
      </dgm:t>
    </dgm:pt>
    <dgm:pt modelId="{4492C229-6BD0-41F2-8A87-191D8F70046D}">
      <dgm:prSet phldrT="[Text]" custT="1"/>
      <dgm:spPr/>
      <dgm:t>
        <a:bodyPr/>
        <a:lstStyle/>
        <a:p>
          <a:r>
            <a:rPr lang="en-US" sz="1600" b="1">
              <a:latin typeface="Gill Sans MT" panose="020B0502020104020203" pitchFamily="34" charset="0"/>
            </a:rPr>
            <a:t>Administer exam(s)</a:t>
          </a:r>
          <a:endParaRPr lang="en-US" sz="1600" b="1" dirty="0">
            <a:latin typeface="Gill Sans MT" panose="020B0502020104020203" pitchFamily="34" charset="0"/>
          </a:endParaRPr>
        </a:p>
      </dgm:t>
    </dgm:pt>
    <dgm:pt modelId="{8B5C3D30-F9ED-4110-867A-FD90576CC6FA}" type="parTrans" cxnId="{43D7254F-54CE-41AA-AEA1-2D852405785A}">
      <dgm:prSet/>
      <dgm:spPr/>
      <dgm:t>
        <a:bodyPr/>
        <a:lstStyle/>
        <a:p>
          <a:endParaRPr lang="en-US" sz="1600" b="1">
            <a:solidFill>
              <a:schemeClr val="tx1"/>
            </a:solidFill>
          </a:endParaRPr>
        </a:p>
      </dgm:t>
    </dgm:pt>
    <dgm:pt modelId="{601FA159-AE0F-486C-9C84-EF7AF82E8C37}" type="sibTrans" cxnId="{43D7254F-54CE-41AA-AEA1-2D852405785A}">
      <dgm:prSet/>
      <dgm:spPr/>
      <dgm:t>
        <a:bodyPr/>
        <a:lstStyle/>
        <a:p>
          <a:endParaRPr lang="en-US" sz="1600" b="1">
            <a:solidFill>
              <a:schemeClr val="tx1"/>
            </a:solidFill>
          </a:endParaRPr>
        </a:p>
      </dgm:t>
    </dgm:pt>
    <dgm:pt modelId="{AF5063EF-594F-4612-8FBD-7A4A48FDE1DC}">
      <dgm:prSet phldrT="[Text]" custT="1"/>
      <dgm:spPr/>
      <dgm:t>
        <a:bodyPr/>
        <a:lstStyle/>
        <a:p>
          <a:r>
            <a:rPr lang="en-US" sz="1600" b="1">
              <a:latin typeface="Gill Sans MT" panose="020B0502020104020203" pitchFamily="34" charset="0"/>
            </a:rPr>
            <a:t>Eligible list &amp; referral</a:t>
          </a:r>
          <a:endParaRPr lang="en-US" sz="1600" b="1" dirty="0">
            <a:latin typeface="Gill Sans MT" panose="020B0502020104020203" pitchFamily="34" charset="0"/>
          </a:endParaRPr>
        </a:p>
      </dgm:t>
    </dgm:pt>
    <dgm:pt modelId="{4951D240-A914-40C0-A2C6-C5510135256D}" type="parTrans" cxnId="{284CD7A9-07AB-41D6-BE56-51470F7EB716}">
      <dgm:prSet/>
      <dgm:spPr/>
      <dgm:t>
        <a:bodyPr/>
        <a:lstStyle/>
        <a:p>
          <a:endParaRPr lang="en-US" sz="1600" b="1">
            <a:solidFill>
              <a:schemeClr val="tx1"/>
            </a:solidFill>
          </a:endParaRPr>
        </a:p>
      </dgm:t>
    </dgm:pt>
    <dgm:pt modelId="{398BD34F-9D64-4C3A-A835-D236FF02AE8E}" type="sibTrans" cxnId="{284CD7A9-07AB-41D6-BE56-51470F7EB716}">
      <dgm:prSet/>
      <dgm:spPr/>
      <dgm:t>
        <a:bodyPr/>
        <a:lstStyle/>
        <a:p>
          <a:endParaRPr lang="en-US" sz="1600" b="1">
            <a:solidFill>
              <a:schemeClr val="tx1"/>
            </a:solidFill>
          </a:endParaRPr>
        </a:p>
      </dgm:t>
    </dgm:pt>
    <dgm:pt modelId="{F2D1FFB3-D212-4E84-9620-7492D201364D}">
      <dgm:prSet phldrT="[Text]" custT="1"/>
      <dgm:spPr/>
      <dgm:t>
        <a:bodyPr/>
        <a:lstStyle/>
        <a:p>
          <a:r>
            <a:rPr lang="en-US" sz="1600" b="1">
              <a:latin typeface="Gill Sans MT" panose="020B0502020104020203" pitchFamily="34" charset="0"/>
            </a:rPr>
            <a:t>Criminal background / DL checks</a:t>
          </a:r>
          <a:endParaRPr lang="en-US" sz="1600" b="1" dirty="0">
            <a:latin typeface="Gill Sans MT" panose="020B0502020104020203" pitchFamily="34" charset="0"/>
          </a:endParaRPr>
        </a:p>
      </dgm:t>
    </dgm:pt>
    <dgm:pt modelId="{499EE79D-58E2-4349-AFC9-2FE4AC1D98ED}" type="parTrans" cxnId="{F24389A7-AF26-470F-B7CC-174EFE2A716E}">
      <dgm:prSet/>
      <dgm:spPr/>
      <dgm:t>
        <a:bodyPr/>
        <a:lstStyle/>
        <a:p>
          <a:endParaRPr lang="en-US" sz="1600">
            <a:solidFill>
              <a:schemeClr val="tx1"/>
            </a:solidFill>
          </a:endParaRPr>
        </a:p>
      </dgm:t>
    </dgm:pt>
    <dgm:pt modelId="{1C17C56C-567F-4E76-85DF-3613D74A60FE}" type="sibTrans" cxnId="{F24389A7-AF26-470F-B7CC-174EFE2A716E}">
      <dgm:prSet/>
      <dgm:spPr/>
      <dgm:t>
        <a:bodyPr/>
        <a:lstStyle/>
        <a:p>
          <a:endParaRPr lang="en-US" sz="1600">
            <a:solidFill>
              <a:schemeClr val="tx1"/>
            </a:solidFill>
          </a:endParaRPr>
        </a:p>
      </dgm:t>
    </dgm:pt>
    <dgm:pt modelId="{46C8530C-1BF5-40A3-AEFB-0687897B78B6}">
      <dgm:prSet phldrT="[Text]" custT="1"/>
      <dgm:spPr/>
      <dgm:t>
        <a:bodyPr/>
        <a:lstStyle/>
        <a:p>
          <a:r>
            <a:rPr lang="en-US" sz="1600" b="1">
              <a:latin typeface="Gill Sans MT" panose="020B0502020104020203" pitchFamily="34" charset="0"/>
            </a:rPr>
            <a:t>Approves hire; generates PA</a:t>
          </a:r>
          <a:endParaRPr lang="en-US" sz="1600" b="1" dirty="0">
            <a:latin typeface="Gill Sans MT" panose="020B0502020104020203" pitchFamily="34" charset="0"/>
          </a:endParaRPr>
        </a:p>
      </dgm:t>
    </dgm:pt>
    <dgm:pt modelId="{530D2554-503A-45FC-B8D8-35A46430B588}" type="parTrans" cxnId="{25085375-A96D-44F1-B4A8-28FF0509917E}">
      <dgm:prSet/>
      <dgm:spPr/>
      <dgm:t>
        <a:bodyPr/>
        <a:lstStyle/>
        <a:p>
          <a:endParaRPr lang="en-US" sz="1600">
            <a:solidFill>
              <a:schemeClr val="tx1"/>
            </a:solidFill>
          </a:endParaRPr>
        </a:p>
      </dgm:t>
    </dgm:pt>
    <dgm:pt modelId="{B3998FAE-937B-4E3E-A0E8-F14CDD4F6074}" type="sibTrans" cxnId="{25085375-A96D-44F1-B4A8-28FF0509917E}">
      <dgm:prSet/>
      <dgm:spPr/>
      <dgm:t>
        <a:bodyPr/>
        <a:lstStyle/>
        <a:p>
          <a:endParaRPr lang="en-US" sz="1600">
            <a:solidFill>
              <a:schemeClr val="tx1"/>
            </a:solidFill>
          </a:endParaRPr>
        </a:p>
      </dgm:t>
    </dgm:pt>
    <dgm:pt modelId="{C2131203-73ED-4321-82CF-33097323BA20}" type="pres">
      <dgm:prSet presAssocID="{48E8365A-1D69-409C-8AD8-21440B95D6F6}" presName="Name0" presStyleCnt="0">
        <dgm:presLayoutVars>
          <dgm:dir/>
          <dgm:animLvl val="lvl"/>
          <dgm:resizeHandles val="exact"/>
        </dgm:presLayoutVars>
      </dgm:prSet>
      <dgm:spPr/>
    </dgm:pt>
    <dgm:pt modelId="{D400DE16-A8BC-45EB-8470-214892BFB37E}" type="pres">
      <dgm:prSet presAssocID="{46C8530C-1BF5-40A3-AEFB-0687897B78B6}" presName="boxAndChildren" presStyleCnt="0"/>
      <dgm:spPr/>
    </dgm:pt>
    <dgm:pt modelId="{EF76200E-E89B-4957-BC5E-805F79E95B89}" type="pres">
      <dgm:prSet presAssocID="{46C8530C-1BF5-40A3-AEFB-0687897B78B6}" presName="parentTextBox" presStyleLbl="node1" presStyleIdx="0" presStyleCnt="8"/>
      <dgm:spPr/>
    </dgm:pt>
    <dgm:pt modelId="{5B5235DF-512D-4381-8A5A-8907BBAFD3FD}" type="pres">
      <dgm:prSet presAssocID="{1C17C56C-567F-4E76-85DF-3613D74A60FE}" presName="sp" presStyleCnt="0"/>
      <dgm:spPr/>
    </dgm:pt>
    <dgm:pt modelId="{0C2D58F1-02A4-4718-9C21-ECC1C51C562C}" type="pres">
      <dgm:prSet presAssocID="{F2D1FFB3-D212-4E84-9620-7492D201364D}" presName="arrowAndChildren" presStyleCnt="0"/>
      <dgm:spPr/>
    </dgm:pt>
    <dgm:pt modelId="{AC020CC2-E5A3-45F2-8063-AF31A5501875}" type="pres">
      <dgm:prSet presAssocID="{F2D1FFB3-D212-4E84-9620-7492D201364D}" presName="parentTextArrow" presStyleLbl="node1" presStyleIdx="1" presStyleCnt="8"/>
      <dgm:spPr/>
    </dgm:pt>
    <dgm:pt modelId="{EFEA9571-A5F8-4192-969B-12C3E7D4C8E0}" type="pres">
      <dgm:prSet presAssocID="{398BD34F-9D64-4C3A-A835-D236FF02AE8E}" presName="sp" presStyleCnt="0"/>
      <dgm:spPr/>
    </dgm:pt>
    <dgm:pt modelId="{3ECCF418-174F-4771-AB7B-EF9D1FC374D2}" type="pres">
      <dgm:prSet presAssocID="{AF5063EF-594F-4612-8FBD-7A4A48FDE1DC}" presName="arrowAndChildren" presStyleCnt="0"/>
      <dgm:spPr/>
    </dgm:pt>
    <dgm:pt modelId="{3DB72D02-7DEA-4788-BACB-6A4337CA9691}" type="pres">
      <dgm:prSet presAssocID="{AF5063EF-594F-4612-8FBD-7A4A48FDE1DC}" presName="parentTextArrow" presStyleLbl="node1" presStyleIdx="2" presStyleCnt="8"/>
      <dgm:spPr/>
    </dgm:pt>
    <dgm:pt modelId="{B98938DF-0349-4DC5-8788-91C5381DF3DD}" type="pres">
      <dgm:prSet presAssocID="{601FA159-AE0F-486C-9C84-EF7AF82E8C37}" presName="sp" presStyleCnt="0"/>
      <dgm:spPr/>
    </dgm:pt>
    <dgm:pt modelId="{60EFC524-333A-4C51-858B-48B88295AD25}" type="pres">
      <dgm:prSet presAssocID="{4492C229-6BD0-41F2-8A87-191D8F70046D}" presName="arrowAndChildren" presStyleCnt="0"/>
      <dgm:spPr/>
    </dgm:pt>
    <dgm:pt modelId="{0D7ED145-3D7B-425A-B4D1-F12802DD465B}" type="pres">
      <dgm:prSet presAssocID="{4492C229-6BD0-41F2-8A87-191D8F70046D}" presName="parentTextArrow" presStyleLbl="node1" presStyleIdx="3" presStyleCnt="8"/>
      <dgm:spPr/>
    </dgm:pt>
    <dgm:pt modelId="{CDED645B-E02F-4FCB-ACE4-6F0DC62B4133}" type="pres">
      <dgm:prSet presAssocID="{3A572964-FDD8-42FE-A933-6E0C32B8BCE5}" presName="sp" presStyleCnt="0"/>
      <dgm:spPr/>
    </dgm:pt>
    <dgm:pt modelId="{070213C2-60A9-444C-BF19-487AE20B9134}" type="pres">
      <dgm:prSet presAssocID="{E475E840-9173-4AA9-8AAA-6F60A9647872}" presName="arrowAndChildren" presStyleCnt="0"/>
      <dgm:spPr/>
    </dgm:pt>
    <dgm:pt modelId="{DC6A1EBB-AB23-44E6-9CC3-E0F5DBBD6CA6}" type="pres">
      <dgm:prSet presAssocID="{E475E840-9173-4AA9-8AAA-6F60A9647872}" presName="parentTextArrow" presStyleLbl="node1" presStyleIdx="4" presStyleCnt="8"/>
      <dgm:spPr/>
    </dgm:pt>
    <dgm:pt modelId="{276FC908-8294-4E89-8F55-44BB8E0ADD02}" type="pres">
      <dgm:prSet presAssocID="{7456E4E4-6B3C-4543-BE58-7B6BFDA82923}" presName="sp" presStyleCnt="0"/>
      <dgm:spPr/>
    </dgm:pt>
    <dgm:pt modelId="{07E56F58-F60B-46D5-9423-CD4947BB5F60}" type="pres">
      <dgm:prSet presAssocID="{81999FCF-32C3-47F9-961F-5ED5113E2128}" presName="arrowAndChildren" presStyleCnt="0"/>
      <dgm:spPr/>
    </dgm:pt>
    <dgm:pt modelId="{7F613801-AD98-4737-BC7B-EBDDCC527EC6}" type="pres">
      <dgm:prSet presAssocID="{81999FCF-32C3-47F9-961F-5ED5113E2128}" presName="parentTextArrow" presStyleLbl="node1" presStyleIdx="5" presStyleCnt="8"/>
      <dgm:spPr/>
    </dgm:pt>
    <dgm:pt modelId="{1F44E9BC-1F74-48C1-BF25-68EE84ABF220}" type="pres">
      <dgm:prSet presAssocID="{C3BC4B0D-38DB-4555-A547-4F724A356878}" presName="sp" presStyleCnt="0"/>
      <dgm:spPr/>
    </dgm:pt>
    <dgm:pt modelId="{C9E1C744-8D20-4975-9482-B07C924EE3B9}" type="pres">
      <dgm:prSet presAssocID="{05D3FDAF-8F71-44DA-BD3C-0EE9F242C03D}" presName="arrowAndChildren" presStyleCnt="0"/>
      <dgm:spPr/>
    </dgm:pt>
    <dgm:pt modelId="{7645B908-79EE-4CE2-A769-EF804B9F7F63}" type="pres">
      <dgm:prSet presAssocID="{05D3FDAF-8F71-44DA-BD3C-0EE9F242C03D}" presName="parentTextArrow" presStyleLbl="node1" presStyleIdx="6" presStyleCnt="8"/>
      <dgm:spPr/>
    </dgm:pt>
    <dgm:pt modelId="{0E28838B-A8A2-4D7C-8D88-AE0C38686C7A}" type="pres">
      <dgm:prSet presAssocID="{0422640C-26E6-4108-984D-D44EE4062936}" presName="sp" presStyleCnt="0"/>
      <dgm:spPr/>
    </dgm:pt>
    <dgm:pt modelId="{0A8861BC-0EC5-41EB-87C8-B464935B2591}" type="pres">
      <dgm:prSet presAssocID="{70ECEFAE-3C38-4997-B231-A6DBFDA1907B}" presName="arrowAndChildren" presStyleCnt="0"/>
      <dgm:spPr/>
    </dgm:pt>
    <dgm:pt modelId="{FEBDF05C-4585-4632-A856-A6986AE6D6BD}" type="pres">
      <dgm:prSet presAssocID="{70ECEFAE-3C38-4997-B231-A6DBFDA1907B}" presName="parentTextArrow" presStyleLbl="node1" presStyleIdx="7" presStyleCnt="8"/>
      <dgm:spPr/>
    </dgm:pt>
  </dgm:ptLst>
  <dgm:cxnLst>
    <dgm:cxn modelId="{23A1B51B-B70E-4853-B064-CF01D95D0E59}" type="presOf" srcId="{AF5063EF-594F-4612-8FBD-7A4A48FDE1DC}" destId="{3DB72D02-7DEA-4788-BACB-6A4337CA9691}" srcOrd="0" destOrd="0" presId="urn:microsoft.com/office/officeart/2005/8/layout/process4"/>
    <dgm:cxn modelId="{25980633-D2EF-4ADF-B669-D296ECDDB217}" srcId="{48E8365A-1D69-409C-8AD8-21440B95D6F6}" destId="{05D3FDAF-8F71-44DA-BD3C-0EE9F242C03D}" srcOrd="1" destOrd="0" parTransId="{D6CE0C56-4A5A-4A22-A8EB-D9E638694EC5}" sibTransId="{C3BC4B0D-38DB-4555-A547-4F724A356878}"/>
    <dgm:cxn modelId="{DCE6E96D-5EEA-46A8-9561-CC1C3C93E71C}" srcId="{48E8365A-1D69-409C-8AD8-21440B95D6F6}" destId="{81999FCF-32C3-47F9-961F-5ED5113E2128}" srcOrd="2" destOrd="0" parTransId="{0D220B36-C3F5-45BC-B352-58FB8BE13E91}" sibTransId="{7456E4E4-6B3C-4543-BE58-7B6BFDA82923}"/>
    <dgm:cxn modelId="{43D7254F-54CE-41AA-AEA1-2D852405785A}" srcId="{48E8365A-1D69-409C-8AD8-21440B95D6F6}" destId="{4492C229-6BD0-41F2-8A87-191D8F70046D}" srcOrd="4" destOrd="0" parTransId="{8B5C3D30-F9ED-4110-867A-FD90576CC6FA}" sibTransId="{601FA159-AE0F-486C-9C84-EF7AF82E8C37}"/>
    <dgm:cxn modelId="{25085375-A96D-44F1-B4A8-28FF0509917E}" srcId="{48E8365A-1D69-409C-8AD8-21440B95D6F6}" destId="{46C8530C-1BF5-40A3-AEFB-0687897B78B6}" srcOrd="7" destOrd="0" parTransId="{530D2554-503A-45FC-B8D8-35A46430B588}" sibTransId="{B3998FAE-937B-4E3E-A0E8-F14CDD4F6074}"/>
    <dgm:cxn modelId="{97F9968E-A9C5-4D1E-BF35-B0EFE2007097}" type="presOf" srcId="{81999FCF-32C3-47F9-961F-5ED5113E2128}" destId="{7F613801-AD98-4737-BC7B-EBDDCC527EC6}" srcOrd="0" destOrd="0" presId="urn:microsoft.com/office/officeart/2005/8/layout/process4"/>
    <dgm:cxn modelId="{78EFAD96-1891-40F1-A3BE-6F94ED5568F6}" type="presOf" srcId="{E475E840-9173-4AA9-8AAA-6F60A9647872}" destId="{DC6A1EBB-AB23-44E6-9CC3-E0F5DBBD6CA6}" srcOrd="0" destOrd="0" presId="urn:microsoft.com/office/officeart/2005/8/layout/process4"/>
    <dgm:cxn modelId="{ABA0BF96-D92F-4231-9F45-F7B1A6909FEB}" type="presOf" srcId="{F2D1FFB3-D212-4E84-9620-7492D201364D}" destId="{AC020CC2-E5A3-45F2-8063-AF31A5501875}" srcOrd="0" destOrd="0" presId="urn:microsoft.com/office/officeart/2005/8/layout/process4"/>
    <dgm:cxn modelId="{9AB31499-C1D9-40B5-A68B-786440CE693A}" type="presOf" srcId="{70ECEFAE-3C38-4997-B231-A6DBFDA1907B}" destId="{FEBDF05C-4585-4632-A856-A6986AE6D6BD}" srcOrd="0" destOrd="0" presId="urn:microsoft.com/office/officeart/2005/8/layout/process4"/>
    <dgm:cxn modelId="{37C28399-4BCF-4711-8B3F-19CBB219B1D4}" type="presOf" srcId="{46C8530C-1BF5-40A3-AEFB-0687897B78B6}" destId="{EF76200E-E89B-4957-BC5E-805F79E95B89}" srcOrd="0" destOrd="0" presId="urn:microsoft.com/office/officeart/2005/8/layout/process4"/>
    <dgm:cxn modelId="{BE70649D-619B-412E-809C-2F9A45F678CA}" type="presOf" srcId="{05D3FDAF-8F71-44DA-BD3C-0EE9F242C03D}" destId="{7645B908-79EE-4CE2-A769-EF804B9F7F63}" srcOrd="0" destOrd="0" presId="urn:microsoft.com/office/officeart/2005/8/layout/process4"/>
    <dgm:cxn modelId="{F24389A7-AF26-470F-B7CC-174EFE2A716E}" srcId="{48E8365A-1D69-409C-8AD8-21440B95D6F6}" destId="{F2D1FFB3-D212-4E84-9620-7492D201364D}" srcOrd="6" destOrd="0" parTransId="{499EE79D-58E2-4349-AFC9-2FE4AC1D98ED}" sibTransId="{1C17C56C-567F-4E76-85DF-3613D74A60FE}"/>
    <dgm:cxn modelId="{284CD7A9-07AB-41D6-BE56-51470F7EB716}" srcId="{48E8365A-1D69-409C-8AD8-21440B95D6F6}" destId="{AF5063EF-594F-4612-8FBD-7A4A48FDE1DC}" srcOrd="5" destOrd="0" parTransId="{4951D240-A914-40C0-A2C6-C5510135256D}" sibTransId="{398BD34F-9D64-4C3A-A835-D236FF02AE8E}"/>
    <dgm:cxn modelId="{CFA726B0-115D-4FD9-ABC4-79B1D1DDE36B}" srcId="{48E8365A-1D69-409C-8AD8-21440B95D6F6}" destId="{E475E840-9173-4AA9-8AAA-6F60A9647872}" srcOrd="3" destOrd="0" parTransId="{CF98CC64-A0C5-4AF8-8F4C-B4899AC64A31}" sibTransId="{3A572964-FDD8-42FE-A933-6E0C32B8BCE5}"/>
    <dgm:cxn modelId="{90D823D3-E178-444F-B140-1BDE19704281}" type="presOf" srcId="{4492C229-6BD0-41F2-8A87-191D8F70046D}" destId="{0D7ED145-3D7B-425A-B4D1-F12802DD465B}" srcOrd="0" destOrd="0" presId="urn:microsoft.com/office/officeart/2005/8/layout/process4"/>
    <dgm:cxn modelId="{93B245E8-5D6D-4AD5-8221-26E0B2019731}" type="presOf" srcId="{48E8365A-1D69-409C-8AD8-21440B95D6F6}" destId="{C2131203-73ED-4321-82CF-33097323BA20}" srcOrd="0" destOrd="0" presId="urn:microsoft.com/office/officeart/2005/8/layout/process4"/>
    <dgm:cxn modelId="{49A8C7E8-8A03-49DF-B935-8064FEAF4E66}" srcId="{48E8365A-1D69-409C-8AD8-21440B95D6F6}" destId="{70ECEFAE-3C38-4997-B231-A6DBFDA1907B}" srcOrd="0" destOrd="0" parTransId="{2D560E8A-E4A4-41B2-9870-5955E6A64975}" sibTransId="{0422640C-26E6-4108-984D-D44EE4062936}"/>
    <dgm:cxn modelId="{A900A59C-FFA5-4FD1-9737-452BA4E0D30A}" type="presParOf" srcId="{C2131203-73ED-4321-82CF-33097323BA20}" destId="{D400DE16-A8BC-45EB-8470-214892BFB37E}" srcOrd="0" destOrd="0" presId="urn:microsoft.com/office/officeart/2005/8/layout/process4"/>
    <dgm:cxn modelId="{F961AEE5-4B37-4302-9DC8-35F7C9A5F15F}" type="presParOf" srcId="{D400DE16-A8BC-45EB-8470-214892BFB37E}" destId="{EF76200E-E89B-4957-BC5E-805F79E95B89}" srcOrd="0" destOrd="0" presId="urn:microsoft.com/office/officeart/2005/8/layout/process4"/>
    <dgm:cxn modelId="{AFC6AAC2-272B-49EE-A8CE-16B4BD9EFA56}" type="presParOf" srcId="{C2131203-73ED-4321-82CF-33097323BA20}" destId="{5B5235DF-512D-4381-8A5A-8907BBAFD3FD}" srcOrd="1" destOrd="0" presId="urn:microsoft.com/office/officeart/2005/8/layout/process4"/>
    <dgm:cxn modelId="{E2189712-3A39-4787-A25D-AC9B1ABF3492}" type="presParOf" srcId="{C2131203-73ED-4321-82CF-33097323BA20}" destId="{0C2D58F1-02A4-4718-9C21-ECC1C51C562C}" srcOrd="2" destOrd="0" presId="urn:microsoft.com/office/officeart/2005/8/layout/process4"/>
    <dgm:cxn modelId="{AD22B250-7DE9-45CC-A3BB-90C79D2CEC8B}" type="presParOf" srcId="{0C2D58F1-02A4-4718-9C21-ECC1C51C562C}" destId="{AC020CC2-E5A3-45F2-8063-AF31A5501875}" srcOrd="0" destOrd="0" presId="urn:microsoft.com/office/officeart/2005/8/layout/process4"/>
    <dgm:cxn modelId="{AAC1345D-02F6-4B0F-9436-87999B9C9922}" type="presParOf" srcId="{C2131203-73ED-4321-82CF-33097323BA20}" destId="{EFEA9571-A5F8-4192-969B-12C3E7D4C8E0}" srcOrd="3" destOrd="0" presId="urn:microsoft.com/office/officeart/2005/8/layout/process4"/>
    <dgm:cxn modelId="{F3441AF3-3D8C-46BF-BDA8-13BFA7700050}" type="presParOf" srcId="{C2131203-73ED-4321-82CF-33097323BA20}" destId="{3ECCF418-174F-4771-AB7B-EF9D1FC374D2}" srcOrd="4" destOrd="0" presId="urn:microsoft.com/office/officeart/2005/8/layout/process4"/>
    <dgm:cxn modelId="{241E6FBA-BCEF-4247-94AE-790DDC1B0010}" type="presParOf" srcId="{3ECCF418-174F-4771-AB7B-EF9D1FC374D2}" destId="{3DB72D02-7DEA-4788-BACB-6A4337CA9691}" srcOrd="0" destOrd="0" presId="urn:microsoft.com/office/officeart/2005/8/layout/process4"/>
    <dgm:cxn modelId="{9086B255-A8FB-4BAD-A518-2A38922BF2A9}" type="presParOf" srcId="{C2131203-73ED-4321-82CF-33097323BA20}" destId="{B98938DF-0349-4DC5-8788-91C5381DF3DD}" srcOrd="5" destOrd="0" presId="urn:microsoft.com/office/officeart/2005/8/layout/process4"/>
    <dgm:cxn modelId="{DB693BC0-06A0-4AB2-AF41-B14F1C5CEC3E}" type="presParOf" srcId="{C2131203-73ED-4321-82CF-33097323BA20}" destId="{60EFC524-333A-4C51-858B-48B88295AD25}" srcOrd="6" destOrd="0" presId="urn:microsoft.com/office/officeart/2005/8/layout/process4"/>
    <dgm:cxn modelId="{7AF08A2B-6D1A-48BD-861C-90D0EB01EC01}" type="presParOf" srcId="{60EFC524-333A-4C51-858B-48B88295AD25}" destId="{0D7ED145-3D7B-425A-B4D1-F12802DD465B}" srcOrd="0" destOrd="0" presId="urn:microsoft.com/office/officeart/2005/8/layout/process4"/>
    <dgm:cxn modelId="{80AD9E76-BE4D-46E7-9CD5-37A6296C71D7}" type="presParOf" srcId="{C2131203-73ED-4321-82CF-33097323BA20}" destId="{CDED645B-E02F-4FCB-ACE4-6F0DC62B4133}" srcOrd="7" destOrd="0" presId="urn:microsoft.com/office/officeart/2005/8/layout/process4"/>
    <dgm:cxn modelId="{635B7D8E-A36C-4159-A693-6B2826A72F4D}" type="presParOf" srcId="{C2131203-73ED-4321-82CF-33097323BA20}" destId="{070213C2-60A9-444C-BF19-487AE20B9134}" srcOrd="8" destOrd="0" presId="urn:microsoft.com/office/officeart/2005/8/layout/process4"/>
    <dgm:cxn modelId="{1068B730-E35C-4E23-A2AE-B38BBFA26221}" type="presParOf" srcId="{070213C2-60A9-444C-BF19-487AE20B9134}" destId="{DC6A1EBB-AB23-44E6-9CC3-E0F5DBBD6CA6}" srcOrd="0" destOrd="0" presId="urn:microsoft.com/office/officeart/2005/8/layout/process4"/>
    <dgm:cxn modelId="{5BDB331E-42A4-4743-8480-70118F69F932}" type="presParOf" srcId="{C2131203-73ED-4321-82CF-33097323BA20}" destId="{276FC908-8294-4E89-8F55-44BB8E0ADD02}" srcOrd="9" destOrd="0" presId="urn:microsoft.com/office/officeart/2005/8/layout/process4"/>
    <dgm:cxn modelId="{BE43F101-1C30-4470-B848-B330D8AA34B4}" type="presParOf" srcId="{C2131203-73ED-4321-82CF-33097323BA20}" destId="{07E56F58-F60B-46D5-9423-CD4947BB5F60}" srcOrd="10" destOrd="0" presId="urn:microsoft.com/office/officeart/2005/8/layout/process4"/>
    <dgm:cxn modelId="{A7D00EDF-76A0-4216-94D1-36FFD4FD7E4C}" type="presParOf" srcId="{07E56F58-F60B-46D5-9423-CD4947BB5F60}" destId="{7F613801-AD98-4737-BC7B-EBDDCC527EC6}" srcOrd="0" destOrd="0" presId="urn:microsoft.com/office/officeart/2005/8/layout/process4"/>
    <dgm:cxn modelId="{2AA444BC-81D1-4D05-9544-5032BDABFD35}" type="presParOf" srcId="{C2131203-73ED-4321-82CF-33097323BA20}" destId="{1F44E9BC-1F74-48C1-BF25-68EE84ABF220}" srcOrd="11" destOrd="0" presId="urn:microsoft.com/office/officeart/2005/8/layout/process4"/>
    <dgm:cxn modelId="{235026A2-4A5E-40EB-9B93-1ECB2374C15F}" type="presParOf" srcId="{C2131203-73ED-4321-82CF-33097323BA20}" destId="{C9E1C744-8D20-4975-9482-B07C924EE3B9}" srcOrd="12" destOrd="0" presId="urn:microsoft.com/office/officeart/2005/8/layout/process4"/>
    <dgm:cxn modelId="{4BF3A7F8-60E3-41EA-9582-A283F191C640}" type="presParOf" srcId="{C9E1C744-8D20-4975-9482-B07C924EE3B9}" destId="{7645B908-79EE-4CE2-A769-EF804B9F7F63}" srcOrd="0" destOrd="0" presId="urn:microsoft.com/office/officeart/2005/8/layout/process4"/>
    <dgm:cxn modelId="{7D37D844-4F14-4E9A-BF12-CD5067BAFA76}" type="presParOf" srcId="{C2131203-73ED-4321-82CF-33097323BA20}" destId="{0E28838B-A8A2-4D7C-8D88-AE0C38686C7A}" srcOrd="13" destOrd="0" presId="urn:microsoft.com/office/officeart/2005/8/layout/process4"/>
    <dgm:cxn modelId="{F183159D-A9A5-4A04-B050-FA91DE11749E}" type="presParOf" srcId="{C2131203-73ED-4321-82CF-33097323BA20}" destId="{0A8861BC-0EC5-41EB-87C8-B464935B2591}" srcOrd="14" destOrd="0" presId="urn:microsoft.com/office/officeart/2005/8/layout/process4"/>
    <dgm:cxn modelId="{2F543491-1C3C-414D-8A5D-8DA8AC465B74}" type="presParOf" srcId="{0A8861BC-0EC5-41EB-87C8-B464935B2591}" destId="{FEBDF05C-4585-4632-A856-A6986AE6D6BD}" srcOrd="0" destOrd="0" presId="urn:microsoft.com/office/officeart/2005/8/layout/process4"/>
  </dgm:cxnLst>
  <dgm:bg/>
  <dgm:whole>
    <a:ln>
      <a:noFill/>
    </a:ln>
  </dgm:whole>
  <dgm:extLst>
    <a:ext uri="http://schemas.microsoft.com/office/drawing/2008/diagram">
      <dsp:dataModelExt xmlns:dsp="http://schemas.microsoft.com/office/drawing/2008/diagram" relId="rId12" minVer="http://schemas.openxmlformats.org/drawingml/2006/diagram"/>
    </a:ext>
  </dgm:extLst>
</dgm:dataModel>
</file>

<file path=ppt/diagrams/data26.xml><?xml version="1.0" encoding="utf-8"?>
<dgm:dataModel xmlns:dgm="http://schemas.openxmlformats.org/drawingml/2006/diagram" xmlns:a="http://schemas.openxmlformats.org/drawingml/2006/main">
  <dgm:ptLst>
    <dgm:pt modelId="{8A9D893B-CB2B-4803-965D-69440BAA5F35}" type="doc">
      <dgm:prSet loTypeId="urn:microsoft.com/office/officeart/2005/8/layout/vList2" loCatId="list" qsTypeId="urn:microsoft.com/office/officeart/2005/8/quickstyle/simple1" qsCatId="simple" csTypeId="urn:microsoft.com/office/officeart/2005/8/colors/accent4_2" csCatId="accent4" phldr="1"/>
      <dgm:spPr/>
      <dgm:t>
        <a:bodyPr/>
        <a:lstStyle/>
        <a:p>
          <a:endParaRPr lang="en-US"/>
        </a:p>
      </dgm:t>
    </dgm:pt>
    <dgm:pt modelId="{DE69A386-F4D7-413F-ACCD-A5B1EADA8CC9}">
      <dgm:prSet/>
      <dgm:spPr>
        <a:solidFill>
          <a:srgbClr val="065D8C"/>
        </a:solidFill>
      </dgm:spPr>
      <dgm:t>
        <a:bodyPr/>
        <a:lstStyle/>
        <a:p>
          <a:pPr rtl="0"/>
          <a:r>
            <a:rPr lang="en-US" dirty="0">
              <a:latin typeface="Source Sans Pro" panose="020B0503030403020204" pitchFamily="34" charset="0"/>
              <a:ea typeface="Source Sans Pro" panose="020B0503030403020204" pitchFamily="34" charset="0"/>
            </a:rPr>
            <a:t>Understand the City’s hiring process and your role as a partner with HR</a:t>
          </a:r>
        </a:p>
      </dgm:t>
    </dgm:pt>
    <dgm:pt modelId="{DA486F57-A992-4710-8E86-65DC189163DF}" type="parTrans" cxnId="{E615B0E2-3A98-454B-B586-54FA09AD31FC}">
      <dgm:prSet/>
      <dgm:spPr/>
      <dgm:t>
        <a:bodyPr/>
        <a:lstStyle/>
        <a:p>
          <a:endParaRPr lang="en-US"/>
        </a:p>
      </dgm:t>
    </dgm:pt>
    <dgm:pt modelId="{F449B1D1-419C-4B15-91D1-9567B952BC9A}" type="sibTrans" cxnId="{E615B0E2-3A98-454B-B586-54FA09AD31FC}">
      <dgm:prSet/>
      <dgm:spPr/>
      <dgm:t>
        <a:bodyPr/>
        <a:lstStyle/>
        <a:p>
          <a:endParaRPr lang="en-US"/>
        </a:p>
      </dgm:t>
    </dgm:pt>
    <dgm:pt modelId="{6B881AE6-B436-4F2D-BC92-6C9509E390B8}">
      <dgm:prSet/>
      <dgm:spPr>
        <a:solidFill>
          <a:srgbClr val="065D8C"/>
        </a:solidFill>
      </dgm:spPr>
      <dgm:t>
        <a:bodyPr/>
        <a:lstStyle/>
        <a:p>
          <a:pPr rtl="0"/>
          <a:r>
            <a:rPr lang="en-US" dirty="0">
              <a:latin typeface="Source Sans Pro" panose="020B0503030403020204" pitchFamily="34" charset="0"/>
              <a:ea typeface="Source Sans Pro" panose="020B0503030403020204" pitchFamily="34" charset="0"/>
            </a:rPr>
            <a:t>Plan a streamlined and equitable hiring process</a:t>
          </a:r>
        </a:p>
      </dgm:t>
    </dgm:pt>
    <dgm:pt modelId="{0C35433A-BA49-49C2-97D4-A456C0870B37}" type="parTrans" cxnId="{4DF981E9-9BCF-450A-B7C6-DEC7BAF41AF3}">
      <dgm:prSet/>
      <dgm:spPr/>
      <dgm:t>
        <a:bodyPr/>
        <a:lstStyle/>
        <a:p>
          <a:endParaRPr lang="en-US"/>
        </a:p>
      </dgm:t>
    </dgm:pt>
    <dgm:pt modelId="{49F1963C-410A-41A3-84D5-ED967D858681}" type="sibTrans" cxnId="{4DF981E9-9BCF-450A-B7C6-DEC7BAF41AF3}">
      <dgm:prSet/>
      <dgm:spPr/>
      <dgm:t>
        <a:bodyPr/>
        <a:lstStyle/>
        <a:p>
          <a:endParaRPr lang="en-US"/>
        </a:p>
      </dgm:t>
    </dgm:pt>
    <dgm:pt modelId="{16EE605E-ACFC-475B-83A9-8C29F92F39C4}">
      <dgm:prSet/>
      <dgm:spPr>
        <a:solidFill>
          <a:srgbClr val="065D8C"/>
        </a:solidFill>
      </dgm:spPr>
      <dgm:t>
        <a:bodyPr/>
        <a:lstStyle/>
        <a:p>
          <a:pPr>
            <a:buNone/>
          </a:pPr>
          <a:r>
            <a:rPr lang="en-US" dirty="0">
              <a:latin typeface="Source Sans Pro" panose="020B0503030403020204" pitchFamily="34" charset="0"/>
              <a:ea typeface="Source Sans Pro" panose="020B0503030403020204" pitchFamily="34" charset="0"/>
            </a:rPr>
            <a:t>Locate and use resources to assist in the hiring process </a:t>
          </a:r>
        </a:p>
      </dgm:t>
    </dgm:pt>
    <dgm:pt modelId="{D29693CC-5D0D-421D-B606-F180FA360C3D}" type="parTrans" cxnId="{4CEC32ED-1832-4C78-B60D-56C9DDD17C8C}">
      <dgm:prSet/>
      <dgm:spPr/>
      <dgm:t>
        <a:bodyPr/>
        <a:lstStyle/>
        <a:p>
          <a:endParaRPr lang="en-US"/>
        </a:p>
      </dgm:t>
    </dgm:pt>
    <dgm:pt modelId="{455427EC-31F0-4F3E-9968-41C519C674C0}" type="sibTrans" cxnId="{4CEC32ED-1832-4C78-B60D-56C9DDD17C8C}">
      <dgm:prSet/>
      <dgm:spPr/>
      <dgm:t>
        <a:bodyPr/>
        <a:lstStyle/>
        <a:p>
          <a:endParaRPr lang="en-US"/>
        </a:p>
      </dgm:t>
    </dgm:pt>
    <dgm:pt modelId="{9B8C0FD6-6EB9-4528-AD2C-9C1B88581610}">
      <dgm:prSet/>
      <dgm:spPr>
        <a:solidFill>
          <a:srgbClr val="065D8C"/>
        </a:solidFill>
      </dgm:spPr>
      <dgm:t>
        <a:bodyPr/>
        <a:lstStyle/>
        <a:p>
          <a:pPr>
            <a:buNone/>
          </a:pPr>
          <a:r>
            <a:rPr lang="en-US" dirty="0">
              <a:latin typeface="Source Sans Pro" panose="020B0503030403020204" pitchFamily="34" charset="0"/>
              <a:ea typeface="Source Sans Pro" panose="020B0503030403020204" pitchFamily="34" charset="0"/>
            </a:rPr>
            <a:t>Create and use effective position descriptions to frame the hiring process</a:t>
          </a:r>
        </a:p>
      </dgm:t>
    </dgm:pt>
    <dgm:pt modelId="{E285901B-D55C-43A5-86BF-A922E76983CC}" type="sibTrans" cxnId="{A30B22D8-A6CC-4C6F-A54E-A2478336F0F2}">
      <dgm:prSet/>
      <dgm:spPr/>
      <dgm:t>
        <a:bodyPr/>
        <a:lstStyle/>
        <a:p>
          <a:endParaRPr lang="en-US"/>
        </a:p>
      </dgm:t>
    </dgm:pt>
    <dgm:pt modelId="{626703F4-C586-44EC-8AB2-FE5B7E47632F}" type="parTrans" cxnId="{A30B22D8-A6CC-4C6F-A54E-A2478336F0F2}">
      <dgm:prSet/>
      <dgm:spPr/>
      <dgm:t>
        <a:bodyPr/>
        <a:lstStyle/>
        <a:p>
          <a:endParaRPr lang="en-US"/>
        </a:p>
      </dgm:t>
    </dgm:pt>
    <dgm:pt modelId="{BA10B91D-3DC2-4648-9E23-C8D0D20B16DD}" type="pres">
      <dgm:prSet presAssocID="{8A9D893B-CB2B-4803-965D-69440BAA5F35}" presName="linear" presStyleCnt="0">
        <dgm:presLayoutVars>
          <dgm:animLvl val="lvl"/>
          <dgm:resizeHandles val="exact"/>
        </dgm:presLayoutVars>
      </dgm:prSet>
      <dgm:spPr/>
    </dgm:pt>
    <dgm:pt modelId="{80814625-E1A8-48D6-8FA1-EC6A71296FF5}" type="pres">
      <dgm:prSet presAssocID="{DE69A386-F4D7-413F-ACCD-A5B1EADA8CC9}" presName="parentText" presStyleLbl="node1" presStyleIdx="0" presStyleCnt="4">
        <dgm:presLayoutVars>
          <dgm:chMax val="0"/>
          <dgm:bulletEnabled val="1"/>
        </dgm:presLayoutVars>
      </dgm:prSet>
      <dgm:spPr/>
    </dgm:pt>
    <dgm:pt modelId="{8903FB14-DF32-42E0-B5C4-D7FEAB5FC997}" type="pres">
      <dgm:prSet presAssocID="{F449B1D1-419C-4B15-91D1-9567B952BC9A}" presName="spacer" presStyleCnt="0"/>
      <dgm:spPr/>
    </dgm:pt>
    <dgm:pt modelId="{2EBAA7F9-C059-4B8E-99F7-56E353F9ECF2}" type="pres">
      <dgm:prSet presAssocID="{9B8C0FD6-6EB9-4528-AD2C-9C1B88581610}" presName="parentText" presStyleLbl="node1" presStyleIdx="1" presStyleCnt="4">
        <dgm:presLayoutVars>
          <dgm:chMax val="0"/>
          <dgm:bulletEnabled val="1"/>
        </dgm:presLayoutVars>
      </dgm:prSet>
      <dgm:spPr/>
    </dgm:pt>
    <dgm:pt modelId="{F26419A2-0CDC-49BF-BE13-782B6B7FF463}" type="pres">
      <dgm:prSet presAssocID="{E285901B-D55C-43A5-86BF-A922E76983CC}" presName="spacer" presStyleCnt="0"/>
      <dgm:spPr/>
    </dgm:pt>
    <dgm:pt modelId="{993A4AC1-56E0-48F6-A81A-D11B9A40AA9C}" type="pres">
      <dgm:prSet presAssocID="{6B881AE6-B436-4F2D-BC92-6C9509E390B8}" presName="parentText" presStyleLbl="node1" presStyleIdx="2" presStyleCnt="4">
        <dgm:presLayoutVars>
          <dgm:chMax val="0"/>
          <dgm:bulletEnabled val="1"/>
        </dgm:presLayoutVars>
      </dgm:prSet>
      <dgm:spPr/>
    </dgm:pt>
    <dgm:pt modelId="{63FF15D4-D6C8-4580-B3CB-EF76A4A8E21A}" type="pres">
      <dgm:prSet presAssocID="{49F1963C-410A-41A3-84D5-ED967D858681}" presName="spacer" presStyleCnt="0"/>
      <dgm:spPr/>
    </dgm:pt>
    <dgm:pt modelId="{98653F73-7F63-49E2-A16B-894AF96317DF}" type="pres">
      <dgm:prSet presAssocID="{16EE605E-ACFC-475B-83A9-8C29F92F39C4}" presName="parentText" presStyleLbl="node1" presStyleIdx="3" presStyleCnt="4">
        <dgm:presLayoutVars>
          <dgm:chMax val="0"/>
          <dgm:bulletEnabled val="1"/>
        </dgm:presLayoutVars>
      </dgm:prSet>
      <dgm:spPr/>
    </dgm:pt>
  </dgm:ptLst>
  <dgm:cxnLst>
    <dgm:cxn modelId="{F787A611-BF25-462E-B414-86742EF07ED9}" type="presOf" srcId="{8A9D893B-CB2B-4803-965D-69440BAA5F35}" destId="{BA10B91D-3DC2-4648-9E23-C8D0D20B16DD}" srcOrd="0" destOrd="0" presId="urn:microsoft.com/office/officeart/2005/8/layout/vList2"/>
    <dgm:cxn modelId="{DF615012-B67A-44FC-8A53-0296F2DCECA2}" type="presOf" srcId="{DE69A386-F4D7-413F-ACCD-A5B1EADA8CC9}" destId="{80814625-E1A8-48D6-8FA1-EC6A71296FF5}" srcOrd="0" destOrd="0" presId="urn:microsoft.com/office/officeart/2005/8/layout/vList2"/>
    <dgm:cxn modelId="{E9236A36-07A4-4499-8E71-B8EC17509D8C}" type="presOf" srcId="{16EE605E-ACFC-475B-83A9-8C29F92F39C4}" destId="{98653F73-7F63-49E2-A16B-894AF96317DF}" srcOrd="0" destOrd="0" presId="urn:microsoft.com/office/officeart/2005/8/layout/vList2"/>
    <dgm:cxn modelId="{F583C182-35E4-4C44-BCF4-4F10AF61B8F4}" type="presOf" srcId="{6B881AE6-B436-4F2D-BC92-6C9509E390B8}" destId="{993A4AC1-56E0-48F6-A81A-D11B9A40AA9C}" srcOrd="0" destOrd="0" presId="urn:microsoft.com/office/officeart/2005/8/layout/vList2"/>
    <dgm:cxn modelId="{4380899F-397D-469E-A7ED-595C62C1EB9B}" type="presOf" srcId="{9B8C0FD6-6EB9-4528-AD2C-9C1B88581610}" destId="{2EBAA7F9-C059-4B8E-99F7-56E353F9ECF2}" srcOrd="0" destOrd="0" presId="urn:microsoft.com/office/officeart/2005/8/layout/vList2"/>
    <dgm:cxn modelId="{A30B22D8-A6CC-4C6F-A54E-A2478336F0F2}" srcId="{8A9D893B-CB2B-4803-965D-69440BAA5F35}" destId="{9B8C0FD6-6EB9-4528-AD2C-9C1B88581610}" srcOrd="1" destOrd="0" parTransId="{626703F4-C586-44EC-8AB2-FE5B7E47632F}" sibTransId="{E285901B-D55C-43A5-86BF-A922E76983CC}"/>
    <dgm:cxn modelId="{E615B0E2-3A98-454B-B586-54FA09AD31FC}" srcId="{8A9D893B-CB2B-4803-965D-69440BAA5F35}" destId="{DE69A386-F4D7-413F-ACCD-A5B1EADA8CC9}" srcOrd="0" destOrd="0" parTransId="{DA486F57-A992-4710-8E86-65DC189163DF}" sibTransId="{F449B1D1-419C-4B15-91D1-9567B952BC9A}"/>
    <dgm:cxn modelId="{4DF981E9-9BCF-450A-B7C6-DEC7BAF41AF3}" srcId="{8A9D893B-CB2B-4803-965D-69440BAA5F35}" destId="{6B881AE6-B436-4F2D-BC92-6C9509E390B8}" srcOrd="2" destOrd="0" parTransId="{0C35433A-BA49-49C2-97D4-A456C0870B37}" sibTransId="{49F1963C-410A-41A3-84D5-ED967D858681}"/>
    <dgm:cxn modelId="{4CEC32ED-1832-4C78-B60D-56C9DDD17C8C}" srcId="{8A9D893B-CB2B-4803-965D-69440BAA5F35}" destId="{16EE605E-ACFC-475B-83A9-8C29F92F39C4}" srcOrd="3" destOrd="0" parTransId="{D29693CC-5D0D-421D-B606-F180FA360C3D}" sibTransId="{455427EC-31F0-4F3E-9968-41C519C674C0}"/>
    <dgm:cxn modelId="{2841B7DB-DF37-47EB-9958-9C0F42B29CDB}" type="presParOf" srcId="{BA10B91D-3DC2-4648-9E23-C8D0D20B16DD}" destId="{80814625-E1A8-48D6-8FA1-EC6A71296FF5}" srcOrd="0" destOrd="0" presId="urn:microsoft.com/office/officeart/2005/8/layout/vList2"/>
    <dgm:cxn modelId="{65461571-41C2-4962-87DA-D0513C01B621}" type="presParOf" srcId="{BA10B91D-3DC2-4648-9E23-C8D0D20B16DD}" destId="{8903FB14-DF32-42E0-B5C4-D7FEAB5FC997}" srcOrd="1" destOrd="0" presId="urn:microsoft.com/office/officeart/2005/8/layout/vList2"/>
    <dgm:cxn modelId="{721B972D-746A-4C7E-A56B-19C26F77058C}" type="presParOf" srcId="{BA10B91D-3DC2-4648-9E23-C8D0D20B16DD}" destId="{2EBAA7F9-C059-4B8E-99F7-56E353F9ECF2}" srcOrd="2" destOrd="0" presId="urn:microsoft.com/office/officeart/2005/8/layout/vList2"/>
    <dgm:cxn modelId="{98F00DF8-D0D2-4DCA-917F-1A4E2EBA25B8}" type="presParOf" srcId="{BA10B91D-3DC2-4648-9E23-C8D0D20B16DD}" destId="{F26419A2-0CDC-49BF-BE13-782B6B7FF463}" srcOrd="3" destOrd="0" presId="urn:microsoft.com/office/officeart/2005/8/layout/vList2"/>
    <dgm:cxn modelId="{524E5E60-32FF-400E-9E97-88487431AEA2}" type="presParOf" srcId="{BA10B91D-3DC2-4648-9E23-C8D0D20B16DD}" destId="{993A4AC1-56E0-48F6-A81A-D11B9A40AA9C}" srcOrd="4" destOrd="0" presId="urn:microsoft.com/office/officeart/2005/8/layout/vList2"/>
    <dgm:cxn modelId="{6340CE6D-96F9-4C35-AC39-A257A52C9D7C}" type="presParOf" srcId="{BA10B91D-3DC2-4648-9E23-C8D0D20B16DD}" destId="{63FF15D4-D6C8-4580-B3CB-EF76A4A8E21A}" srcOrd="5" destOrd="0" presId="urn:microsoft.com/office/officeart/2005/8/layout/vList2"/>
    <dgm:cxn modelId="{0AE2D908-E5D5-4ED3-AB9B-D7BEFC842A14}" type="presParOf" srcId="{BA10B91D-3DC2-4648-9E23-C8D0D20B16DD}" destId="{98653F73-7F63-49E2-A16B-894AF96317DF}"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7.xml><?xml version="1.0" encoding="utf-8"?>
<dgm:dataModel xmlns:dgm="http://schemas.openxmlformats.org/drawingml/2006/diagram" xmlns:a="http://schemas.openxmlformats.org/drawingml/2006/main">
  <dgm:ptLst>
    <dgm:pt modelId="{9E0610C8-391D-4026-986A-8B2BC96E653C}" type="doc">
      <dgm:prSet loTypeId="urn:microsoft.com/office/officeart/2005/8/layout/vList2" loCatId="list" qsTypeId="urn:microsoft.com/office/officeart/2005/8/quickstyle/simple3" qsCatId="simple" csTypeId="urn:microsoft.com/office/officeart/2005/8/colors/accent6_2" csCatId="accent6" phldr="1"/>
      <dgm:spPr/>
      <dgm:t>
        <a:bodyPr/>
        <a:lstStyle/>
        <a:p>
          <a:endParaRPr lang="en-US"/>
        </a:p>
      </dgm:t>
    </dgm:pt>
    <dgm:pt modelId="{01098B0C-B8C1-410E-8E46-6D24804A2A1F}">
      <dgm:prSet custT="1"/>
      <dgm:spPr>
        <a:solidFill>
          <a:srgbClr val="065D8C"/>
        </a:solidFill>
      </dgm:spPr>
      <dgm:t>
        <a:bodyPr/>
        <a:lstStyle/>
        <a:p>
          <a:pPr algn="ctr" rtl="0"/>
          <a:r>
            <a:rPr lang="en-US" sz="1400" b="1" dirty="0">
              <a:solidFill>
                <a:schemeClr val="bg1"/>
              </a:solidFill>
              <a:latin typeface="Source Sans Pro" panose="020B0503030403020204" pitchFamily="34" charset="0"/>
              <a:ea typeface="Source Sans Pro" panose="020B0503030403020204" pitchFamily="34" charset="0"/>
            </a:rPr>
            <a:t>Contact</a:t>
          </a:r>
          <a:r>
            <a:rPr lang="en-US" sz="1400" dirty="0">
              <a:solidFill>
                <a:schemeClr val="bg1"/>
              </a:solidFill>
              <a:latin typeface="Source Sans Pro" panose="020B0503030403020204" pitchFamily="34" charset="0"/>
              <a:ea typeface="Source Sans Pro" panose="020B0503030403020204" pitchFamily="34" charset="0"/>
            </a:rPr>
            <a:t> </a:t>
          </a:r>
        </a:p>
        <a:p>
          <a:pPr algn="ctr" rtl="0"/>
          <a:r>
            <a:rPr lang="en-US" sz="1400" b="1" dirty="0">
              <a:solidFill>
                <a:schemeClr val="bg1"/>
              </a:solidFill>
              <a:latin typeface="Source Sans Pro" panose="020B0503030403020204" pitchFamily="34" charset="0"/>
              <a:ea typeface="Source Sans Pro" panose="020B0503030403020204" pitchFamily="34" charset="0"/>
            </a:rPr>
            <a:t>Leah Reinardy  </a:t>
          </a:r>
        </a:p>
        <a:p>
          <a:pPr algn="ctr" rtl="0"/>
          <a:r>
            <a:rPr lang="en-US" sz="1400" b="1" dirty="0">
              <a:solidFill>
                <a:schemeClr val="bg1"/>
              </a:solidFill>
              <a:latin typeface="Source Sans Pro" panose="020B0503030403020204" pitchFamily="34" charset="0"/>
              <a:ea typeface="Source Sans Pro" panose="020B0503030403020204" pitchFamily="34" charset="0"/>
            </a:rPr>
            <a:t>608-267-1156</a:t>
          </a:r>
        </a:p>
      </dgm:t>
    </dgm:pt>
    <dgm:pt modelId="{BA0A7F13-629A-4187-B745-76EF3551E4E5}" type="parTrans" cxnId="{1992E597-3DAF-449B-929C-EEBA1AB9E9CA}">
      <dgm:prSet/>
      <dgm:spPr/>
      <dgm:t>
        <a:bodyPr/>
        <a:lstStyle/>
        <a:p>
          <a:endParaRPr lang="en-US"/>
        </a:p>
      </dgm:t>
    </dgm:pt>
    <dgm:pt modelId="{3F27482C-9D5A-4C0A-9BC0-EDD88CD02F3C}" type="sibTrans" cxnId="{1992E597-3DAF-449B-929C-EEBA1AB9E9CA}">
      <dgm:prSet/>
      <dgm:spPr/>
      <dgm:t>
        <a:bodyPr/>
        <a:lstStyle/>
        <a:p>
          <a:endParaRPr lang="en-US"/>
        </a:p>
      </dgm:t>
    </dgm:pt>
    <dgm:pt modelId="{E83EB873-A791-4E3B-AC86-4B1C8F482D76}">
      <dgm:prSet custT="1"/>
      <dgm:spPr>
        <a:solidFill>
          <a:srgbClr val="065D8C"/>
        </a:solidFill>
      </dgm:spPr>
      <dgm:t>
        <a:bodyPr/>
        <a:lstStyle/>
        <a:p>
          <a:pPr algn="ctr" rtl="0"/>
          <a:r>
            <a:rPr lang="en-US" sz="1400" b="1" dirty="0">
              <a:solidFill>
                <a:schemeClr val="bg1"/>
              </a:solidFill>
              <a:latin typeface="Source Sans Pro" panose="020B0503030403020204" pitchFamily="34" charset="0"/>
              <a:ea typeface="Source Sans Pro" panose="020B0503030403020204" pitchFamily="34" charset="0"/>
            </a:rPr>
            <a:t>Physical or Cognitive Requirements</a:t>
          </a:r>
        </a:p>
      </dgm:t>
    </dgm:pt>
    <dgm:pt modelId="{3C5030C2-9252-46B4-9B54-F91461757999}" type="parTrans" cxnId="{56D7FEEF-A50D-4495-B89E-21AAD466E0C9}">
      <dgm:prSet/>
      <dgm:spPr/>
      <dgm:t>
        <a:bodyPr/>
        <a:lstStyle/>
        <a:p>
          <a:endParaRPr lang="en-US"/>
        </a:p>
      </dgm:t>
    </dgm:pt>
    <dgm:pt modelId="{A1682CC8-1485-4900-A07A-F226A75D70A9}" type="sibTrans" cxnId="{56D7FEEF-A50D-4495-B89E-21AAD466E0C9}">
      <dgm:prSet/>
      <dgm:spPr/>
      <dgm:t>
        <a:bodyPr/>
        <a:lstStyle/>
        <a:p>
          <a:endParaRPr lang="en-US"/>
        </a:p>
      </dgm:t>
    </dgm:pt>
    <dgm:pt modelId="{D7556714-56DF-4BB8-BFF8-538ABA1ECD68}">
      <dgm:prSet custT="1"/>
      <dgm:spPr>
        <a:solidFill>
          <a:srgbClr val="065D8C"/>
        </a:solidFill>
      </dgm:spPr>
      <dgm:t>
        <a:bodyPr/>
        <a:lstStyle/>
        <a:p>
          <a:pPr algn="ctr" rtl="0"/>
          <a:r>
            <a:rPr lang="en-US" sz="1400" b="1" dirty="0">
              <a:solidFill>
                <a:schemeClr val="bg1"/>
              </a:solidFill>
              <a:latin typeface="Source Sans Pro" panose="020B0503030403020204" pitchFamily="34" charset="0"/>
              <a:ea typeface="Source Sans Pro" panose="020B0503030403020204" pitchFamily="34" charset="0"/>
            </a:rPr>
            <a:t>Education/Certification/Transportation</a:t>
          </a:r>
        </a:p>
      </dgm:t>
    </dgm:pt>
    <dgm:pt modelId="{21BC1A4C-8BE2-431C-8983-2A837F1447EC}" type="parTrans" cxnId="{E3807FA5-9D9D-43F4-B9BE-1B6490C7C1D3}">
      <dgm:prSet/>
      <dgm:spPr/>
      <dgm:t>
        <a:bodyPr/>
        <a:lstStyle/>
        <a:p>
          <a:endParaRPr lang="en-US"/>
        </a:p>
      </dgm:t>
    </dgm:pt>
    <dgm:pt modelId="{211BC107-A9D4-4229-A2A8-622D657FF312}" type="sibTrans" cxnId="{E3807FA5-9D9D-43F4-B9BE-1B6490C7C1D3}">
      <dgm:prSet/>
      <dgm:spPr/>
      <dgm:t>
        <a:bodyPr/>
        <a:lstStyle/>
        <a:p>
          <a:endParaRPr lang="en-US"/>
        </a:p>
      </dgm:t>
    </dgm:pt>
    <dgm:pt modelId="{A831AFD7-2E23-4126-8C5D-132E21C1CDD2}">
      <dgm:prSet custT="1"/>
      <dgm:spPr>
        <a:solidFill>
          <a:srgbClr val="065D8C"/>
        </a:solidFill>
      </dgm:spPr>
      <dgm:t>
        <a:bodyPr/>
        <a:lstStyle/>
        <a:p>
          <a:pPr algn="ctr" rtl="0"/>
          <a:r>
            <a:rPr lang="en-US" sz="1400" b="1" dirty="0">
              <a:solidFill>
                <a:schemeClr val="bg1"/>
              </a:solidFill>
              <a:latin typeface="Source Sans Pro" panose="020B0503030403020204" pitchFamily="34" charset="0"/>
              <a:ea typeface="Source Sans Pro" panose="020B0503030403020204" pitchFamily="34" charset="0"/>
            </a:rPr>
            <a:t>Essential Job Functions</a:t>
          </a:r>
        </a:p>
      </dgm:t>
    </dgm:pt>
    <dgm:pt modelId="{70250D26-5D6C-44D7-BD18-0B05B34BB381}" type="parTrans" cxnId="{707D3825-45EF-475A-A514-27B905E196CF}">
      <dgm:prSet/>
      <dgm:spPr/>
      <dgm:t>
        <a:bodyPr/>
        <a:lstStyle/>
        <a:p>
          <a:endParaRPr lang="en-US"/>
        </a:p>
      </dgm:t>
    </dgm:pt>
    <dgm:pt modelId="{B179392D-85AF-4B29-8FDB-69B396B0D617}" type="sibTrans" cxnId="{707D3825-45EF-475A-A514-27B905E196CF}">
      <dgm:prSet/>
      <dgm:spPr/>
      <dgm:t>
        <a:bodyPr/>
        <a:lstStyle/>
        <a:p>
          <a:endParaRPr lang="en-US"/>
        </a:p>
      </dgm:t>
    </dgm:pt>
    <dgm:pt modelId="{1E2E4308-ED88-481F-99B8-8456DDC4BEE9}" type="pres">
      <dgm:prSet presAssocID="{9E0610C8-391D-4026-986A-8B2BC96E653C}" presName="linear" presStyleCnt="0">
        <dgm:presLayoutVars>
          <dgm:animLvl val="lvl"/>
          <dgm:resizeHandles val="exact"/>
        </dgm:presLayoutVars>
      </dgm:prSet>
      <dgm:spPr/>
    </dgm:pt>
    <dgm:pt modelId="{85E2E9CE-1186-4ACF-8FDD-DBF88B7156F1}" type="pres">
      <dgm:prSet presAssocID="{A831AFD7-2E23-4126-8C5D-132E21C1CDD2}" presName="parentText" presStyleLbl="node1" presStyleIdx="0" presStyleCnt="4">
        <dgm:presLayoutVars>
          <dgm:chMax val="0"/>
          <dgm:bulletEnabled val="1"/>
        </dgm:presLayoutVars>
      </dgm:prSet>
      <dgm:spPr/>
    </dgm:pt>
    <dgm:pt modelId="{CBF9EC69-5906-405A-80FF-D8C00C6B611C}" type="pres">
      <dgm:prSet presAssocID="{B179392D-85AF-4B29-8FDB-69B396B0D617}" presName="spacer" presStyleCnt="0"/>
      <dgm:spPr/>
    </dgm:pt>
    <dgm:pt modelId="{892F4D63-6C2F-4045-A7A7-975D5F0403CC}" type="pres">
      <dgm:prSet presAssocID="{E83EB873-A791-4E3B-AC86-4B1C8F482D76}" presName="parentText" presStyleLbl="node1" presStyleIdx="1" presStyleCnt="4">
        <dgm:presLayoutVars>
          <dgm:chMax val="0"/>
          <dgm:bulletEnabled val="1"/>
        </dgm:presLayoutVars>
      </dgm:prSet>
      <dgm:spPr/>
    </dgm:pt>
    <dgm:pt modelId="{E09057DF-25D4-4352-8D0D-2304AA25572D}" type="pres">
      <dgm:prSet presAssocID="{A1682CC8-1485-4900-A07A-F226A75D70A9}" presName="spacer" presStyleCnt="0"/>
      <dgm:spPr/>
    </dgm:pt>
    <dgm:pt modelId="{3A8CE81B-4235-46C1-9B77-09264B8248BF}" type="pres">
      <dgm:prSet presAssocID="{D7556714-56DF-4BB8-BFF8-538ABA1ECD68}" presName="parentText" presStyleLbl="node1" presStyleIdx="2" presStyleCnt="4">
        <dgm:presLayoutVars>
          <dgm:chMax val="0"/>
          <dgm:bulletEnabled val="1"/>
        </dgm:presLayoutVars>
      </dgm:prSet>
      <dgm:spPr/>
    </dgm:pt>
    <dgm:pt modelId="{B8771246-C020-4B0A-A877-44C705952DC6}" type="pres">
      <dgm:prSet presAssocID="{211BC107-A9D4-4229-A2A8-622D657FF312}" presName="spacer" presStyleCnt="0"/>
      <dgm:spPr/>
    </dgm:pt>
    <dgm:pt modelId="{86549487-3EF2-442F-8BB6-3447B10351AB}" type="pres">
      <dgm:prSet presAssocID="{01098B0C-B8C1-410E-8E46-6D24804A2A1F}" presName="parentText" presStyleLbl="node1" presStyleIdx="3" presStyleCnt="4">
        <dgm:presLayoutVars>
          <dgm:chMax val="0"/>
          <dgm:bulletEnabled val="1"/>
        </dgm:presLayoutVars>
      </dgm:prSet>
      <dgm:spPr/>
    </dgm:pt>
  </dgm:ptLst>
  <dgm:cxnLst>
    <dgm:cxn modelId="{707D3825-45EF-475A-A514-27B905E196CF}" srcId="{9E0610C8-391D-4026-986A-8B2BC96E653C}" destId="{A831AFD7-2E23-4126-8C5D-132E21C1CDD2}" srcOrd="0" destOrd="0" parTransId="{70250D26-5D6C-44D7-BD18-0B05B34BB381}" sibTransId="{B179392D-85AF-4B29-8FDB-69B396B0D617}"/>
    <dgm:cxn modelId="{8BE3F884-10B2-4201-9E5F-E8946A529905}" type="presOf" srcId="{9E0610C8-391D-4026-986A-8B2BC96E653C}" destId="{1E2E4308-ED88-481F-99B8-8456DDC4BEE9}" srcOrd="0" destOrd="0" presId="urn:microsoft.com/office/officeart/2005/8/layout/vList2"/>
    <dgm:cxn modelId="{1992E597-3DAF-449B-929C-EEBA1AB9E9CA}" srcId="{9E0610C8-391D-4026-986A-8B2BC96E653C}" destId="{01098B0C-B8C1-410E-8E46-6D24804A2A1F}" srcOrd="3" destOrd="0" parTransId="{BA0A7F13-629A-4187-B745-76EF3551E4E5}" sibTransId="{3F27482C-9D5A-4C0A-9BC0-EDD88CD02F3C}"/>
    <dgm:cxn modelId="{E3807FA5-9D9D-43F4-B9BE-1B6490C7C1D3}" srcId="{9E0610C8-391D-4026-986A-8B2BC96E653C}" destId="{D7556714-56DF-4BB8-BFF8-538ABA1ECD68}" srcOrd="2" destOrd="0" parTransId="{21BC1A4C-8BE2-431C-8983-2A837F1447EC}" sibTransId="{211BC107-A9D4-4229-A2A8-622D657FF312}"/>
    <dgm:cxn modelId="{BDBC2FB9-DC17-4BA3-86EC-3615C1287CAD}" type="presOf" srcId="{01098B0C-B8C1-410E-8E46-6D24804A2A1F}" destId="{86549487-3EF2-442F-8BB6-3447B10351AB}" srcOrd="0" destOrd="0" presId="urn:microsoft.com/office/officeart/2005/8/layout/vList2"/>
    <dgm:cxn modelId="{E3230FE0-106D-4C53-BADF-06B56FE1C9C4}" type="presOf" srcId="{E83EB873-A791-4E3B-AC86-4B1C8F482D76}" destId="{892F4D63-6C2F-4045-A7A7-975D5F0403CC}" srcOrd="0" destOrd="0" presId="urn:microsoft.com/office/officeart/2005/8/layout/vList2"/>
    <dgm:cxn modelId="{6561E3E5-5E2B-4309-A96B-20F144C08FCC}" type="presOf" srcId="{D7556714-56DF-4BB8-BFF8-538ABA1ECD68}" destId="{3A8CE81B-4235-46C1-9B77-09264B8248BF}" srcOrd="0" destOrd="0" presId="urn:microsoft.com/office/officeart/2005/8/layout/vList2"/>
    <dgm:cxn modelId="{A9DF37ED-2AE1-447D-8BF9-F435CA095AFF}" type="presOf" srcId="{A831AFD7-2E23-4126-8C5D-132E21C1CDD2}" destId="{85E2E9CE-1186-4ACF-8FDD-DBF88B7156F1}" srcOrd="0" destOrd="0" presId="urn:microsoft.com/office/officeart/2005/8/layout/vList2"/>
    <dgm:cxn modelId="{56D7FEEF-A50D-4495-B89E-21AAD466E0C9}" srcId="{9E0610C8-391D-4026-986A-8B2BC96E653C}" destId="{E83EB873-A791-4E3B-AC86-4B1C8F482D76}" srcOrd="1" destOrd="0" parTransId="{3C5030C2-9252-46B4-9B54-F91461757999}" sibTransId="{A1682CC8-1485-4900-A07A-F226A75D70A9}"/>
    <dgm:cxn modelId="{B0511E4F-3D29-4DE7-B377-E0E6844642B8}" type="presParOf" srcId="{1E2E4308-ED88-481F-99B8-8456DDC4BEE9}" destId="{85E2E9CE-1186-4ACF-8FDD-DBF88B7156F1}" srcOrd="0" destOrd="0" presId="urn:microsoft.com/office/officeart/2005/8/layout/vList2"/>
    <dgm:cxn modelId="{42A8B5E2-CDEA-4641-ABA7-E912F182E715}" type="presParOf" srcId="{1E2E4308-ED88-481F-99B8-8456DDC4BEE9}" destId="{CBF9EC69-5906-405A-80FF-D8C00C6B611C}" srcOrd="1" destOrd="0" presId="urn:microsoft.com/office/officeart/2005/8/layout/vList2"/>
    <dgm:cxn modelId="{BC371AB2-F831-4280-915E-4872A88D45D4}" type="presParOf" srcId="{1E2E4308-ED88-481F-99B8-8456DDC4BEE9}" destId="{892F4D63-6C2F-4045-A7A7-975D5F0403CC}" srcOrd="2" destOrd="0" presId="urn:microsoft.com/office/officeart/2005/8/layout/vList2"/>
    <dgm:cxn modelId="{E951E9B0-0724-40ED-B657-1735402851F2}" type="presParOf" srcId="{1E2E4308-ED88-481F-99B8-8456DDC4BEE9}" destId="{E09057DF-25D4-4352-8D0D-2304AA25572D}" srcOrd="3" destOrd="0" presId="urn:microsoft.com/office/officeart/2005/8/layout/vList2"/>
    <dgm:cxn modelId="{538673E8-C0DA-4BA0-B0CC-B54F9288DF7C}" type="presParOf" srcId="{1E2E4308-ED88-481F-99B8-8456DDC4BEE9}" destId="{3A8CE81B-4235-46C1-9B77-09264B8248BF}" srcOrd="4" destOrd="0" presId="urn:microsoft.com/office/officeart/2005/8/layout/vList2"/>
    <dgm:cxn modelId="{67A3F230-AC0B-4CD5-B8C3-A3CB9DAFF8B8}" type="presParOf" srcId="{1E2E4308-ED88-481F-99B8-8456DDC4BEE9}" destId="{B8771246-C020-4B0A-A877-44C705952DC6}" srcOrd="5" destOrd="0" presId="urn:microsoft.com/office/officeart/2005/8/layout/vList2"/>
    <dgm:cxn modelId="{256FDECA-FA44-4836-AE66-B43999A17AD2}" type="presParOf" srcId="{1E2E4308-ED88-481F-99B8-8456DDC4BEE9}" destId="{86549487-3EF2-442F-8BB6-3447B10351AB}"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8.xml><?xml version="1.0" encoding="utf-8"?>
<dgm:dataModel xmlns:dgm="http://schemas.openxmlformats.org/drawingml/2006/diagram" xmlns:a="http://schemas.openxmlformats.org/drawingml/2006/main">
  <dgm:ptLst>
    <dgm:pt modelId="{BC2AC3E0-4A97-43BA-8667-63A8067136D0}" type="doc">
      <dgm:prSet loTypeId="urn:microsoft.com/office/officeart/2005/8/layout/cycle2" loCatId="cycle" qsTypeId="urn:microsoft.com/office/officeart/2005/8/quickstyle/3d2" qsCatId="3D" csTypeId="urn:microsoft.com/office/officeart/2005/8/colors/accent3_1" csCatId="accent3" phldr="1"/>
      <dgm:spPr/>
      <dgm:t>
        <a:bodyPr/>
        <a:lstStyle/>
        <a:p>
          <a:endParaRPr lang="en-US"/>
        </a:p>
      </dgm:t>
    </dgm:pt>
    <dgm:pt modelId="{75D4D249-273B-4A11-98C1-61717DD4D991}">
      <dgm:prSet custT="1"/>
      <dgm:spPr/>
      <dgm:t>
        <a:bodyPr/>
        <a:lstStyle/>
        <a:p>
          <a:pPr rtl="0"/>
          <a:r>
            <a:rPr lang="en-US" sz="1800" dirty="0">
              <a:latin typeface="Source Sans Pro" panose="020B0503030403020204" pitchFamily="34" charset="0"/>
              <a:ea typeface="Source Sans Pro" panose="020B0503030403020204" pitchFamily="34" charset="0"/>
            </a:rPr>
            <a:t>Application</a:t>
          </a:r>
        </a:p>
      </dgm:t>
    </dgm:pt>
    <dgm:pt modelId="{99A304C8-78C9-4ECE-A88B-CA7127476582}" type="parTrans" cxnId="{9C026641-4A28-4137-A763-7D665AFEE3F9}">
      <dgm:prSet/>
      <dgm:spPr/>
      <dgm:t>
        <a:bodyPr/>
        <a:lstStyle/>
        <a:p>
          <a:endParaRPr lang="en-US"/>
        </a:p>
      </dgm:t>
    </dgm:pt>
    <dgm:pt modelId="{1FF25A6C-2FAA-40CB-A1F1-66767F5D2C87}" type="sibTrans" cxnId="{9C026641-4A28-4137-A763-7D665AFEE3F9}">
      <dgm:prSet/>
      <dgm:spPr/>
      <dgm:t>
        <a:bodyPr/>
        <a:lstStyle/>
        <a:p>
          <a:endParaRPr lang="en-US"/>
        </a:p>
      </dgm:t>
    </dgm:pt>
    <dgm:pt modelId="{F53CDCF5-EFEB-49C9-9BD0-C3BBB04AF8FF}">
      <dgm:prSet custT="1"/>
      <dgm:spPr/>
      <dgm:t>
        <a:bodyPr/>
        <a:lstStyle/>
        <a:p>
          <a:pPr rtl="0"/>
          <a:r>
            <a:rPr lang="en-US" sz="1800" dirty="0">
              <a:latin typeface="Source Sans Pro" panose="020B0503030403020204" pitchFamily="34" charset="0"/>
              <a:ea typeface="Source Sans Pro" panose="020B0503030403020204" pitchFamily="34" charset="0"/>
            </a:rPr>
            <a:t>Testing</a:t>
          </a:r>
        </a:p>
      </dgm:t>
    </dgm:pt>
    <dgm:pt modelId="{E62554A4-D346-4721-8BC2-2108546AF1E3}" type="parTrans" cxnId="{D47390B9-A1A7-4D5F-B1DD-1CF329AE4550}">
      <dgm:prSet/>
      <dgm:spPr/>
      <dgm:t>
        <a:bodyPr/>
        <a:lstStyle/>
        <a:p>
          <a:endParaRPr lang="en-US"/>
        </a:p>
      </dgm:t>
    </dgm:pt>
    <dgm:pt modelId="{88B0AE13-4F39-479B-B60E-B38E9B30AFD5}" type="sibTrans" cxnId="{D47390B9-A1A7-4D5F-B1DD-1CF329AE4550}">
      <dgm:prSet/>
      <dgm:spPr/>
      <dgm:t>
        <a:bodyPr/>
        <a:lstStyle/>
        <a:p>
          <a:endParaRPr lang="en-US"/>
        </a:p>
      </dgm:t>
    </dgm:pt>
    <dgm:pt modelId="{87847BCA-8E00-4936-ABF7-BC32CE7272BC}">
      <dgm:prSet custT="1"/>
      <dgm:spPr/>
      <dgm:t>
        <a:bodyPr/>
        <a:lstStyle/>
        <a:p>
          <a:pPr rtl="0"/>
          <a:r>
            <a:rPr lang="en-US" sz="1800" dirty="0">
              <a:latin typeface="Source Sans Pro" panose="020B0503030403020204" pitchFamily="34" charset="0"/>
              <a:ea typeface="Source Sans Pro" panose="020B0503030403020204" pitchFamily="34" charset="0"/>
            </a:rPr>
            <a:t>Interviews</a:t>
          </a:r>
        </a:p>
      </dgm:t>
    </dgm:pt>
    <dgm:pt modelId="{CA76A650-AB92-41B4-AC55-B7F46162D53E}" type="parTrans" cxnId="{CE4ACD16-312A-453E-837C-E667E3641E99}">
      <dgm:prSet/>
      <dgm:spPr/>
      <dgm:t>
        <a:bodyPr/>
        <a:lstStyle/>
        <a:p>
          <a:endParaRPr lang="en-US"/>
        </a:p>
      </dgm:t>
    </dgm:pt>
    <dgm:pt modelId="{AA9BA222-03ED-440A-8ECB-96FCB862D558}" type="sibTrans" cxnId="{CE4ACD16-312A-453E-837C-E667E3641E99}">
      <dgm:prSet/>
      <dgm:spPr/>
      <dgm:t>
        <a:bodyPr/>
        <a:lstStyle/>
        <a:p>
          <a:endParaRPr lang="en-US"/>
        </a:p>
      </dgm:t>
    </dgm:pt>
    <dgm:pt modelId="{6FB67136-9369-4077-90FA-683B91ED8C85}">
      <dgm:prSet custT="1"/>
      <dgm:spPr/>
      <dgm:t>
        <a:bodyPr/>
        <a:lstStyle/>
        <a:p>
          <a:pPr rtl="0"/>
          <a:r>
            <a:rPr lang="en-US" sz="1800" dirty="0">
              <a:latin typeface="Source Sans Pro" panose="020B0503030403020204" pitchFamily="34" charset="0"/>
              <a:ea typeface="Source Sans Pro" panose="020B0503030403020204" pitchFamily="34" charset="0"/>
            </a:rPr>
            <a:t>Assessments</a:t>
          </a:r>
        </a:p>
      </dgm:t>
    </dgm:pt>
    <dgm:pt modelId="{0954186C-12ED-49A1-8D3B-25F44245F2B9}" type="parTrans" cxnId="{D3931706-1A23-4521-8B98-7EA2D3B67037}">
      <dgm:prSet/>
      <dgm:spPr/>
      <dgm:t>
        <a:bodyPr/>
        <a:lstStyle/>
        <a:p>
          <a:endParaRPr lang="en-US"/>
        </a:p>
      </dgm:t>
    </dgm:pt>
    <dgm:pt modelId="{F80977B3-9050-4BB3-B564-61670AA01E98}" type="sibTrans" cxnId="{D3931706-1A23-4521-8B98-7EA2D3B67037}">
      <dgm:prSet/>
      <dgm:spPr/>
      <dgm:t>
        <a:bodyPr/>
        <a:lstStyle/>
        <a:p>
          <a:endParaRPr lang="en-US"/>
        </a:p>
      </dgm:t>
    </dgm:pt>
    <dgm:pt modelId="{D1122B7C-A423-45BD-A9DE-E970A9C28DAC}">
      <dgm:prSet custT="1"/>
      <dgm:spPr/>
      <dgm:t>
        <a:bodyPr/>
        <a:lstStyle/>
        <a:p>
          <a:pPr rtl="0"/>
          <a:r>
            <a:rPr lang="en-US" sz="1800" dirty="0">
              <a:latin typeface="Source Sans Pro" panose="020B0503030403020204" pitchFamily="34" charset="0"/>
              <a:ea typeface="Source Sans Pro" panose="020B0503030403020204" pitchFamily="34" charset="0"/>
            </a:rPr>
            <a:t>On the Job</a:t>
          </a:r>
        </a:p>
      </dgm:t>
    </dgm:pt>
    <dgm:pt modelId="{F64EB3A0-1A88-487C-A91A-BF6E6E855AED}" type="parTrans" cxnId="{CC79FD85-E572-44BE-AA69-BD9088FA0F03}">
      <dgm:prSet/>
      <dgm:spPr/>
      <dgm:t>
        <a:bodyPr/>
        <a:lstStyle/>
        <a:p>
          <a:endParaRPr lang="en-US"/>
        </a:p>
      </dgm:t>
    </dgm:pt>
    <dgm:pt modelId="{CEE25DC2-392E-408B-B648-1C25B38B419B}" type="sibTrans" cxnId="{CC79FD85-E572-44BE-AA69-BD9088FA0F03}">
      <dgm:prSet/>
      <dgm:spPr/>
      <dgm:t>
        <a:bodyPr/>
        <a:lstStyle/>
        <a:p>
          <a:endParaRPr lang="en-US"/>
        </a:p>
      </dgm:t>
    </dgm:pt>
    <dgm:pt modelId="{17A2DCFE-16CC-44ED-AEF9-06A5FD6398D5}" type="pres">
      <dgm:prSet presAssocID="{BC2AC3E0-4A97-43BA-8667-63A8067136D0}" presName="cycle" presStyleCnt="0">
        <dgm:presLayoutVars>
          <dgm:dir/>
          <dgm:resizeHandles val="exact"/>
        </dgm:presLayoutVars>
      </dgm:prSet>
      <dgm:spPr/>
    </dgm:pt>
    <dgm:pt modelId="{E7933593-D0F9-4046-A36E-90E54A49F597}" type="pres">
      <dgm:prSet presAssocID="{75D4D249-273B-4A11-98C1-61717DD4D991}" presName="node" presStyleLbl="node1" presStyleIdx="0" presStyleCnt="5" custScaleX="152775">
        <dgm:presLayoutVars>
          <dgm:bulletEnabled val="1"/>
        </dgm:presLayoutVars>
      </dgm:prSet>
      <dgm:spPr/>
    </dgm:pt>
    <dgm:pt modelId="{C44E5270-B6A5-432C-8F1E-1F0351BA9EFA}" type="pres">
      <dgm:prSet presAssocID="{1FF25A6C-2FAA-40CB-A1F1-66767F5D2C87}" presName="sibTrans" presStyleLbl="sibTrans2D1" presStyleIdx="0" presStyleCnt="5"/>
      <dgm:spPr/>
    </dgm:pt>
    <dgm:pt modelId="{9154E3C4-6E9A-4825-951A-85325DC5966D}" type="pres">
      <dgm:prSet presAssocID="{1FF25A6C-2FAA-40CB-A1F1-66767F5D2C87}" presName="connectorText" presStyleLbl="sibTrans2D1" presStyleIdx="0" presStyleCnt="5"/>
      <dgm:spPr/>
    </dgm:pt>
    <dgm:pt modelId="{AD873DDC-BDBF-4210-92A6-075DC8BF65D7}" type="pres">
      <dgm:prSet presAssocID="{F53CDCF5-EFEB-49C9-9BD0-C3BBB04AF8FF}" presName="node" presStyleLbl="node1" presStyleIdx="1" presStyleCnt="5">
        <dgm:presLayoutVars>
          <dgm:bulletEnabled val="1"/>
        </dgm:presLayoutVars>
      </dgm:prSet>
      <dgm:spPr/>
    </dgm:pt>
    <dgm:pt modelId="{F044C29F-6934-4C10-8465-3D9A2033447B}" type="pres">
      <dgm:prSet presAssocID="{88B0AE13-4F39-479B-B60E-B38E9B30AFD5}" presName="sibTrans" presStyleLbl="sibTrans2D1" presStyleIdx="1" presStyleCnt="5"/>
      <dgm:spPr/>
    </dgm:pt>
    <dgm:pt modelId="{4BAB3D66-38F9-430D-8646-FFE4DCA2E44E}" type="pres">
      <dgm:prSet presAssocID="{88B0AE13-4F39-479B-B60E-B38E9B30AFD5}" presName="connectorText" presStyleLbl="sibTrans2D1" presStyleIdx="1" presStyleCnt="5"/>
      <dgm:spPr/>
    </dgm:pt>
    <dgm:pt modelId="{CA7DC8B1-CDA7-4845-A11F-102A15EF605A}" type="pres">
      <dgm:prSet presAssocID="{87847BCA-8E00-4936-ABF7-BC32CE7272BC}" presName="node" presStyleLbl="node1" presStyleIdx="2" presStyleCnt="5" custScaleX="141418" custRadScaleRad="105041" custRadScaleInc="-14358">
        <dgm:presLayoutVars>
          <dgm:bulletEnabled val="1"/>
        </dgm:presLayoutVars>
      </dgm:prSet>
      <dgm:spPr/>
    </dgm:pt>
    <dgm:pt modelId="{BD89E94E-F617-4E69-B1EA-04D5CC7218CE}" type="pres">
      <dgm:prSet presAssocID="{AA9BA222-03ED-440A-8ECB-96FCB862D558}" presName="sibTrans" presStyleLbl="sibTrans2D1" presStyleIdx="2" presStyleCnt="5"/>
      <dgm:spPr/>
    </dgm:pt>
    <dgm:pt modelId="{C2355F9D-3730-4554-A3D4-BF3F8AA67739}" type="pres">
      <dgm:prSet presAssocID="{AA9BA222-03ED-440A-8ECB-96FCB862D558}" presName="connectorText" presStyleLbl="sibTrans2D1" presStyleIdx="2" presStyleCnt="5"/>
      <dgm:spPr/>
    </dgm:pt>
    <dgm:pt modelId="{2BEE967D-BED5-43EC-A140-A9A24601404F}" type="pres">
      <dgm:prSet presAssocID="{6FB67136-9369-4077-90FA-683B91ED8C85}" presName="node" presStyleLbl="node1" presStyleIdx="3" presStyleCnt="5" custScaleX="145345" custRadScaleRad="108257" custRadScaleInc="24826">
        <dgm:presLayoutVars>
          <dgm:bulletEnabled val="1"/>
        </dgm:presLayoutVars>
      </dgm:prSet>
      <dgm:spPr/>
    </dgm:pt>
    <dgm:pt modelId="{9BA277E7-DE2E-487F-AE2A-E9D0D032593B}" type="pres">
      <dgm:prSet presAssocID="{F80977B3-9050-4BB3-B564-61670AA01E98}" presName="sibTrans" presStyleLbl="sibTrans2D1" presStyleIdx="3" presStyleCnt="5" custLinFactNeighborX="-28084" custLinFactNeighborY="-11312"/>
      <dgm:spPr/>
    </dgm:pt>
    <dgm:pt modelId="{96A3B3C7-B044-4D3C-BA09-F8A615C6A5D3}" type="pres">
      <dgm:prSet presAssocID="{F80977B3-9050-4BB3-B564-61670AA01E98}" presName="connectorText" presStyleLbl="sibTrans2D1" presStyleIdx="3" presStyleCnt="5"/>
      <dgm:spPr/>
    </dgm:pt>
    <dgm:pt modelId="{07C4CD61-64EE-4B37-BB2D-E9EC6C2B613D}" type="pres">
      <dgm:prSet presAssocID="{D1122B7C-A423-45BD-A9DE-E970A9C28DAC}" presName="node" presStyleLbl="node1" presStyleIdx="4" presStyleCnt="5" custRadScaleRad="110070" custRadScaleInc="1968">
        <dgm:presLayoutVars>
          <dgm:bulletEnabled val="1"/>
        </dgm:presLayoutVars>
      </dgm:prSet>
      <dgm:spPr/>
    </dgm:pt>
    <dgm:pt modelId="{B2366286-E92C-4B22-9114-6D318AF7F9BB}" type="pres">
      <dgm:prSet presAssocID="{CEE25DC2-392E-408B-B648-1C25B38B419B}" presName="sibTrans" presStyleLbl="sibTrans2D1" presStyleIdx="4" presStyleCnt="5"/>
      <dgm:spPr/>
    </dgm:pt>
    <dgm:pt modelId="{CD52386E-FEAA-48F5-9B7B-9D3ACA93C81D}" type="pres">
      <dgm:prSet presAssocID="{CEE25DC2-392E-408B-B648-1C25B38B419B}" presName="connectorText" presStyleLbl="sibTrans2D1" presStyleIdx="4" presStyleCnt="5"/>
      <dgm:spPr/>
    </dgm:pt>
  </dgm:ptLst>
  <dgm:cxnLst>
    <dgm:cxn modelId="{D3931706-1A23-4521-8B98-7EA2D3B67037}" srcId="{BC2AC3E0-4A97-43BA-8667-63A8067136D0}" destId="{6FB67136-9369-4077-90FA-683B91ED8C85}" srcOrd="3" destOrd="0" parTransId="{0954186C-12ED-49A1-8D3B-25F44245F2B9}" sibTransId="{F80977B3-9050-4BB3-B564-61670AA01E98}"/>
    <dgm:cxn modelId="{CE4ACD16-312A-453E-837C-E667E3641E99}" srcId="{BC2AC3E0-4A97-43BA-8667-63A8067136D0}" destId="{87847BCA-8E00-4936-ABF7-BC32CE7272BC}" srcOrd="2" destOrd="0" parTransId="{CA76A650-AB92-41B4-AC55-B7F46162D53E}" sibTransId="{AA9BA222-03ED-440A-8ECB-96FCB862D558}"/>
    <dgm:cxn modelId="{D90A1D26-0D38-47E9-BF5C-0494D8C158B4}" type="presOf" srcId="{F80977B3-9050-4BB3-B564-61670AA01E98}" destId="{96A3B3C7-B044-4D3C-BA09-F8A615C6A5D3}" srcOrd="1" destOrd="0" presId="urn:microsoft.com/office/officeart/2005/8/layout/cycle2"/>
    <dgm:cxn modelId="{5D85333E-2266-4035-A563-7E8B97521613}" type="presOf" srcId="{F53CDCF5-EFEB-49C9-9BD0-C3BBB04AF8FF}" destId="{AD873DDC-BDBF-4210-92A6-075DC8BF65D7}" srcOrd="0" destOrd="0" presId="urn:microsoft.com/office/officeart/2005/8/layout/cycle2"/>
    <dgm:cxn modelId="{9C026641-4A28-4137-A763-7D665AFEE3F9}" srcId="{BC2AC3E0-4A97-43BA-8667-63A8067136D0}" destId="{75D4D249-273B-4A11-98C1-61717DD4D991}" srcOrd="0" destOrd="0" parTransId="{99A304C8-78C9-4ECE-A88B-CA7127476582}" sibTransId="{1FF25A6C-2FAA-40CB-A1F1-66767F5D2C87}"/>
    <dgm:cxn modelId="{CFFEBF61-50BE-485F-9734-C98824B1F57D}" type="presOf" srcId="{75D4D249-273B-4A11-98C1-61717DD4D991}" destId="{E7933593-D0F9-4046-A36E-90E54A49F597}" srcOrd="0" destOrd="0" presId="urn:microsoft.com/office/officeart/2005/8/layout/cycle2"/>
    <dgm:cxn modelId="{1427F146-646D-4A6A-88AF-A3B64FB0E16E}" type="presOf" srcId="{87847BCA-8E00-4936-ABF7-BC32CE7272BC}" destId="{CA7DC8B1-CDA7-4845-A11F-102A15EF605A}" srcOrd="0" destOrd="0" presId="urn:microsoft.com/office/officeart/2005/8/layout/cycle2"/>
    <dgm:cxn modelId="{A0727E53-0CFD-411E-AF41-9083EF92B994}" type="presOf" srcId="{1FF25A6C-2FAA-40CB-A1F1-66767F5D2C87}" destId="{C44E5270-B6A5-432C-8F1E-1F0351BA9EFA}" srcOrd="0" destOrd="0" presId="urn:microsoft.com/office/officeart/2005/8/layout/cycle2"/>
    <dgm:cxn modelId="{59449054-D904-4496-BA8D-5EE7CED30F7D}" type="presOf" srcId="{AA9BA222-03ED-440A-8ECB-96FCB862D558}" destId="{BD89E94E-F617-4E69-B1EA-04D5CC7218CE}" srcOrd="0" destOrd="0" presId="urn:microsoft.com/office/officeart/2005/8/layout/cycle2"/>
    <dgm:cxn modelId="{CC79FD85-E572-44BE-AA69-BD9088FA0F03}" srcId="{BC2AC3E0-4A97-43BA-8667-63A8067136D0}" destId="{D1122B7C-A423-45BD-A9DE-E970A9C28DAC}" srcOrd="4" destOrd="0" parTransId="{F64EB3A0-1A88-487C-A91A-BF6E6E855AED}" sibTransId="{CEE25DC2-392E-408B-B648-1C25B38B419B}"/>
    <dgm:cxn modelId="{757A0791-503C-40D3-8AC5-E271708F342B}" type="presOf" srcId="{D1122B7C-A423-45BD-A9DE-E970A9C28DAC}" destId="{07C4CD61-64EE-4B37-BB2D-E9EC6C2B613D}" srcOrd="0" destOrd="0" presId="urn:microsoft.com/office/officeart/2005/8/layout/cycle2"/>
    <dgm:cxn modelId="{E9D7DC91-6DB3-45C1-AAC6-CE818534A4E0}" type="presOf" srcId="{6FB67136-9369-4077-90FA-683B91ED8C85}" destId="{2BEE967D-BED5-43EC-A140-A9A24601404F}" srcOrd="0" destOrd="0" presId="urn:microsoft.com/office/officeart/2005/8/layout/cycle2"/>
    <dgm:cxn modelId="{1721D8A5-FA4E-4727-917D-C0655E37BA19}" type="presOf" srcId="{CEE25DC2-392E-408B-B648-1C25B38B419B}" destId="{CD52386E-FEAA-48F5-9B7B-9D3ACA93C81D}" srcOrd="1" destOrd="0" presId="urn:microsoft.com/office/officeart/2005/8/layout/cycle2"/>
    <dgm:cxn modelId="{D70D50B1-DB52-4E4D-9466-B89D059DEAA0}" type="presOf" srcId="{88B0AE13-4F39-479B-B60E-B38E9B30AFD5}" destId="{4BAB3D66-38F9-430D-8646-FFE4DCA2E44E}" srcOrd="1" destOrd="0" presId="urn:microsoft.com/office/officeart/2005/8/layout/cycle2"/>
    <dgm:cxn modelId="{F931C3B3-063E-4A40-959E-55531DB85597}" type="presOf" srcId="{F80977B3-9050-4BB3-B564-61670AA01E98}" destId="{9BA277E7-DE2E-487F-AE2A-E9D0D032593B}" srcOrd="0" destOrd="0" presId="urn:microsoft.com/office/officeart/2005/8/layout/cycle2"/>
    <dgm:cxn modelId="{D47390B9-A1A7-4D5F-B1DD-1CF329AE4550}" srcId="{BC2AC3E0-4A97-43BA-8667-63A8067136D0}" destId="{F53CDCF5-EFEB-49C9-9BD0-C3BBB04AF8FF}" srcOrd="1" destOrd="0" parTransId="{E62554A4-D346-4721-8BC2-2108546AF1E3}" sibTransId="{88B0AE13-4F39-479B-B60E-B38E9B30AFD5}"/>
    <dgm:cxn modelId="{C55C3DBC-17B2-4744-9FD2-B83A2BC53235}" type="presOf" srcId="{1FF25A6C-2FAA-40CB-A1F1-66767F5D2C87}" destId="{9154E3C4-6E9A-4825-951A-85325DC5966D}" srcOrd="1" destOrd="0" presId="urn:microsoft.com/office/officeart/2005/8/layout/cycle2"/>
    <dgm:cxn modelId="{B985D2CD-C6EE-459D-A48A-16C92445379E}" type="presOf" srcId="{BC2AC3E0-4A97-43BA-8667-63A8067136D0}" destId="{17A2DCFE-16CC-44ED-AEF9-06A5FD6398D5}" srcOrd="0" destOrd="0" presId="urn:microsoft.com/office/officeart/2005/8/layout/cycle2"/>
    <dgm:cxn modelId="{0F94C4D2-59B5-4FD0-ADB8-A69A185A4BC8}" type="presOf" srcId="{AA9BA222-03ED-440A-8ECB-96FCB862D558}" destId="{C2355F9D-3730-4554-A3D4-BF3F8AA67739}" srcOrd="1" destOrd="0" presId="urn:microsoft.com/office/officeart/2005/8/layout/cycle2"/>
    <dgm:cxn modelId="{CC2183E2-58F7-4970-9257-4CDF0DE23B89}" type="presOf" srcId="{CEE25DC2-392E-408B-B648-1C25B38B419B}" destId="{B2366286-E92C-4B22-9114-6D318AF7F9BB}" srcOrd="0" destOrd="0" presId="urn:microsoft.com/office/officeart/2005/8/layout/cycle2"/>
    <dgm:cxn modelId="{C67EEFF6-9AE8-472C-8328-026BC299D10D}" type="presOf" srcId="{88B0AE13-4F39-479B-B60E-B38E9B30AFD5}" destId="{F044C29F-6934-4C10-8465-3D9A2033447B}" srcOrd="0" destOrd="0" presId="urn:microsoft.com/office/officeart/2005/8/layout/cycle2"/>
    <dgm:cxn modelId="{E9E629F8-013D-4C12-8B08-0FF0284AD994}" type="presParOf" srcId="{17A2DCFE-16CC-44ED-AEF9-06A5FD6398D5}" destId="{E7933593-D0F9-4046-A36E-90E54A49F597}" srcOrd="0" destOrd="0" presId="urn:microsoft.com/office/officeart/2005/8/layout/cycle2"/>
    <dgm:cxn modelId="{8B2DAE14-0160-4826-BF7A-D7769536E6A2}" type="presParOf" srcId="{17A2DCFE-16CC-44ED-AEF9-06A5FD6398D5}" destId="{C44E5270-B6A5-432C-8F1E-1F0351BA9EFA}" srcOrd="1" destOrd="0" presId="urn:microsoft.com/office/officeart/2005/8/layout/cycle2"/>
    <dgm:cxn modelId="{2DE4DD1B-89FA-4A41-9D33-05B2E0926B90}" type="presParOf" srcId="{C44E5270-B6A5-432C-8F1E-1F0351BA9EFA}" destId="{9154E3C4-6E9A-4825-951A-85325DC5966D}" srcOrd="0" destOrd="0" presId="urn:microsoft.com/office/officeart/2005/8/layout/cycle2"/>
    <dgm:cxn modelId="{A495B3A0-073D-4A04-AFDE-E9209CAFC6CD}" type="presParOf" srcId="{17A2DCFE-16CC-44ED-AEF9-06A5FD6398D5}" destId="{AD873DDC-BDBF-4210-92A6-075DC8BF65D7}" srcOrd="2" destOrd="0" presId="urn:microsoft.com/office/officeart/2005/8/layout/cycle2"/>
    <dgm:cxn modelId="{1D8A65A7-1FA1-4D68-B962-67D50BAD9503}" type="presParOf" srcId="{17A2DCFE-16CC-44ED-AEF9-06A5FD6398D5}" destId="{F044C29F-6934-4C10-8465-3D9A2033447B}" srcOrd="3" destOrd="0" presId="urn:microsoft.com/office/officeart/2005/8/layout/cycle2"/>
    <dgm:cxn modelId="{018AC150-9AD1-4824-BB69-37FED36BA4CE}" type="presParOf" srcId="{F044C29F-6934-4C10-8465-3D9A2033447B}" destId="{4BAB3D66-38F9-430D-8646-FFE4DCA2E44E}" srcOrd="0" destOrd="0" presId="urn:microsoft.com/office/officeart/2005/8/layout/cycle2"/>
    <dgm:cxn modelId="{058F8F5B-CFFA-4CD5-BE75-53CD39EB1944}" type="presParOf" srcId="{17A2DCFE-16CC-44ED-AEF9-06A5FD6398D5}" destId="{CA7DC8B1-CDA7-4845-A11F-102A15EF605A}" srcOrd="4" destOrd="0" presId="urn:microsoft.com/office/officeart/2005/8/layout/cycle2"/>
    <dgm:cxn modelId="{74B024CA-26B7-4F09-BD4E-64C734064F68}" type="presParOf" srcId="{17A2DCFE-16CC-44ED-AEF9-06A5FD6398D5}" destId="{BD89E94E-F617-4E69-B1EA-04D5CC7218CE}" srcOrd="5" destOrd="0" presId="urn:microsoft.com/office/officeart/2005/8/layout/cycle2"/>
    <dgm:cxn modelId="{2A7E8018-C52E-4400-9347-CBF2C9BB6171}" type="presParOf" srcId="{BD89E94E-F617-4E69-B1EA-04D5CC7218CE}" destId="{C2355F9D-3730-4554-A3D4-BF3F8AA67739}" srcOrd="0" destOrd="0" presId="urn:microsoft.com/office/officeart/2005/8/layout/cycle2"/>
    <dgm:cxn modelId="{848275DB-B8B1-420B-B4DC-A30DAFB7E918}" type="presParOf" srcId="{17A2DCFE-16CC-44ED-AEF9-06A5FD6398D5}" destId="{2BEE967D-BED5-43EC-A140-A9A24601404F}" srcOrd="6" destOrd="0" presId="urn:microsoft.com/office/officeart/2005/8/layout/cycle2"/>
    <dgm:cxn modelId="{6CFBDCFF-B41D-4D72-803B-ED1258BEC74E}" type="presParOf" srcId="{17A2DCFE-16CC-44ED-AEF9-06A5FD6398D5}" destId="{9BA277E7-DE2E-487F-AE2A-E9D0D032593B}" srcOrd="7" destOrd="0" presId="urn:microsoft.com/office/officeart/2005/8/layout/cycle2"/>
    <dgm:cxn modelId="{F893B757-6489-4F77-8FE8-6B0DDCC148AC}" type="presParOf" srcId="{9BA277E7-DE2E-487F-AE2A-E9D0D032593B}" destId="{96A3B3C7-B044-4D3C-BA09-F8A615C6A5D3}" srcOrd="0" destOrd="0" presId="urn:microsoft.com/office/officeart/2005/8/layout/cycle2"/>
    <dgm:cxn modelId="{9C80B5BA-B1F5-4E53-9C9B-809C9630B79D}" type="presParOf" srcId="{17A2DCFE-16CC-44ED-AEF9-06A5FD6398D5}" destId="{07C4CD61-64EE-4B37-BB2D-E9EC6C2B613D}" srcOrd="8" destOrd="0" presId="urn:microsoft.com/office/officeart/2005/8/layout/cycle2"/>
    <dgm:cxn modelId="{4A825B81-E4BF-4358-ACD4-426AC5C9906C}" type="presParOf" srcId="{17A2DCFE-16CC-44ED-AEF9-06A5FD6398D5}" destId="{B2366286-E92C-4B22-9114-6D318AF7F9BB}" srcOrd="9" destOrd="0" presId="urn:microsoft.com/office/officeart/2005/8/layout/cycle2"/>
    <dgm:cxn modelId="{13378B30-47F1-4F65-A6B9-B0D2A18A9AEC}" type="presParOf" srcId="{B2366286-E92C-4B22-9114-6D318AF7F9BB}" destId="{CD52386E-FEAA-48F5-9B7B-9D3ACA93C81D}" srcOrd="0" destOrd="0" presId="urn:microsoft.com/office/officeart/2005/8/layout/cycle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3D833C4-3A18-4FE5-BF2B-F3F25654B7DD}" type="doc">
      <dgm:prSet loTypeId="urn:microsoft.com/office/officeart/2005/8/layout/vList2" loCatId="list" qsTypeId="urn:microsoft.com/office/officeart/2005/8/quickstyle/simple3" qsCatId="simple" csTypeId="urn:microsoft.com/office/officeart/2005/8/colors/accent3_5" csCatId="accent3" phldr="1"/>
      <dgm:spPr/>
      <dgm:t>
        <a:bodyPr/>
        <a:lstStyle/>
        <a:p>
          <a:endParaRPr lang="en-US"/>
        </a:p>
      </dgm:t>
    </dgm:pt>
    <dgm:pt modelId="{0A2B8610-1D9B-467C-A6E0-356F6768E8D6}">
      <dgm:prSet custT="1"/>
      <dgm:spPr>
        <a:solidFill>
          <a:srgbClr val="065D8C">
            <a:alpha val="90000"/>
          </a:srgbClr>
        </a:solidFill>
      </dgm:spPr>
      <dgm:t>
        <a:bodyPr/>
        <a:lstStyle/>
        <a:p>
          <a:pPr rtl="0"/>
          <a:r>
            <a:rPr lang="en-US" sz="3200" b="0" dirty="0">
              <a:solidFill>
                <a:schemeClr val="bg1"/>
              </a:solidFill>
            </a:rPr>
            <a:t>What is the greatest challenge you’ve had (or anticipate having) with regard to hiring? </a:t>
          </a:r>
        </a:p>
      </dgm:t>
    </dgm:pt>
    <dgm:pt modelId="{F23F4446-7C63-499B-858C-32ECB6D5762B}" type="parTrans" cxnId="{BC97745B-5C7A-412C-8077-8D884FBE3895}">
      <dgm:prSet/>
      <dgm:spPr/>
      <dgm:t>
        <a:bodyPr/>
        <a:lstStyle/>
        <a:p>
          <a:endParaRPr lang="en-US"/>
        </a:p>
      </dgm:t>
    </dgm:pt>
    <dgm:pt modelId="{8B6E8599-FD70-4EBB-AB3F-BAAF4F8CB2CB}" type="sibTrans" cxnId="{BC97745B-5C7A-412C-8077-8D884FBE3895}">
      <dgm:prSet/>
      <dgm:spPr/>
      <dgm:t>
        <a:bodyPr/>
        <a:lstStyle/>
        <a:p>
          <a:endParaRPr lang="en-US"/>
        </a:p>
      </dgm:t>
    </dgm:pt>
    <dgm:pt modelId="{21545920-0705-4FA1-A18B-E8F70FA39385}" type="pres">
      <dgm:prSet presAssocID="{93D833C4-3A18-4FE5-BF2B-F3F25654B7DD}" presName="linear" presStyleCnt="0">
        <dgm:presLayoutVars>
          <dgm:animLvl val="lvl"/>
          <dgm:resizeHandles val="exact"/>
        </dgm:presLayoutVars>
      </dgm:prSet>
      <dgm:spPr/>
    </dgm:pt>
    <dgm:pt modelId="{F0C91DA2-378A-47D5-B703-5F44AAB35728}" type="pres">
      <dgm:prSet presAssocID="{0A2B8610-1D9B-467C-A6E0-356F6768E8D6}" presName="parentText" presStyleLbl="node1" presStyleIdx="0" presStyleCnt="1" custLinFactNeighborX="-9882" custLinFactNeighborY="1601">
        <dgm:presLayoutVars>
          <dgm:chMax val="0"/>
          <dgm:bulletEnabled val="1"/>
        </dgm:presLayoutVars>
      </dgm:prSet>
      <dgm:spPr/>
    </dgm:pt>
  </dgm:ptLst>
  <dgm:cxnLst>
    <dgm:cxn modelId="{BC97745B-5C7A-412C-8077-8D884FBE3895}" srcId="{93D833C4-3A18-4FE5-BF2B-F3F25654B7DD}" destId="{0A2B8610-1D9B-467C-A6E0-356F6768E8D6}" srcOrd="0" destOrd="0" parTransId="{F23F4446-7C63-499B-858C-32ECB6D5762B}" sibTransId="{8B6E8599-FD70-4EBB-AB3F-BAAF4F8CB2CB}"/>
    <dgm:cxn modelId="{2C09D453-D453-42EB-B7EB-AA5EB9740AF8}" type="presOf" srcId="{93D833C4-3A18-4FE5-BF2B-F3F25654B7DD}" destId="{21545920-0705-4FA1-A18B-E8F70FA39385}" srcOrd="0" destOrd="0" presId="urn:microsoft.com/office/officeart/2005/8/layout/vList2"/>
    <dgm:cxn modelId="{4B28B886-1B43-4F75-A8A1-392E739537C4}" type="presOf" srcId="{0A2B8610-1D9B-467C-A6E0-356F6768E8D6}" destId="{F0C91DA2-378A-47D5-B703-5F44AAB35728}" srcOrd="0" destOrd="0" presId="urn:microsoft.com/office/officeart/2005/8/layout/vList2"/>
    <dgm:cxn modelId="{31083460-F8C4-4686-81D4-A00408F65EC9}" type="presParOf" srcId="{21545920-0705-4FA1-A18B-E8F70FA39385}" destId="{F0C91DA2-378A-47D5-B703-5F44AAB35728}"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716EA54-429D-4CB3-B2DE-D0CFC2B4F63C}" type="doc">
      <dgm:prSet loTypeId="urn:microsoft.com/office/officeart/2005/8/layout/vList2" loCatId="list" qsTypeId="urn:microsoft.com/office/officeart/2005/8/quickstyle/simple3" qsCatId="simple" csTypeId="urn:microsoft.com/office/officeart/2005/8/colors/accent4_2" csCatId="accent4" phldr="1"/>
      <dgm:spPr/>
      <dgm:t>
        <a:bodyPr/>
        <a:lstStyle/>
        <a:p>
          <a:endParaRPr lang="en-US"/>
        </a:p>
      </dgm:t>
    </dgm:pt>
    <dgm:pt modelId="{A8B526D7-AEE4-4BD1-95CB-25953B43F93D}">
      <dgm:prSet/>
      <dgm:spPr>
        <a:solidFill>
          <a:srgbClr val="065D8C"/>
        </a:solidFill>
      </dgm:spPr>
      <dgm:t>
        <a:bodyPr/>
        <a:lstStyle/>
        <a:p>
          <a:pPr rtl="0"/>
          <a:r>
            <a:rPr lang="en-US" b="0" dirty="0">
              <a:solidFill>
                <a:schemeClr val="bg1"/>
              </a:solidFill>
              <a:latin typeface="Source Sans Pro" panose="020B0503030403020204" pitchFamily="34" charset="0"/>
              <a:ea typeface="Source Sans Pro" panose="020B0503030403020204" pitchFamily="34" charset="0"/>
            </a:rPr>
            <a:t>What is Civil Service?</a:t>
          </a:r>
        </a:p>
      </dgm:t>
    </dgm:pt>
    <dgm:pt modelId="{B2820ED5-7DAF-4A90-920E-8859C0EEA0B7}" type="parTrans" cxnId="{F52CD20A-4542-49FC-8D30-AE220B76CF46}">
      <dgm:prSet/>
      <dgm:spPr/>
      <dgm:t>
        <a:bodyPr/>
        <a:lstStyle/>
        <a:p>
          <a:endParaRPr lang="en-US" b="0"/>
        </a:p>
      </dgm:t>
    </dgm:pt>
    <dgm:pt modelId="{E087865B-68DA-42F1-9B19-6E7DACD3157B}" type="sibTrans" cxnId="{F52CD20A-4542-49FC-8D30-AE220B76CF46}">
      <dgm:prSet/>
      <dgm:spPr/>
      <dgm:t>
        <a:bodyPr/>
        <a:lstStyle/>
        <a:p>
          <a:endParaRPr lang="en-US" b="0"/>
        </a:p>
      </dgm:t>
    </dgm:pt>
    <dgm:pt modelId="{95B50571-85E3-4E92-9782-D5348FA05DA3}">
      <dgm:prSet/>
      <dgm:spPr>
        <a:solidFill>
          <a:srgbClr val="065D8C"/>
        </a:solidFill>
      </dgm:spPr>
      <dgm:t>
        <a:bodyPr/>
        <a:lstStyle/>
        <a:p>
          <a:pPr rtl="0"/>
          <a:r>
            <a:rPr lang="en-US" b="0" dirty="0">
              <a:solidFill>
                <a:schemeClr val="bg1"/>
              </a:solidFill>
              <a:latin typeface="Source Sans Pro" panose="020B0503030403020204" pitchFamily="34" charset="0"/>
              <a:ea typeface="Source Sans Pro" panose="020B0503030403020204" pitchFamily="34" charset="0"/>
            </a:rPr>
            <a:t>What are the Personnel Rules?</a:t>
          </a:r>
        </a:p>
      </dgm:t>
    </dgm:pt>
    <dgm:pt modelId="{C37A1363-8A17-4263-B0F5-1769A44FEF56}" type="parTrans" cxnId="{CC2592AF-F0C9-4334-9A2A-3CDC75D411DE}">
      <dgm:prSet/>
      <dgm:spPr/>
      <dgm:t>
        <a:bodyPr/>
        <a:lstStyle/>
        <a:p>
          <a:endParaRPr lang="en-US" b="0"/>
        </a:p>
      </dgm:t>
    </dgm:pt>
    <dgm:pt modelId="{8E9D099A-9525-4B40-9C8C-075B01224604}" type="sibTrans" cxnId="{CC2592AF-F0C9-4334-9A2A-3CDC75D411DE}">
      <dgm:prSet/>
      <dgm:spPr/>
      <dgm:t>
        <a:bodyPr/>
        <a:lstStyle/>
        <a:p>
          <a:endParaRPr lang="en-US" b="0"/>
        </a:p>
      </dgm:t>
    </dgm:pt>
    <dgm:pt modelId="{F6477B86-278D-4BCC-87C9-07590C130505}">
      <dgm:prSet/>
      <dgm:spPr>
        <a:solidFill>
          <a:srgbClr val="065D8C"/>
        </a:solidFill>
      </dgm:spPr>
      <dgm:t>
        <a:bodyPr/>
        <a:lstStyle/>
        <a:p>
          <a:pPr rtl="0"/>
          <a:r>
            <a:rPr lang="en-US" b="0" dirty="0">
              <a:solidFill>
                <a:schemeClr val="bg1"/>
              </a:solidFill>
              <a:latin typeface="Source Sans Pro" panose="020B0503030403020204" pitchFamily="34" charset="0"/>
              <a:ea typeface="Source Sans Pro" panose="020B0503030403020204" pitchFamily="34" charset="0"/>
            </a:rPr>
            <a:t>Why do we care?</a:t>
          </a:r>
        </a:p>
      </dgm:t>
    </dgm:pt>
    <dgm:pt modelId="{00A240BE-DAD2-4E97-A520-AC5F8F5D12E8}" type="parTrans" cxnId="{19014019-24B8-4B7E-8183-0C51D5A99696}">
      <dgm:prSet/>
      <dgm:spPr/>
      <dgm:t>
        <a:bodyPr/>
        <a:lstStyle/>
        <a:p>
          <a:endParaRPr lang="en-US" b="0"/>
        </a:p>
      </dgm:t>
    </dgm:pt>
    <dgm:pt modelId="{E2378C67-8A1C-4183-960D-225D858406BD}" type="sibTrans" cxnId="{19014019-24B8-4B7E-8183-0C51D5A99696}">
      <dgm:prSet/>
      <dgm:spPr/>
      <dgm:t>
        <a:bodyPr/>
        <a:lstStyle/>
        <a:p>
          <a:endParaRPr lang="en-US" b="0"/>
        </a:p>
      </dgm:t>
    </dgm:pt>
    <dgm:pt modelId="{7FD81AF9-BD7B-447F-86E6-A550E20BEA59}" type="pres">
      <dgm:prSet presAssocID="{B716EA54-429D-4CB3-B2DE-D0CFC2B4F63C}" presName="linear" presStyleCnt="0">
        <dgm:presLayoutVars>
          <dgm:animLvl val="lvl"/>
          <dgm:resizeHandles val="exact"/>
        </dgm:presLayoutVars>
      </dgm:prSet>
      <dgm:spPr/>
    </dgm:pt>
    <dgm:pt modelId="{C750B777-9C1C-4180-B7D6-960CAE604C70}" type="pres">
      <dgm:prSet presAssocID="{A8B526D7-AEE4-4BD1-95CB-25953B43F93D}" presName="parentText" presStyleLbl="node1" presStyleIdx="0" presStyleCnt="3">
        <dgm:presLayoutVars>
          <dgm:chMax val="0"/>
          <dgm:bulletEnabled val="1"/>
        </dgm:presLayoutVars>
      </dgm:prSet>
      <dgm:spPr/>
    </dgm:pt>
    <dgm:pt modelId="{7808A707-0FBF-48ED-8BAB-C81BF9801718}" type="pres">
      <dgm:prSet presAssocID="{E087865B-68DA-42F1-9B19-6E7DACD3157B}" presName="spacer" presStyleCnt="0"/>
      <dgm:spPr/>
    </dgm:pt>
    <dgm:pt modelId="{B0ED672A-6112-4F2D-97FE-8C5D074B4F60}" type="pres">
      <dgm:prSet presAssocID="{95B50571-85E3-4E92-9782-D5348FA05DA3}" presName="parentText" presStyleLbl="node1" presStyleIdx="1" presStyleCnt="3">
        <dgm:presLayoutVars>
          <dgm:chMax val="0"/>
          <dgm:bulletEnabled val="1"/>
        </dgm:presLayoutVars>
      </dgm:prSet>
      <dgm:spPr/>
    </dgm:pt>
    <dgm:pt modelId="{268A7E3E-4793-4FB8-AA04-17A0916056F7}" type="pres">
      <dgm:prSet presAssocID="{8E9D099A-9525-4B40-9C8C-075B01224604}" presName="spacer" presStyleCnt="0"/>
      <dgm:spPr/>
    </dgm:pt>
    <dgm:pt modelId="{3FEE4EF9-7F5D-4C23-946D-A0B83DAA0F28}" type="pres">
      <dgm:prSet presAssocID="{F6477B86-278D-4BCC-87C9-07590C130505}" presName="parentText" presStyleLbl="node1" presStyleIdx="2" presStyleCnt="3">
        <dgm:presLayoutVars>
          <dgm:chMax val="0"/>
          <dgm:bulletEnabled val="1"/>
        </dgm:presLayoutVars>
      </dgm:prSet>
      <dgm:spPr/>
    </dgm:pt>
  </dgm:ptLst>
  <dgm:cxnLst>
    <dgm:cxn modelId="{D2641C06-F3A4-4BD8-B443-E1CBCC77AB2B}" type="presOf" srcId="{A8B526D7-AEE4-4BD1-95CB-25953B43F93D}" destId="{C750B777-9C1C-4180-B7D6-960CAE604C70}" srcOrd="0" destOrd="0" presId="urn:microsoft.com/office/officeart/2005/8/layout/vList2"/>
    <dgm:cxn modelId="{F52CD20A-4542-49FC-8D30-AE220B76CF46}" srcId="{B716EA54-429D-4CB3-B2DE-D0CFC2B4F63C}" destId="{A8B526D7-AEE4-4BD1-95CB-25953B43F93D}" srcOrd="0" destOrd="0" parTransId="{B2820ED5-7DAF-4A90-920E-8859C0EEA0B7}" sibTransId="{E087865B-68DA-42F1-9B19-6E7DACD3157B}"/>
    <dgm:cxn modelId="{19014019-24B8-4B7E-8183-0C51D5A99696}" srcId="{B716EA54-429D-4CB3-B2DE-D0CFC2B4F63C}" destId="{F6477B86-278D-4BCC-87C9-07590C130505}" srcOrd="2" destOrd="0" parTransId="{00A240BE-DAD2-4E97-A520-AC5F8F5D12E8}" sibTransId="{E2378C67-8A1C-4183-960D-225D858406BD}"/>
    <dgm:cxn modelId="{35CAB135-6CC6-42CB-8C35-EC885F5D11ED}" type="presOf" srcId="{95B50571-85E3-4E92-9782-D5348FA05DA3}" destId="{B0ED672A-6112-4F2D-97FE-8C5D074B4F60}" srcOrd="0" destOrd="0" presId="urn:microsoft.com/office/officeart/2005/8/layout/vList2"/>
    <dgm:cxn modelId="{A939886C-2E8D-45CA-8AA2-A0463B618C32}" type="presOf" srcId="{F6477B86-278D-4BCC-87C9-07590C130505}" destId="{3FEE4EF9-7F5D-4C23-946D-A0B83DAA0F28}" srcOrd="0" destOrd="0" presId="urn:microsoft.com/office/officeart/2005/8/layout/vList2"/>
    <dgm:cxn modelId="{AB0BAD4D-EBFD-48B1-9B14-DBEC94050861}" type="presOf" srcId="{B716EA54-429D-4CB3-B2DE-D0CFC2B4F63C}" destId="{7FD81AF9-BD7B-447F-86E6-A550E20BEA59}" srcOrd="0" destOrd="0" presId="urn:microsoft.com/office/officeart/2005/8/layout/vList2"/>
    <dgm:cxn modelId="{CC2592AF-F0C9-4334-9A2A-3CDC75D411DE}" srcId="{B716EA54-429D-4CB3-B2DE-D0CFC2B4F63C}" destId="{95B50571-85E3-4E92-9782-D5348FA05DA3}" srcOrd="1" destOrd="0" parTransId="{C37A1363-8A17-4263-B0F5-1769A44FEF56}" sibTransId="{8E9D099A-9525-4B40-9C8C-075B01224604}"/>
    <dgm:cxn modelId="{6DCD9A29-9074-489C-B733-57D7C8812539}" type="presParOf" srcId="{7FD81AF9-BD7B-447F-86E6-A550E20BEA59}" destId="{C750B777-9C1C-4180-B7D6-960CAE604C70}" srcOrd="0" destOrd="0" presId="urn:microsoft.com/office/officeart/2005/8/layout/vList2"/>
    <dgm:cxn modelId="{94AD7C58-0407-44B9-9003-A184E9AB5717}" type="presParOf" srcId="{7FD81AF9-BD7B-447F-86E6-A550E20BEA59}" destId="{7808A707-0FBF-48ED-8BAB-C81BF9801718}" srcOrd="1" destOrd="0" presId="urn:microsoft.com/office/officeart/2005/8/layout/vList2"/>
    <dgm:cxn modelId="{4F496A2E-8FF5-4609-B53D-34995B20EFCE}" type="presParOf" srcId="{7FD81AF9-BD7B-447F-86E6-A550E20BEA59}" destId="{B0ED672A-6112-4F2D-97FE-8C5D074B4F60}" srcOrd="2" destOrd="0" presId="urn:microsoft.com/office/officeart/2005/8/layout/vList2"/>
    <dgm:cxn modelId="{920EBA4E-FE60-443B-8E79-A9D197F782BA}" type="presParOf" srcId="{7FD81AF9-BD7B-447F-86E6-A550E20BEA59}" destId="{268A7E3E-4793-4FB8-AA04-17A0916056F7}" srcOrd="3" destOrd="0" presId="urn:microsoft.com/office/officeart/2005/8/layout/vList2"/>
    <dgm:cxn modelId="{CAC61E87-5C39-44F9-92F2-AADF983F9443}" type="presParOf" srcId="{7FD81AF9-BD7B-447F-86E6-A550E20BEA59}" destId="{3FEE4EF9-7F5D-4C23-946D-A0B83DAA0F28}"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3CA6420-ECAE-40B4-B592-0E8301F21114}" type="doc">
      <dgm:prSet loTypeId="urn:microsoft.com/office/officeart/2005/8/layout/hierarchy4" loCatId="hierarchy" qsTypeId="urn:microsoft.com/office/officeart/2005/8/quickstyle/simple1" qsCatId="simple" csTypeId="urn:microsoft.com/office/officeart/2005/8/colors/colorful3" csCatId="colorful" phldr="1"/>
      <dgm:spPr/>
      <dgm:t>
        <a:bodyPr/>
        <a:lstStyle/>
        <a:p>
          <a:endParaRPr lang="en-US"/>
        </a:p>
      </dgm:t>
    </dgm:pt>
    <dgm:pt modelId="{C09F1963-98F1-4639-B832-7DFC7E39DC83}">
      <dgm:prSet/>
      <dgm:spPr>
        <a:solidFill>
          <a:srgbClr val="00B0F0"/>
        </a:solidFill>
      </dgm:spPr>
      <dgm:t>
        <a:bodyPr/>
        <a:lstStyle/>
        <a:p>
          <a:pPr rtl="0"/>
          <a:r>
            <a:rPr lang="en-US" dirty="0">
              <a:latin typeface="Source Sans Pro" panose="020B0503030403020204" pitchFamily="34" charset="0"/>
              <a:ea typeface="Source Sans Pro" panose="020B0503030403020204" pitchFamily="34" charset="0"/>
            </a:rPr>
            <a:t>Compensation Group 16</a:t>
          </a:r>
        </a:p>
      </dgm:t>
    </dgm:pt>
    <dgm:pt modelId="{78AA3A8F-2157-45C4-A19F-66BC3AE61EEA}" type="parTrans" cxnId="{9E1C84CF-A19D-46FF-9F4C-BF97B66B1A7C}">
      <dgm:prSet/>
      <dgm:spPr/>
      <dgm:t>
        <a:bodyPr/>
        <a:lstStyle/>
        <a:p>
          <a:endParaRPr lang="en-US"/>
        </a:p>
      </dgm:t>
    </dgm:pt>
    <dgm:pt modelId="{ED720A2A-C612-4117-83BD-72ACD9808A53}" type="sibTrans" cxnId="{9E1C84CF-A19D-46FF-9F4C-BF97B66B1A7C}">
      <dgm:prSet/>
      <dgm:spPr/>
      <dgm:t>
        <a:bodyPr/>
        <a:lstStyle/>
        <a:p>
          <a:endParaRPr lang="en-US"/>
        </a:p>
      </dgm:t>
    </dgm:pt>
    <dgm:pt modelId="{229D1F5E-F0F6-4DF0-BDF7-AD8F2FB33E6D}">
      <dgm:prSet/>
      <dgm:spPr>
        <a:solidFill>
          <a:srgbClr val="75D4FF"/>
        </a:solidFill>
      </dgm:spPr>
      <dgm:t>
        <a:bodyPr/>
        <a:lstStyle/>
        <a:p>
          <a:pPr rtl="0"/>
          <a:r>
            <a:rPr lang="en-US" dirty="0">
              <a:latin typeface="Source Sans Pro" panose="020B0503030403020204" pitchFamily="34" charset="0"/>
              <a:ea typeface="Source Sans Pro" panose="020B0503030403020204" pitchFamily="34" charset="0"/>
            </a:rPr>
            <a:t>Range 17</a:t>
          </a:r>
        </a:p>
      </dgm:t>
    </dgm:pt>
    <dgm:pt modelId="{5B51F863-CE2C-4333-AD19-0BD2AE8A3640}" type="parTrans" cxnId="{67A38B14-F6CE-49CF-A2F8-58F812D1C75E}">
      <dgm:prSet/>
      <dgm:spPr/>
      <dgm:t>
        <a:bodyPr/>
        <a:lstStyle/>
        <a:p>
          <a:endParaRPr lang="en-US"/>
        </a:p>
      </dgm:t>
    </dgm:pt>
    <dgm:pt modelId="{2C79AE8D-2489-4DFF-9922-36F6877E81ED}" type="sibTrans" cxnId="{67A38B14-F6CE-49CF-A2F8-58F812D1C75E}">
      <dgm:prSet/>
      <dgm:spPr/>
      <dgm:t>
        <a:bodyPr/>
        <a:lstStyle/>
        <a:p>
          <a:endParaRPr lang="en-US"/>
        </a:p>
      </dgm:t>
    </dgm:pt>
    <dgm:pt modelId="{EA19A016-3A26-4090-B53A-0679FC092D14}">
      <dgm:prSet/>
      <dgm:spPr>
        <a:solidFill>
          <a:srgbClr val="065D8C"/>
        </a:solidFill>
      </dgm:spPr>
      <dgm:t>
        <a:bodyPr/>
        <a:lstStyle/>
        <a:p>
          <a:pPr rtl="0"/>
          <a:r>
            <a:rPr lang="en-US" dirty="0">
              <a:latin typeface="Source Sans Pro" panose="020B0503030403020204" pitchFamily="34" charset="0"/>
              <a:ea typeface="Source Sans Pro" panose="020B0503030403020204" pitchFamily="34" charset="0"/>
            </a:rPr>
            <a:t>Classification &amp; Compensation Plan</a:t>
          </a:r>
        </a:p>
      </dgm:t>
    </dgm:pt>
    <dgm:pt modelId="{A5A11BD9-0F72-453C-8E9B-CF839CF33C58}" type="parTrans" cxnId="{B2EBB8B3-79C6-49B8-993A-274276D567D7}">
      <dgm:prSet/>
      <dgm:spPr/>
      <dgm:t>
        <a:bodyPr/>
        <a:lstStyle/>
        <a:p>
          <a:endParaRPr lang="en-US"/>
        </a:p>
      </dgm:t>
    </dgm:pt>
    <dgm:pt modelId="{DECF7EFD-63AE-43E5-B018-506FD6A3DFD2}" type="sibTrans" cxnId="{B2EBB8B3-79C6-49B8-993A-274276D567D7}">
      <dgm:prSet/>
      <dgm:spPr/>
      <dgm:t>
        <a:bodyPr/>
        <a:lstStyle/>
        <a:p>
          <a:endParaRPr lang="en-US"/>
        </a:p>
      </dgm:t>
    </dgm:pt>
    <dgm:pt modelId="{9653D18D-7564-4C2B-A19C-168DD0293E08}">
      <dgm:prSet/>
      <dgm:spPr>
        <a:solidFill>
          <a:srgbClr val="0070C0"/>
        </a:solidFill>
      </dgm:spPr>
      <dgm:t>
        <a:bodyPr/>
        <a:lstStyle/>
        <a:p>
          <a:pPr rtl="0"/>
          <a:r>
            <a:rPr lang="en-US" dirty="0">
              <a:latin typeface="Source Sans Pro" panose="020B0503030403020204" pitchFamily="34" charset="0"/>
              <a:ea typeface="Source Sans Pro" panose="020B0503030403020204" pitchFamily="34" charset="0"/>
            </a:rPr>
            <a:t>Salary Schedules</a:t>
          </a:r>
        </a:p>
      </dgm:t>
    </dgm:pt>
    <dgm:pt modelId="{8FB1136F-FC8A-411D-B082-6BE8F9610536}" type="parTrans" cxnId="{8BE7D5D7-E559-4B6C-8346-67CA8548C6BF}">
      <dgm:prSet/>
      <dgm:spPr/>
      <dgm:t>
        <a:bodyPr/>
        <a:lstStyle/>
        <a:p>
          <a:endParaRPr lang="en-US"/>
        </a:p>
      </dgm:t>
    </dgm:pt>
    <dgm:pt modelId="{38CE4F20-02CB-4DBB-AC51-F3681D585D29}" type="sibTrans" cxnId="{8BE7D5D7-E559-4B6C-8346-67CA8548C6BF}">
      <dgm:prSet/>
      <dgm:spPr/>
      <dgm:t>
        <a:bodyPr/>
        <a:lstStyle/>
        <a:p>
          <a:endParaRPr lang="en-US"/>
        </a:p>
      </dgm:t>
    </dgm:pt>
    <dgm:pt modelId="{EEE72BAC-E622-4AC5-A46D-1975C14BD983}">
      <dgm:prSet/>
      <dgm:spPr>
        <a:solidFill>
          <a:srgbClr val="78C4D6"/>
        </a:solidFill>
      </dgm:spPr>
      <dgm:t>
        <a:bodyPr/>
        <a:lstStyle/>
        <a:p>
          <a:pPr rtl="0"/>
          <a:r>
            <a:rPr lang="en-US" dirty="0">
              <a:latin typeface="Source Sans Pro" panose="020B0503030403020204" pitchFamily="34" charset="0"/>
              <a:ea typeface="Source Sans Pro" panose="020B0503030403020204" pitchFamily="34" charset="0"/>
            </a:rPr>
            <a:t>Account Clerk 2</a:t>
          </a:r>
        </a:p>
      </dgm:t>
    </dgm:pt>
    <dgm:pt modelId="{F3E7F967-E93B-44A1-82FF-FE08A998181A}" type="parTrans" cxnId="{663AE8D8-7A60-4B5A-8F63-313D9D71105A}">
      <dgm:prSet/>
      <dgm:spPr/>
      <dgm:t>
        <a:bodyPr/>
        <a:lstStyle/>
        <a:p>
          <a:endParaRPr lang="en-US"/>
        </a:p>
      </dgm:t>
    </dgm:pt>
    <dgm:pt modelId="{6147EEF3-D983-48D9-9B3A-EF7BFFD838AE}" type="sibTrans" cxnId="{663AE8D8-7A60-4B5A-8F63-313D9D71105A}">
      <dgm:prSet/>
      <dgm:spPr/>
      <dgm:t>
        <a:bodyPr/>
        <a:lstStyle/>
        <a:p>
          <a:endParaRPr lang="en-US"/>
        </a:p>
      </dgm:t>
    </dgm:pt>
    <dgm:pt modelId="{F12D1EA7-D7B9-44C4-8197-7C461EB09B65}">
      <dgm:prSet/>
      <dgm:spPr>
        <a:solidFill>
          <a:srgbClr val="018799"/>
        </a:solidFill>
      </dgm:spPr>
      <dgm:t>
        <a:bodyPr/>
        <a:lstStyle/>
        <a:p>
          <a:pPr rtl="0"/>
          <a:r>
            <a:rPr lang="en-US" dirty="0">
              <a:latin typeface="Source Sans Pro" panose="020B0503030403020204" pitchFamily="34" charset="0"/>
              <a:ea typeface="Source Sans Pro" panose="020B0503030403020204" pitchFamily="34" charset="0"/>
            </a:rPr>
            <a:t>PD</a:t>
          </a:r>
        </a:p>
      </dgm:t>
    </dgm:pt>
    <dgm:pt modelId="{FDA05891-AC41-407F-A687-4878C12D055B}" type="parTrans" cxnId="{5CF9370D-A2E7-48A0-BEAA-87FE2F153A0B}">
      <dgm:prSet/>
      <dgm:spPr/>
      <dgm:t>
        <a:bodyPr/>
        <a:lstStyle/>
        <a:p>
          <a:endParaRPr lang="en-US"/>
        </a:p>
      </dgm:t>
    </dgm:pt>
    <dgm:pt modelId="{8639DB0D-BBFC-4B02-93BD-4A29C1934DDF}" type="sibTrans" cxnId="{5CF9370D-A2E7-48A0-BEAA-87FE2F153A0B}">
      <dgm:prSet/>
      <dgm:spPr/>
      <dgm:t>
        <a:bodyPr/>
        <a:lstStyle/>
        <a:p>
          <a:endParaRPr lang="en-US"/>
        </a:p>
      </dgm:t>
    </dgm:pt>
    <dgm:pt modelId="{BF3EE9A9-B472-42F4-AF37-BFE71DD92D92}">
      <dgm:prSet/>
      <dgm:spPr>
        <a:solidFill>
          <a:srgbClr val="018799"/>
        </a:solidFill>
      </dgm:spPr>
      <dgm:t>
        <a:bodyPr/>
        <a:lstStyle/>
        <a:p>
          <a:r>
            <a:rPr lang="en-US" dirty="0">
              <a:latin typeface="Source Sans Pro" panose="020B0503030403020204" pitchFamily="34" charset="0"/>
              <a:ea typeface="Source Sans Pro" panose="020B0503030403020204" pitchFamily="34" charset="0"/>
            </a:rPr>
            <a:t>PD</a:t>
          </a:r>
        </a:p>
      </dgm:t>
    </dgm:pt>
    <dgm:pt modelId="{15562817-798E-4081-A50C-C6BFA7478FA2}" type="parTrans" cxnId="{A623F126-FEAA-4BDC-8532-2A732B7FA246}">
      <dgm:prSet/>
      <dgm:spPr/>
      <dgm:t>
        <a:bodyPr/>
        <a:lstStyle/>
        <a:p>
          <a:endParaRPr lang="en-US"/>
        </a:p>
      </dgm:t>
    </dgm:pt>
    <dgm:pt modelId="{47E92921-80EB-4DCA-8162-7F3988AB47FC}" type="sibTrans" cxnId="{A623F126-FEAA-4BDC-8532-2A732B7FA246}">
      <dgm:prSet/>
      <dgm:spPr/>
      <dgm:t>
        <a:bodyPr/>
        <a:lstStyle/>
        <a:p>
          <a:endParaRPr lang="en-US"/>
        </a:p>
      </dgm:t>
    </dgm:pt>
    <dgm:pt modelId="{A3F0E3E9-059B-483B-AA91-6BAECEDF583B}">
      <dgm:prSet/>
      <dgm:spPr>
        <a:solidFill>
          <a:srgbClr val="00B0F0"/>
        </a:solidFill>
      </dgm:spPr>
      <dgm:t>
        <a:bodyPr/>
        <a:lstStyle/>
        <a:p>
          <a:pPr rtl="0"/>
          <a:r>
            <a:rPr lang="en-US" dirty="0">
              <a:latin typeface="Source Sans Pro" panose="020B0503030403020204" pitchFamily="34" charset="0"/>
              <a:ea typeface="Source Sans Pro" panose="020B0503030403020204" pitchFamily="34" charset="0"/>
            </a:rPr>
            <a:t>Compensation Group 20</a:t>
          </a:r>
        </a:p>
      </dgm:t>
    </dgm:pt>
    <dgm:pt modelId="{4A18BADD-64EF-4F78-AF68-3C3E27C2D0F1}" type="parTrans" cxnId="{F0541A17-7662-4D2E-AE90-E595DE71DEE4}">
      <dgm:prSet/>
      <dgm:spPr/>
      <dgm:t>
        <a:bodyPr/>
        <a:lstStyle/>
        <a:p>
          <a:endParaRPr lang="en-US"/>
        </a:p>
      </dgm:t>
    </dgm:pt>
    <dgm:pt modelId="{4BC80771-7DD5-4F08-9932-6BE097FD974E}" type="sibTrans" cxnId="{F0541A17-7662-4D2E-AE90-E595DE71DEE4}">
      <dgm:prSet/>
      <dgm:spPr/>
      <dgm:t>
        <a:bodyPr/>
        <a:lstStyle/>
        <a:p>
          <a:endParaRPr lang="en-US"/>
        </a:p>
      </dgm:t>
    </dgm:pt>
    <dgm:pt modelId="{E8FAD0E7-1AE4-47EE-B3EF-0DBFDB5E20E4}">
      <dgm:prSet/>
      <dgm:spPr>
        <a:solidFill>
          <a:srgbClr val="75D4FF"/>
        </a:solidFill>
      </dgm:spPr>
      <dgm:t>
        <a:bodyPr/>
        <a:lstStyle/>
        <a:p>
          <a:pPr rtl="0"/>
          <a:r>
            <a:rPr lang="en-US" dirty="0">
              <a:latin typeface="Source Sans Pro" panose="020B0503030403020204" pitchFamily="34" charset="0"/>
              <a:ea typeface="Source Sans Pro" panose="020B0503030403020204" pitchFamily="34" charset="0"/>
            </a:rPr>
            <a:t>Range 1</a:t>
          </a:r>
        </a:p>
      </dgm:t>
    </dgm:pt>
    <dgm:pt modelId="{5DE31C27-1016-4886-8BAB-673E9CCADB45}" type="parTrans" cxnId="{80874520-6CF4-46E1-A3F2-3984A63C1C0D}">
      <dgm:prSet/>
      <dgm:spPr/>
      <dgm:t>
        <a:bodyPr/>
        <a:lstStyle/>
        <a:p>
          <a:endParaRPr lang="en-US"/>
        </a:p>
      </dgm:t>
    </dgm:pt>
    <dgm:pt modelId="{7324D76D-AEB2-4282-B546-5F8DCCDF268C}" type="sibTrans" cxnId="{80874520-6CF4-46E1-A3F2-3984A63C1C0D}">
      <dgm:prSet/>
      <dgm:spPr/>
      <dgm:t>
        <a:bodyPr/>
        <a:lstStyle/>
        <a:p>
          <a:endParaRPr lang="en-US"/>
        </a:p>
      </dgm:t>
    </dgm:pt>
    <dgm:pt modelId="{F00F9E45-FAE4-41E5-92FD-259D6778E790}">
      <dgm:prSet/>
      <dgm:spPr>
        <a:solidFill>
          <a:srgbClr val="78C4D6"/>
        </a:solidFill>
      </dgm:spPr>
      <dgm:t>
        <a:bodyPr/>
        <a:lstStyle/>
        <a:p>
          <a:pPr rtl="0"/>
          <a:r>
            <a:rPr lang="en-US" dirty="0">
              <a:latin typeface="Source Sans Pro" panose="020B0503030403020204" pitchFamily="34" charset="0"/>
              <a:ea typeface="Source Sans Pro" panose="020B0503030403020204" pitchFamily="34" charset="0"/>
            </a:rPr>
            <a:t>Class Spec</a:t>
          </a:r>
        </a:p>
      </dgm:t>
    </dgm:pt>
    <dgm:pt modelId="{174D7D19-5361-4C05-BFF3-D9C1123B8536}" type="parTrans" cxnId="{2327C73F-4526-446D-9A74-9E71E3B901CC}">
      <dgm:prSet/>
      <dgm:spPr/>
      <dgm:t>
        <a:bodyPr/>
        <a:lstStyle/>
        <a:p>
          <a:endParaRPr lang="en-US"/>
        </a:p>
      </dgm:t>
    </dgm:pt>
    <dgm:pt modelId="{21E2565D-AA6D-4245-8462-8AF1D5F5A60E}" type="sibTrans" cxnId="{2327C73F-4526-446D-9A74-9E71E3B901CC}">
      <dgm:prSet/>
      <dgm:spPr/>
      <dgm:t>
        <a:bodyPr/>
        <a:lstStyle/>
        <a:p>
          <a:endParaRPr lang="en-US"/>
        </a:p>
      </dgm:t>
    </dgm:pt>
    <dgm:pt modelId="{F4D79ADA-BEED-4250-8551-B9F85413D22B}">
      <dgm:prSet/>
      <dgm:spPr>
        <a:solidFill>
          <a:srgbClr val="018799"/>
        </a:solidFill>
      </dgm:spPr>
      <dgm:t>
        <a:bodyPr/>
        <a:lstStyle/>
        <a:p>
          <a:pPr rtl="0"/>
          <a:r>
            <a:rPr lang="en-US" dirty="0">
              <a:latin typeface="Source Sans Pro" panose="020B0503030403020204" pitchFamily="34" charset="0"/>
              <a:ea typeface="Source Sans Pro" panose="020B0503030403020204" pitchFamily="34" charset="0"/>
            </a:rPr>
            <a:t>PD</a:t>
          </a:r>
        </a:p>
      </dgm:t>
    </dgm:pt>
    <dgm:pt modelId="{F5BCB527-FC73-4AD3-9FBE-CC886A79ED82}" type="parTrans" cxnId="{C79AB81C-D319-4798-B4EE-08E654456225}">
      <dgm:prSet/>
      <dgm:spPr/>
      <dgm:t>
        <a:bodyPr/>
        <a:lstStyle/>
        <a:p>
          <a:endParaRPr lang="en-US"/>
        </a:p>
      </dgm:t>
    </dgm:pt>
    <dgm:pt modelId="{B243D5EE-E3DC-444A-A0DB-D1CA1D20E89D}" type="sibTrans" cxnId="{C79AB81C-D319-4798-B4EE-08E654456225}">
      <dgm:prSet/>
      <dgm:spPr/>
      <dgm:t>
        <a:bodyPr/>
        <a:lstStyle/>
        <a:p>
          <a:endParaRPr lang="en-US"/>
        </a:p>
      </dgm:t>
    </dgm:pt>
    <dgm:pt modelId="{7FA680BD-9304-4880-860C-6C53F8846B50}">
      <dgm:prSet/>
      <dgm:spPr>
        <a:solidFill>
          <a:srgbClr val="018799"/>
        </a:solidFill>
      </dgm:spPr>
      <dgm:t>
        <a:bodyPr/>
        <a:lstStyle/>
        <a:p>
          <a:r>
            <a:rPr lang="en-US" dirty="0">
              <a:latin typeface="Source Sans Pro" panose="020B0503030403020204" pitchFamily="34" charset="0"/>
              <a:ea typeface="Source Sans Pro" panose="020B0503030403020204" pitchFamily="34" charset="0"/>
            </a:rPr>
            <a:t>PD</a:t>
          </a:r>
        </a:p>
      </dgm:t>
    </dgm:pt>
    <dgm:pt modelId="{9D6C50B3-0105-43F4-9DE1-CDEADE0C1B5E}" type="parTrans" cxnId="{7AF431FF-E59C-4174-8B90-52DD1EAC0367}">
      <dgm:prSet/>
      <dgm:spPr/>
      <dgm:t>
        <a:bodyPr/>
        <a:lstStyle/>
        <a:p>
          <a:endParaRPr lang="en-US"/>
        </a:p>
      </dgm:t>
    </dgm:pt>
    <dgm:pt modelId="{B07CF290-9295-42CD-A621-59417B3BEEBF}" type="sibTrans" cxnId="{7AF431FF-E59C-4174-8B90-52DD1EAC0367}">
      <dgm:prSet/>
      <dgm:spPr/>
      <dgm:t>
        <a:bodyPr/>
        <a:lstStyle/>
        <a:p>
          <a:endParaRPr lang="en-US"/>
        </a:p>
      </dgm:t>
    </dgm:pt>
    <dgm:pt modelId="{0575540B-A90F-4465-A786-B9FDE6EC09D2}">
      <dgm:prSet/>
      <dgm:spPr>
        <a:solidFill>
          <a:srgbClr val="75D4FF"/>
        </a:solidFill>
      </dgm:spPr>
      <dgm:t>
        <a:bodyPr/>
        <a:lstStyle/>
        <a:p>
          <a:pPr rtl="0"/>
          <a:r>
            <a:rPr lang="en-US" dirty="0">
              <a:latin typeface="Source Sans Pro" panose="020B0503030403020204" pitchFamily="34" charset="0"/>
              <a:ea typeface="Source Sans Pro" panose="020B0503030403020204" pitchFamily="34" charset="0"/>
            </a:rPr>
            <a:t>Range 23</a:t>
          </a:r>
        </a:p>
      </dgm:t>
    </dgm:pt>
    <dgm:pt modelId="{050B7613-4687-4184-BA8A-B33011F73BB9}" type="parTrans" cxnId="{C4594015-EFDD-44A7-B94F-0BAA5D63ED86}">
      <dgm:prSet/>
      <dgm:spPr/>
      <dgm:t>
        <a:bodyPr/>
        <a:lstStyle/>
        <a:p>
          <a:endParaRPr lang="en-US"/>
        </a:p>
      </dgm:t>
    </dgm:pt>
    <dgm:pt modelId="{D0E5FC3E-24ED-4897-96F2-C951A0226E1E}" type="sibTrans" cxnId="{C4594015-EFDD-44A7-B94F-0BAA5D63ED86}">
      <dgm:prSet/>
      <dgm:spPr/>
      <dgm:t>
        <a:bodyPr/>
        <a:lstStyle/>
        <a:p>
          <a:endParaRPr lang="en-US"/>
        </a:p>
      </dgm:t>
    </dgm:pt>
    <dgm:pt modelId="{653CACFB-25EB-4404-BA84-5813854EC85A}">
      <dgm:prSet/>
      <dgm:spPr>
        <a:solidFill>
          <a:srgbClr val="78C4D6"/>
        </a:solidFill>
      </dgm:spPr>
      <dgm:t>
        <a:bodyPr/>
        <a:lstStyle/>
        <a:p>
          <a:pPr rtl="0"/>
          <a:r>
            <a:rPr lang="en-US" dirty="0">
              <a:latin typeface="Source Sans Pro" panose="020B0503030403020204" pitchFamily="34" charset="0"/>
              <a:ea typeface="Source Sans Pro" panose="020B0503030403020204" pitchFamily="34" charset="0"/>
            </a:rPr>
            <a:t>Class Spec</a:t>
          </a:r>
        </a:p>
      </dgm:t>
    </dgm:pt>
    <dgm:pt modelId="{97EFFCB6-1881-4E55-B73B-8672AB09952F}" type="parTrans" cxnId="{3AF2232A-C0B7-41E9-B905-300845E04F8E}">
      <dgm:prSet/>
      <dgm:spPr/>
      <dgm:t>
        <a:bodyPr/>
        <a:lstStyle/>
        <a:p>
          <a:endParaRPr lang="en-US"/>
        </a:p>
      </dgm:t>
    </dgm:pt>
    <dgm:pt modelId="{232B9DEF-D487-440C-AE89-6CF0F74DB8B8}" type="sibTrans" cxnId="{3AF2232A-C0B7-41E9-B905-300845E04F8E}">
      <dgm:prSet/>
      <dgm:spPr/>
      <dgm:t>
        <a:bodyPr/>
        <a:lstStyle/>
        <a:p>
          <a:endParaRPr lang="en-US"/>
        </a:p>
      </dgm:t>
    </dgm:pt>
    <dgm:pt modelId="{41036C0B-99AE-4294-8032-488BCB7F102D}">
      <dgm:prSet/>
      <dgm:spPr>
        <a:solidFill>
          <a:srgbClr val="018799"/>
        </a:solidFill>
      </dgm:spPr>
      <dgm:t>
        <a:bodyPr/>
        <a:lstStyle/>
        <a:p>
          <a:pPr rtl="0"/>
          <a:r>
            <a:rPr lang="en-US" dirty="0">
              <a:latin typeface="Source Sans Pro" panose="020B0503030403020204" pitchFamily="34" charset="0"/>
              <a:ea typeface="Source Sans Pro" panose="020B0503030403020204" pitchFamily="34" charset="0"/>
            </a:rPr>
            <a:t>PD</a:t>
          </a:r>
        </a:p>
      </dgm:t>
    </dgm:pt>
    <dgm:pt modelId="{73A46024-2139-4BCE-AA10-E0D1C639810E}" type="parTrans" cxnId="{3BC1EC54-A3FF-4A4F-AEE9-893D2873AE9B}">
      <dgm:prSet/>
      <dgm:spPr/>
      <dgm:t>
        <a:bodyPr/>
        <a:lstStyle/>
        <a:p>
          <a:endParaRPr lang="en-US"/>
        </a:p>
      </dgm:t>
    </dgm:pt>
    <dgm:pt modelId="{C46B5FDD-3B17-4ADD-A0C9-260F03B51F24}" type="sibTrans" cxnId="{3BC1EC54-A3FF-4A4F-AEE9-893D2873AE9B}">
      <dgm:prSet/>
      <dgm:spPr/>
      <dgm:t>
        <a:bodyPr/>
        <a:lstStyle/>
        <a:p>
          <a:endParaRPr lang="en-US"/>
        </a:p>
      </dgm:t>
    </dgm:pt>
    <dgm:pt modelId="{8E50F8F5-7C8E-471E-A31E-438709A2D021}">
      <dgm:prSet/>
      <dgm:spPr>
        <a:solidFill>
          <a:srgbClr val="018799"/>
        </a:solidFill>
      </dgm:spPr>
      <dgm:t>
        <a:bodyPr/>
        <a:lstStyle/>
        <a:p>
          <a:pPr rtl="0"/>
          <a:r>
            <a:rPr lang="en-US" dirty="0">
              <a:latin typeface="Source Sans Pro" panose="020B0503030403020204" pitchFamily="34" charset="0"/>
              <a:ea typeface="Source Sans Pro" panose="020B0503030403020204" pitchFamily="34" charset="0"/>
            </a:rPr>
            <a:t>PD</a:t>
          </a:r>
        </a:p>
      </dgm:t>
    </dgm:pt>
    <dgm:pt modelId="{8B9AB8CD-81A1-4540-95D4-1BFF4041F862}" type="parTrans" cxnId="{CAD6A632-FD8F-486B-8131-87B272B0B132}">
      <dgm:prSet/>
      <dgm:spPr/>
      <dgm:t>
        <a:bodyPr/>
        <a:lstStyle/>
        <a:p>
          <a:endParaRPr lang="en-US"/>
        </a:p>
      </dgm:t>
    </dgm:pt>
    <dgm:pt modelId="{1426D7BF-B833-4895-BF26-E6A258653366}" type="sibTrans" cxnId="{CAD6A632-FD8F-486B-8131-87B272B0B132}">
      <dgm:prSet/>
      <dgm:spPr/>
      <dgm:t>
        <a:bodyPr/>
        <a:lstStyle/>
        <a:p>
          <a:endParaRPr lang="en-US"/>
        </a:p>
      </dgm:t>
    </dgm:pt>
    <dgm:pt modelId="{4DFC72F2-2FBE-4382-97FA-587D77674241}">
      <dgm:prSet/>
      <dgm:spPr>
        <a:solidFill>
          <a:srgbClr val="78C4D6"/>
        </a:solidFill>
      </dgm:spPr>
      <dgm:t>
        <a:bodyPr/>
        <a:lstStyle/>
        <a:p>
          <a:pPr rtl="0"/>
          <a:r>
            <a:rPr lang="en-US" dirty="0">
              <a:latin typeface="Source Sans Pro" panose="020B0503030403020204" pitchFamily="34" charset="0"/>
              <a:ea typeface="Source Sans Pro" panose="020B0503030403020204" pitchFamily="34" charset="0"/>
            </a:rPr>
            <a:t>Class Spec</a:t>
          </a:r>
        </a:p>
      </dgm:t>
    </dgm:pt>
    <dgm:pt modelId="{E3ABC883-3835-47D8-B2CE-EEC68EC12B96}" type="parTrans" cxnId="{629D0171-D027-4E7B-920A-ED950DF4B1FE}">
      <dgm:prSet/>
      <dgm:spPr/>
      <dgm:t>
        <a:bodyPr/>
        <a:lstStyle/>
        <a:p>
          <a:endParaRPr lang="en-US"/>
        </a:p>
      </dgm:t>
    </dgm:pt>
    <dgm:pt modelId="{0ED8C0BB-8AC6-42EC-8771-FA5196743B9E}" type="sibTrans" cxnId="{629D0171-D027-4E7B-920A-ED950DF4B1FE}">
      <dgm:prSet/>
      <dgm:spPr/>
      <dgm:t>
        <a:bodyPr/>
        <a:lstStyle/>
        <a:p>
          <a:endParaRPr lang="en-US"/>
        </a:p>
      </dgm:t>
    </dgm:pt>
    <dgm:pt modelId="{24484F68-F0E5-48FB-9A8A-3655CB99090D}">
      <dgm:prSet/>
      <dgm:spPr>
        <a:solidFill>
          <a:srgbClr val="018799"/>
        </a:solidFill>
      </dgm:spPr>
      <dgm:t>
        <a:bodyPr/>
        <a:lstStyle/>
        <a:p>
          <a:pPr rtl="0"/>
          <a:r>
            <a:rPr lang="en-US" dirty="0">
              <a:latin typeface="Source Sans Pro" panose="020B0503030403020204" pitchFamily="34" charset="0"/>
              <a:ea typeface="Source Sans Pro" panose="020B0503030403020204" pitchFamily="34" charset="0"/>
            </a:rPr>
            <a:t>PD</a:t>
          </a:r>
        </a:p>
      </dgm:t>
    </dgm:pt>
    <dgm:pt modelId="{870575EF-2FE8-4655-AB66-17D1B7744D8A}" type="parTrans" cxnId="{0180AB9B-8AB8-4C5D-BF6F-4E0137B4357D}">
      <dgm:prSet/>
      <dgm:spPr/>
      <dgm:t>
        <a:bodyPr/>
        <a:lstStyle/>
        <a:p>
          <a:endParaRPr lang="en-US"/>
        </a:p>
      </dgm:t>
    </dgm:pt>
    <dgm:pt modelId="{9507ADC2-69EF-4982-B34A-B200AA6AFF7D}" type="sibTrans" cxnId="{0180AB9B-8AB8-4C5D-BF6F-4E0137B4357D}">
      <dgm:prSet/>
      <dgm:spPr/>
      <dgm:t>
        <a:bodyPr/>
        <a:lstStyle/>
        <a:p>
          <a:endParaRPr lang="en-US"/>
        </a:p>
      </dgm:t>
    </dgm:pt>
    <dgm:pt modelId="{C489D580-276B-4D44-9440-61EDB14F4513}">
      <dgm:prSet/>
      <dgm:spPr>
        <a:solidFill>
          <a:srgbClr val="018799"/>
        </a:solidFill>
      </dgm:spPr>
      <dgm:t>
        <a:bodyPr/>
        <a:lstStyle/>
        <a:p>
          <a:pPr rtl="0"/>
          <a:r>
            <a:rPr lang="en-US" dirty="0">
              <a:latin typeface="Source Sans Pro" panose="020B0503030403020204" pitchFamily="34" charset="0"/>
              <a:ea typeface="Source Sans Pro" panose="020B0503030403020204" pitchFamily="34" charset="0"/>
            </a:rPr>
            <a:t>PD</a:t>
          </a:r>
        </a:p>
      </dgm:t>
    </dgm:pt>
    <dgm:pt modelId="{E1AD4890-AC1F-4B54-9DB4-8CDB088AA388}" type="parTrans" cxnId="{0AAED4A0-B84C-451F-A406-BA12CB08CC64}">
      <dgm:prSet/>
      <dgm:spPr/>
      <dgm:t>
        <a:bodyPr/>
        <a:lstStyle/>
        <a:p>
          <a:endParaRPr lang="en-US"/>
        </a:p>
      </dgm:t>
    </dgm:pt>
    <dgm:pt modelId="{51D27881-6FAF-45F8-A22B-9413B85D8924}" type="sibTrans" cxnId="{0AAED4A0-B84C-451F-A406-BA12CB08CC64}">
      <dgm:prSet/>
      <dgm:spPr/>
      <dgm:t>
        <a:bodyPr/>
        <a:lstStyle/>
        <a:p>
          <a:endParaRPr lang="en-US"/>
        </a:p>
      </dgm:t>
    </dgm:pt>
    <dgm:pt modelId="{DCE131BF-F279-4AF0-81A4-13F0BE60EA7A}">
      <dgm:prSet/>
      <dgm:spPr>
        <a:solidFill>
          <a:srgbClr val="78C4D6"/>
        </a:solidFill>
      </dgm:spPr>
      <dgm:t>
        <a:bodyPr/>
        <a:lstStyle/>
        <a:p>
          <a:pPr rtl="0"/>
          <a:r>
            <a:rPr lang="en-US" dirty="0">
              <a:latin typeface="Source Sans Pro" panose="020B0503030403020204" pitchFamily="34" charset="0"/>
              <a:ea typeface="Source Sans Pro" panose="020B0503030403020204" pitchFamily="34" charset="0"/>
            </a:rPr>
            <a:t>Class Spec</a:t>
          </a:r>
        </a:p>
      </dgm:t>
    </dgm:pt>
    <dgm:pt modelId="{262AC106-B6BE-4FCA-9803-0FCA2B8E58A1}" type="parTrans" cxnId="{75FF1803-9730-4806-8E79-315F1E57C55A}">
      <dgm:prSet/>
      <dgm:spPr/>
      <dgm:t>
        <a:bodyPr/>
        <a:lstStyle/>
        <a:p>
          <a:endParaRPr lang="en-US"/>
        </a:p>
      </dgm:t>
    </dgm:pt>
    <dgm:pt modelId="{7243FD3C-9CEA-4194-8189-34F85D98F718}" type="sibTrans" cxnId="{75FF1803-9730-4806-8E79-315F1E57C55A}">
      <dgm:prSet/>
      <dgm:spPr/>
      <dgm:t>
        <a:bodyPr/>
        <a:lstStyle/>
        <a:p>
          <a:endParaRPr lang="en-US"/>
        </a:p>
      </dgm:t>
    </dgm:pt>
    <dgm:pt modelId="{5C2DC30A-1F28-4FA7-AB6E-980B78F98AD2}">
      <dgm:prSet/>
      <dgm:spPr>
        <a:solidFill>
          <a:srgbClr val="018799"/>
        </a:solidFill>
      </dgm:spPr>
      <dgm:t>
        <a:bodyPr/>
        <a:lstStyle/>
        <a:p>
          <a:pPr rtl="0"/>
          <a:r>
            <a:rPr lang="en-US" dirty="0">
              <a:latin typeface="Source Sans Pro" panose="020B0503030403020204" pitchFamily="34" charset="0"/>
              <a:ea typeface="Source Sans Pro" panose="020B0503030403020204" pitchFamily="34" charset="0"/>
            </a:rPr>
            <a:t>PD</a:t>
          </a:r>
        </a:p>
      </dgm:t>
    </dgm:pt>
    <dgm:pt modelId="{EE4EDE08-4983-4DF1-84EE-3609976C44CB}" type="parTrans" cxnId="{D590F8C8-BECC-4E91-9C5F-2AA797D1E804}">
      <dgm:prSet/>
      <dgm:spPr/>
      <dgm:t>
        <a:bodyPr/>
        <a:lstStyle/>
        <a:p>
          <a:endParaRPr lang="en-US"/>
        </a:p>
      </dgm:t>
    </dgm:pt>
    <dgm:pt modelId="{E064AE5C-08FA-457B-B845-53CF589BBF2E}" type="sibTrans" cxnId="{D590F8C8-BECC-4E91-9C5F-2AA797D1E804}">
      <dgm:prSet/>
      <dgm:spPr/>
      <dgm:t>
        <a:bodyPr/>
        <a:lstStyle/>
        <a:p>
          <a:endParaRPr lang="en-US"/>
        </a:p>
      </dgm:t>
    </dgm:pt>
    <dgm:pt modelId="{83403D0B-E88D-46BC-93FE-CF4C50F67E30}">
      <dgm:prSet/>
      <dgm:spPr>
        <a:solidFill>
          <a:srgbClr val="018799"/>
        </a:solidFill>
      </dgm:spPr>
      <dgm:t>
        <a:bodyPr/>
        <a:lstStyle/>
        <a:p>
          <a:pPr rtl="0"/>
          <a:r>
            <a:rPr lang="en-US" dirty="0">
              <a:latin typeface="Source Sans Pro" panose="020B0503030403020204" pitchFamily="34" charset="0"/>
              <a:ea typeface="Source Sans Pro" panose="020B0503030403020204" pitchFamily="34" charset="0"/>
            </a:rPr>
            <a:t>PD</a:t>
          </a:r>
        </a:p>
      </dgm:t>
    </dgm:pt>
    <dgm:pt modelId="{D99F95D3-A4E3-4633-BD51-61C08515C93E}" type="parTrans" cxnId="{BD111190-E27C-4C90-859A-E05C9F05459E}">
      <dgm:prSet/>
      <dgm:spPr/>
      <dgm:t>
        <a:bodyPr/>
        <a:lstStyle/>
        <a:p>
          <a:endParaRPr lang="en-US"/>
        </a:p>
      </dgm:t>
    </dgm:pt>
    <dgm:pt modelId="{0823DC14-6E64-4F84-A8C6-CA42B25DD983}" type="sibTrans" cxnId="{BD111190-E27C-4C90-859A-E05C9F05459E}">
      <dgm:prSet/>
      <dgm:spPr/>
      <dgm:t>
        <a:bodyPr/>
        <a:lstStyle/>
        <a:p>
          <a:endParaRPr lang="en-US"/>
        </a:p>
      </dgm:t>
    </dgm:pt>
    <dgm:pt modelId="{798DD35C-9EFA-4CF5-BB02-C66EFD219F7C}">
      <dgm:prSet/>
      <dgm:spPr>
        <a:solidFill>
          <a:srgbClr val="75D4FF"/>
        </a:solidFill>
      </dgm:spPr>
      <dgm:t>
        <a:bodyPr/>
        <a:lstStyle/>
        <a:p>
          <a:r>
            <a:rPr lang="en-US" dirty="0">
              <a:latin typeface="Source Sans Pro" panose="020B0503030403020204" pitchFamily="34" charset="0"/>
              <a:ea typeface="Source Sans Pro" panose="020B0503030403020204" pitchFamily="34" charset="0"/>
            </a:rPr>
            <a:t>Range 9</a:t>
          </a:r>
        </a:p>
      </dgm:t>
    </dgm:pt>
    <dgm:pt modelId="{11905A60-18BB-4768-8610-0382A7A25E1A}" type="parTrans" cxnId="{800FCCCC-E6E7-4D19-A2DF-73C0119108A3}">
      <dgm:prSet/>
      <dgm:spPr/>
      <dgm:t>
        <a:bodyPr/>
        <a:lstStyle/>
        <a:p>
          <a:endParaRPr lang="en-US"/>
        </a:p>
      </dgm:t>
    </dgm:pt>
    <dgm:pt modelId="{B62237B3-C296-4F9A-A973-C38B6B47954A}" type="sibTrans" cxnId="{800FCCCC-E6E7-4D19-A2DF-73C0119108A3}">
      <dgm:prSet/>
      <dgm:spPr/>
      <dgm:t>
        <a:bodyPr/>
        <a:lstStyle/>
        <a:p>
          <a:endParaRPr lang="en-US"/>
        </a:p>
      </dgm:t>
    </dgm:pt>
    <dgm:pt modelId="{4291439C-4246-4D5A-886A-D4F3683B3DC9}">
      <dgm:prSet/>
      <dgm:spPr>
        <a:solidFill>
          <a:srgbClr val="018799"/>
        </a:solidFill>
      </dgm:spPr>
      <dgm:t>
        <a:bodyPr/>
        <a:lstStyle/>
        <a:p>
          <a:r>
            <a:rPr lang="en-US" dirty="0">
              <a:latin typeface="Source Sans Pro" panose="020B0503030403020204" pitchFamily="34" charset="0"/>
              <a:ea typeface="Source Sans Pro" panose="020B0503030403020204" pitchFamily="34" charset="0"/>
            </a:rPr>
            <a:t>PD</a:t>
          </a:r>
        </a:p>
      </dgm:t>
    </dgm:pt>
    <dgm:pt modelId="{9E1436F7-F11F-4904-9141-9ECE60E57E88}" type="sibTrans" cxnId="{87894799-5294-4A58-BF4F-8FF22B0CDA5F}">
      <dgm:prSet/>
      <dgm:spPr/>
      <dgm:t>
        <a:bodyPr/>
        <a:lstStyle/>
        <a:p>
          <a:endParaRPr lang="en-US"/>
        </a:p>
      </dgm:t>
    </dgm:pt>
    <dgm:pt modelId="{3512F389-9132-4CE0-8497-00B8BC7757ED}" type="parTrans" cxnId="{87894799-5294-4A58-BF4F-8FF22B0CDA5F}">
      <dgm:prSet/>
      <dgm:spPr/>
      <dgm:t>
        <a:bodyPr/>
        <a:lstStyle/>
        <a:p>
          <a:endParaRPr lang="en-US"/>
        </a:p>
      </dgm:t>
    </dgm:pt>
    <dgm:pt modelId="{18CD3777-7822-4EDF-B504-D9F1C8CE9421}">
      <dgm:prSet/>
      <dgm:spPr>
        <a:solidFill>
          <a:srgbClr val="78C4D6"/>
        </a:solidFill>
      </dgm:spPr>
      <dgm:t>
        <a:bodyPr/>
        <a:lstStyle/>
        <a:p>
          <a:pPr rtl="0"/>
          <a:r>
            <a:rPr lang="en-US" dirty="0">
              <a:latin typeface="Source Sans Pro" panose="020B0503030403020204" pitchFamily="34" charset="0"/>
              <a:ea typeface="Source Sans Pro" panose="020B0503030403020204" pitchFamily="34" charset="0"/>
            </a:rPr>
            <a:t>Class Spec</a:t>
          </a:r>
        </a:p>
      </dgm:t>
    </dgm:pt>
    <dgm:pt modelId="{016D8660-2268-4B38-981A-280E963FB331}" type="sibTrans" cxnId="{FEDA0C45-A66A-4860-9FD0-7B066601F36B}">
      <dgm:prSet/>
      <dgm:spPr/>
      <dgm:t>
        <a:bodyPr/>
        <a:lstStyle/>
        <a:p>
          <a:endParaRPr lang="en-US"/>
        </a:p>
      </dgm:t>
    </dgm:pt>
    <dgm:pt modelId="{84FF5FCD-7BA1-4E70-9521-12C2456F85C6}" type="parTrans" cxnId="{FEDA0C45-A66A-4860-9FD0-7B066601F36B}">
      <dgm:prSet/>
      <dgm:spPr/>
      <dgm:t>
        <a:bodyPr/>
        <a:lstStyle/>
        <a:p>
          <a:endParaRPr lang="en-US"/>
        </a:p>
      </dgm:t>
    </dgm:pt>
    <dgm:pt modelId="{6476933A-4E92-45EB-9828-D45DC6E6658A}">
      <dgm:prSet/>
      <dgm:spPr>
        <a:solidFill>
          <a:srgbClr val="018799"/>
        </a:solidFill>
      </dgm:spPr>
      <dgm:t>
        <a:bodyPr/>
        <a:lstStyle/>
        <a:p>
          <a:pPr rtl="0"/>
          <a:r>
            <a:rPr lang="en-US" dirty="0">
              <a:latin typeface="Source Sans Pro" panose="020B0503030403020204" pitchFamily="34" charset="0"/>
              <a:ea typeface="Source Sans Pro" panose="020B0503030403020204" pitchFamily="34" charset="0"/>
            </a:rPr>
            <a:t>PD</a:t>
          </a:r>
        </a:p>
      </dgm:t>
    </dgm:pt>
    <dgm:pt modelId="{8470BBD1-F418-460A-8D1A-F92B000615F1}" type="sibTrans" cxnId="{DAB4F834-0C3D-4E7D-88BA-AF0DD3313387}">
      <dgm:prSet/>
      <dgm:spPr/>
      <dgm:t>
        <a:bodyPr/>
        <a:lstStyle/>
        <a:p>
          <a:endParaRPr lang="en-US"/>
        </a:p>
      </dgm:t>
    </dgm:pt>
    <dgm:pt modelId="{2074907D-6D2F-4EC6-A1F5-C319F8DFD50C}" type="parTrans" cxnId="{DAB4F834-0C3D-4E7D-88BA-AF0DD3313387}">
      <dgm:prSet/>
      <dgm:spPr/>
      <dgm:t>
        <a:bodyPr/>
        <a:lstStyle/>
        <a:p>
          <a:endParaRPr lang="en-US"/>
        </a:p>
      </dgm:t>
    </dgm:pt>
    <dgm:pt modelId="{D00DC4E2-FF7F-4D49-A9C0-36BA709FFFBA}">
      <dgm:prSet/>
      <dgm:spPr>
        <a:solidFill>
          <a:srgbClr val="018799"/>
        </a:solidFill>
      </dgm:spPr>
      <dgm:t>
        <a:bodyPr/>
        <a:lstStyle/>
        <a:p>
          <a:pPr rtl="0"/>
          <a:r>
            <a:rPr lang="en-US" dirty="0">
              <a:latin typeface="Source Sans Pro" panose="020B0503030403020204" pitchFamily="34" charset="0"/>
              <a:ea typeface="Source Sans Pro" panose="020B0503030403020204" pitchFamily="34" charset="0"/>
            </a:rPr>
            <a:t>PD</a:t>
          </a:r>
        </a:p>
      </dgm:t>
    </dgm:pt>
    <dgm:pt modelId="{73CAFF51-A7B8-4D23-8EDC-13C14AEACA05}" type="sibTrans" cxnId="{1CC75B57-42D2-449E-B0FF-A7985474A349}">
      <dgm:prSet/>
      <dgm:spPr/>
      <dgm:t>
        <a:bodyPr/>
        <a:lstStyle/>
        <a:p>
          <a:endParaRPr lang="en-US"/>
        </a:p>
      </dgm:t>
    </dgm:pt>
    <dgm:pt modelId="{F23418F2-3237-4E23-9214-D5F410F86C03}" type="parTrans" cxnId="{1CC75B57-42D2-449E-B0FF-A7985474A349}">
      <dgm:prSet/>
      <dgm:spPr/>
      <dgm:t>
        <a:bodyPr/>
        <a:lstStyle/>
        <a:p>
          <a:endParaRPr lang="en-US"/>
        </a:p>
      </dgm:t>
    </dgm:pt>
    <dgm:pt modelId="{1B03E5A0-3B66-46EF-A734-D74A7C8EC3D7}">
      <dgm:prSet/>
      <dgm:spPr>
        <a:solidFill>
          <a:srgbClr val="78C4D6"/>
        </a:solidFill>
      </dgm:spPr>
      <dgm:t>
        <a:bodyPr/>
        <a:lstStyle/>
        <a:p>
          <a:pPr rtl="0"/>
          <a:r>
            <a:rPr lang="en-US" dirty="0">
              <a:latin typeface="Source Sans Pro" panose="020B0503030403020204" pitchFamily="34" charset="0"/>
              <a:ea typeface="Source Sans Pro" panose="020B0503030403020204" pitchFamily="34" charset="0"/>
            </a:rPr>
            <a:t>Class Spec</a:t>
          </a:r>
        </a:p>
      </dgm:t>
    </dgm:pt>
    <dgm:pt modelId="{5743BEBB-C3A8-4876-A5E2-FEB36AFBB45D}" type="sibTrans" cxnId="{C82524C5-3099-4605-8D1A-513710C2D91E}">
      <dgm:prSet/>
      <dgm:spPr/>
      <dgm:t>
        <a:bodyPr/>
        <a:lstStyle/>
        <a:p>
          <a:endParaRPr lang="en-US"/>
        </a:p>
      </dgm:t>
    </dgm:pt>
    <dgm:pt modelId="{83A28F51-4B6F-40E4-9544-A2CCA8A78B8E}" type="parTrans" cxnId="{C82524C5-3099-4605-8D1A-513710C2D91E}">
      <dgm:prSet/>
      <dgm:spPr/>
      <dgm:t>
        <a:bodyPr/>
        <a:lstStyle/>
        <a:p>
          <a:endParaRPr lang="en-US"/>
        </a:p>
      </dgm:t>
    </dgm:pt>
    <dgm:pt modelId="{054EBA6C-4D98-4B14-8345-92E707CAA11B}">
      <dgm:prSet/>
      <dgm:spPr>
        <a:solidFill>
          <a:srgbClr val="018799"/>
        </a:solidFill>
      </dgm:spPr>
      <dgm:t>
        <a:bodyPr/>
        <a:lstStyle/>
        <a:p>
          <a:pPr rtl="0"/>
          <a:r>
            <a:rPr lang="en-US" dirty="0">
              <a:latin typeface="Source Sans Pro" panose="020B0503030403020204" pitchFamily="34" charset="0"/>
              <a:ea typeface="Source Sans Pro" panose="020B0503030403020204" pitchFamily="34" charset="0"/>
            </a:rPr>
            <a:t>PD</a:t>
          </a:r>
        </a:p>
      </dgm:t>
    </dgm:pt>
    <dgm:pt modelId="{FCD7E778-35D9-43E6-AC0A-87994BB37E2C}" type="sibTrans" cxnId="{F59DDBA0-1CE3-4556-9743-6A3E7904AE90}">
      <dgm:prSet/>
      <dgm:spPr/>
      <dgm:t>
        <a:bodyPr/>
        <a:lstStyle/>
        <a:p>
          <a:endParaRPr lang="en-US"/>
        </a:p>
      </dgm:t>
    </dgm:pt>
    <dgm:pt modelId="{A9280546-EFE0-41FD-918A-96BA30799E8B}" type="parTrans" cxnId="{F59DDBA0-1CE3-4556-9743-6A3E7904AE90}">
      <dgm:prSet/>
      <dgm:spPr/>
      <dgm:t>
        <a:bodyPr/>
        <a:lstStyle/>
        <a:p>
          <a:endParaRPr lang="en-US"/>
        </a:p>
      </dgm:t>
    </dgm:pt>
    <dgm:pt modelId="{2D9EB319-3F8F-42B9-AB09-7CE0A3C62C24}">
      <dgm:prSet/>
      <dgm:spPr>
        <a:solidFill>
          <a:srgbClr val="78C4D6"/>
        </a:solidFill>
      </dgm:spPr>
      <dgm:t>
        <a:bodyPr/>
        <a:lstStyle/>
        <a:p>
          <a:r>
            <a:rPr lang="en-US" dirty="0">
              <a:latin typeface="Source Sans Pro" panose="020B0503030403020204" pitchFamily="34" charset="0"/>
              <a:ea typeface="Source Sans Pro" panose="020B0503030403020204" pitchFamily="34" charset="0"/>
            </a:rPr>
            <a:t>Admin Clerk</a:t>
          </a:r>
        </a:p>
      </dgm:t>
    </dgm:pt>
    <dgm:pt modelId="{3F20D8C5-A7B5-4F27-B3CD-B8CD9610DCC2}" type="parTrans" cxnId="{61FC5373-6044-4EA6-AA82-4E40D79EA3F7}">
      <dgm:prSet/>
      <dgm:spPr/>
      <dgm:t>
        <a:bodyPr/>
        <a:lstStyle/>
        <a:p>
          <a:endParaRPr lang="en-US"/>
        </a:p>
      </dgm:t>
    </dgm:pt>
    <dgm:pt modelId="{9F178B9F-FE4D-4BF9-9EF4-079C2B124E8E}" type="sibTrans" cxnId="{61FC5373-6044-4EA6-AA82-4E40D79EA3F7}">
      <dgm:prSet/>
      <dgm:spPr/>
      <dgm:t>
        <a:bodyPr/>
        <a:lstStyle/>
        <a:p>
          <a:endParaRPr lang="en-US"/>
        </a:p>
      </dgm:t>
    </dgm:pt>
    <dgm:pt modelId="{588FDE6F-3C72-4AA7-A03D-0C2D4287ACC0}">
      <dgm:prSet/>
      <dgm:spPr>
        <a:solidFill>
          <a:srgbClr val="018799"/>
        </a:solidFill>
      </dgm:spPr>
      <dgm:t>
        <a:bodyPr/>
        <a:lstStyle/>
        <a:p>
          <a:r>
            <a:rPr lang="en-US" dirty="0">
              <a:latin typeface="Source Sans Pro" panose="020B0503030403020204" pitchFamily="34" charset="0"/>
              <a:ea typeface="Source Sans Pro" panose="020B0503030403020204" pitchFamily="34" charset="0"/>
            </a:rPr>
            <a:t>HR</a:t>
          </a:r>
        </a:p>
      </dgm:t>
    </dgm:pt>
    <dgm:pt modelId="{FB881D6B-2540-4DC1-9443-6F9F14344143}" type="parTrans" cxnId="{F92B5D08-EC77-4E3B-A4C1-03BE3C345A7D}">
      <dgm:prSet/>
      <dgm:spPr/>
      <dgm:t>
        <a:bodyPr/>
        <a:lstStyle/>
        <a:p>
          <a:endParaRPr lang="en-US"/>
        </a:p>
      </dgm:t>
    </dgm:pt>
    <dgm:pt modelId="{5BE01E69-1D95-4F6A-8655-207272132618}" type="sibTrans" cxnId="{F92B5D08-EC77-4E3B-A4C1-03BE3C345A7D}">
      <dgm:prSet/>
      <dgm:spPr/>
      <dgm:t>
        <a:bodyPr/>
        <a:lstStyle/>
        <a:p>
          <a:endParaRPr lang="en-US"/>
        </a:p>
      </dgm:t>
    </dgm:pt>
    <dgm:pt modelId="{93BC29C8-0C09-45A8-8F1A-E6883C0974A9}">
      <dgm:prSet/>
      <dgm:spPr>
        <a:solidFill>
          <a:srgbClr val="018799"/>
        </a:solidFill>
      </dgm:spPr>
      <dgm:t>
        <a:bodyPr/>
        <a:lstStyle/>
        <a:p>
          <a:r>
            <a:rPr lang="en-US" dirty="0">
              <a:latin typeface="Source Sans Pro" panose="020B0503030403020204" pitchFamily="34" charset="0"/>
              <a:ea typeface="Source Sans Pro" panose="020B0503030403020204" pitchFamily="34" charset="0"/>
            </a:rPr>
            <a:t>IT</a:t>
          </a:r>
        </a:p>
      </dgm:t>
    </dgm:pt>
    <dgm:pt modelId="{995362D9-1E1B-4239-AFBA-5391AA415193}" type="parTrans" cxnId="{5E4C5429-6D75-4B62-97C0-8AFA43DCDA6F}">
      <dgm:prSet/>
      <dgm:spPr/>
      <dgm:t>
        <a:bodyPr/>
        <a:lstStyle/>
        <a:p>
          <a:endParaRPr lang="en-US"/>
        </a:p>
      </dgm:t>
    </dgm:pt>
    <dgm:pt modelId="{F8444FC4-AD2B-4152-9060-063C1BD15ADA}" type="sibTrans" cxnId="{5E4C5429-6D75-4B62-97C0-8AFA43DCDA6F}">
      <dgm:prSet/>
      <dgm:spPr/>
      <dgm:t>
        <a:bodyPr/>
        <a:lstStyle/>
        <a:p>
          <a:endParaRPr lang="en-US"/>
        </a:p>
      </dgm:t>
    </dgm:pt>
    <dgm:pt modelId="{F0DDED7C-2727-41E2-8308-C58345DA291E}" type="pres">
      <dgm:prSet presAssocID="{23CA6420-ECAE-40B4-B592-0E8301F21114}" presName="Name0" presStyleCnt="0">
        <dgm:presLayoutVars>
          <dgm:chPref val="1"/>
          <dgm:dir/>
          <dgm:animOne val="branch"/>
          <dgm:animLvl val="lvl"/>
          <dgm:resizeHandles/>
        </dgm:presLayoutVars>
      </dgm:prSet>
      <dgm:spPr/>
    </dgm:pt>
    <dgm:pt modelId="{C0576FFB-613E-4036-B1CB-3A9F29BBD813}" type="pres">
      <dgm:prSet presAssocID="{EA19A016-3A26-4090-B53A-0679FC092D14}" presName="vertOne" presStyleCnt="0"/>
      <dgm:spPr/>
    </dgm:pt>
    <dgm:pt modelId="{4527C3C8-AD04-42D0-9828-4D3D835CF5E8}" type="pres">
      <dgm:prSet presAssocID="{EA19A016-3A26-4090-B53A-0679FC092D14}" presName="txOne" presStyleLbl="node0" presStyleIdx="0" presStyleCnt="1">
        <dgm:presLayoutVars>
          <dgm:chPref val="3"/>
        </dgm:presLayoutVars>
      </dgm:prSet>
      <dgm:spPr/>
    </dgm:pt>
    <dgm:pt modelId="{2FB7B19D-E91A-4505-A98C-177A93ECAE4B}" type="pres">
      <dgm:prSet presAssocID="{EA19A016-3A26-4090-B53A-0679FC092D14}" presName="parTransOne" presStyleCnt="0"/>
      <dgm:spPr/>
    </dgm:pt>
    <dgm:pt modelId="{D225A1D6-765A-4A2F-8A77-CF4B644BB5F5}" type="pres">
      <dgm:prSet presAssocID="{EA19A016-3A26-4090-B53A-0679FC092D14}" presName="horzOne" presStyleCnt="0"/>
      <dgm:spPr/>
    </dgm:pt>
    <dgm:pt modelId="{43B63A0E-57AD-4985-86F1-EC8F8B4B5CAC}" type="pres">
      <dgm:prSet presAssocID="{9653D18D-7564-4C2B-A19C-168DD0293E08}" presName="vertTwo" presStyleCnt="0"/>
      <dgm:spPr/>
    </dgm:pt>
    <dgm:pt modelId="{317AB2BC-2537-4358-953D-C54495E75D32}" type="pres">
      <dgm:prSet presAssocID="{9653D18D-7564-4C2B-A19C-168DD0293E08}" presName="txTwo" presStyleLbl="node2" presStyleIdx="0" presStyleCnt="1">
        <dgm:presLayoutVars>
          <dgm:chPref val="3"/>
        </dgm:presLayoutVars>
      </dgm:prSet>
      <dgm:spPr/>
    </dgm:pt>
    <dgm:pt modelId="{97E73F94-8554-44CD-B8A2-D39D911216A9}" type="pres">
      <dgm:prSet presAssocID="{9653D18D-7564-4C2B-A19C-168DD0293E08}" presName="parTransTwo" presStyleCnt="0"/>
      <dgm:spPr/>
    </dgm:pt>
    <dgm:pt modelId="{B7C89EF9-06C3-4D0E-A8E0-964848313065}" type="pres">
      <dgm:prSet presAssocID="{9653D18D-7564-4C2B-A19C-168DD0293E08}" presName="horzTwo" presStyleCnt="0"/>
      <dgm:spPr/>
    </dgm:pt>
    <dgm:pt modelId="{8AE6B826-28C6-4D17-B4C4-326E7A415C51}" type="pres">
      <dgm:prSet presAssocID="{C09F1963-98F1-4639-B832-7DFC7E39DC83}" presName="vertThree" presStyleCnt="0"/>
      <dgm:spPr/>
    </dgm:pt>
    <dgm:pt modelId="{1D3EC8D3-9439-4D58-B6D1-D36AD57317A3}" type="pres">
      <dgm:prSet presAssocID="{C09F1963-98F1-4639-B832-7DFC7E39DC83}" presName="txThree" presStyleLbl="node3" presStyleIdx="0" presStyleCnt="2">
        <dgm:presLayoutVars>
          <dgm:chPref val="3"/>
        </dgm:presLayoutVars>
      </dgm:prSet>
      <dgm:spPr/>
    </dgm:pt>
    <dgm:pt modelId="{6DA5B699-92A8-40E5-A6B0-0FBAD2CF8CE8}" type="pres">
      <dgm:prSet presAssocID="{C09F1963-98F1-4639-B832-7DFC7E39DC83}" presName="parTransThree" presStyleCnt="0"/>
      <dgm:spPr/>
    </dgm:pt>
    <dgm:pt modelId="{6FE6329A-30DA-4BCB-90B3-C5D1550F1AE8}" type="pres">
      <dgm:prSet presAssocID="{C09F1963-98F1-4639-B832-7DFC7E39DC83}" presName="horzThree" presStyleCnt="0"/>
      <dgm:spPr/>
    </dgm:pt>
    <dgm:pt modelId="{0356AFD8-C6BD-4524-B838-F5160AA8C8CA}" type="pres">
      <dgm:prSet presAssocID="{E8FAD0E7-1AE4-47EE-B3EF-0DBFDB5E20E4}" presName="vertFour" presStyleCnt="0">
        <dgm:presLayoutVars>
          <dgm:chPref val="3"/>
        </dgm:presLayoutVars>
      </dgm:prSet>
      <dgm:spPr/>
    </dgm:pt>
    <dgm:pt modelId="{D49ED117-5C8D-4BB0-AA7F-4477CB368989}" type="pres">
      <dgm:prSet presAssocID="{E8FAD0E7-1AE4-47EE-B3EF-0DBFDB5E20E4}" presName="txFour" presStyleLbl="node4" presStyleIdx="0" presStyleCnt="28">
        <dgm:presLayoutVars>
          <dgm:chPref val="3"/>
        </dgm:presLayoutVars>
      </dgm:prSet>
      <dgm:spPr/>
    </dgm:pt>
    <dgm:pt modelId="{7A6705CE-B44F-4E1F-A3CB-A5630FF549C8}" type="pres">
      <dgm:prSet presAssocID="{E8FAD0E7-1AE4-47EE-B3EF-0DBFDB5E20E4}" presName="parTransFour" presStyleCnt="0"/>
      <dgm:spPr/>
    </dgm:pt>
    <dgm:pt modelId="{1F2BBF4E-DDA2-44BB-9F9A-1AEF93FD52EE}" type="pres">
      <dgm:prSet presAssocID="{E8FAD0E7-1AE4-47EE-B3EF-0DBFDB5E20E4}" presName="horzFour" presStyleCnt="0"/>
      <dgm:spPr/>
    </dgm:pt>
    <dgm:pt modelId="{13EDAEB0-C023-4076-9C77-B527CB767364}" type="pres">
      <dgm:prSet presAssocID="{F00F9E45-FAE4-41E5-92FD-259D6778E790}" presName="vertFour" presStyleCnt="0">
        <dgm:presLayoutVars>
          <dgm:chPref val="3"/>
        </dgm:presLayoutVars>
      </dgm:prSet>
      <dgm:spPr/>
    </dgm:pt>
    <dgm:pt modelId="{8298F585-7371-478F-BB1C-C95885983C88}" type="pres">
      <dgm:prSet presAssocID="{F00F9E45-FAE4-41E5-92FD-259D6778E790}" presName="txFour" presStyleLbl="node4" presStyleIdx="1" presStyleCnt="28" custLinFactNeighborX="-1039">
        <dgm:presLayoutVars>
          <dgm:chPref val="3"/>
        </dgm:presLayoutVars>
      </dgm:prSet>
      <dgm:spPr/>
    </dgm:pt>
    <dgm:pt modelId="{2D69B5B1-3641-4638-9F8D-A0C2530867C6}" type="pres">
      <dgm:prSet presAssocID="{F00F9E45-FAE4-41E5-92FD-259D6778E790}" presName="parTransFour" presStyleCnt="0"/>
      <dgm:spPr/>
    </dgm:pt>
    <dgm:pt modelId="{DA0D6AA8-A246-4177-9648-AA34D371FD8E}" type="pres">
      <dgm:prSet presAssocID="{F00F9E45-FAE4-41E5-92FD-259D6778E790}" presName="horzFour" presStyleCnt="0"/>
      <dgm:spPr/>
    </dgm:pt>
    <dgm:pt modelId="{F6C839C5-623F-4C60-8719-D21A5CDFE4CE}" type="pres">
      <dgm:prSet presAssocID="{24484F68-F0E5-48FB-9A8A-3655CB99090D}" presName="vertFour" presStyleCnt="0">
        <dgm:presLayoutVars>
          <dgm:chPref val="3"/>
        </dgm:presLayoutVars>
      </dgm:prSet>
      <dgm:spPr/>
    </dgm:pt>
    <dgm:pt modelId="{B41DB2EC-BC46-40D6-BDD6-62B24D5FDC6F}" type="pres">
      <dgm:prSet presAssocID="{24484F68-F0E5-48FB-9A8A-3655CB99090D}" presName="txFour" presStyleLbl="node4" presStyleIdx="2" presStyleCnt="28">
        <dgm:presLayoutVars>
          <dgm:chPref val="3"/>
        </dgm:presLayoutVars>
      </dgm:prSet>
      <dgm:spPr/>
    </dgm:pt>
    <dgm:pt modelId="{184DDF19-11F5-4541-9F3B-FFD40DC2479F}" type="pres">
      <dgm:prSet presAssocID="{24484F68-F0E5-48FB-9A8A-3655CB99090D}" presName="horzFour" presStyleCnt="0"/>
      <dgm:spPr/>
    </dgm:pt>
    <dgm:pt modelId="{6E6E9999-AA27-4DE8-A31C-2E9AB701A78D}" type="pres">
      <dgm:prSet presAssocID="{9507ADC2-69EF-4982-B34A-B200AA6AFF7D}" presName="sibSpaceFour" presStyleCnt="0"/>
      <dgm:spPr/>
    </dgm:pt>
    <dgm:pt modelId="{7E202344-D205-48B9-98FA-9E481A3A3B5A}" type="pres">
      <dgm:prSet presAssocID="{C489D580-276B-4D44-9440-61EDB14F4513}" presName="vertFour" presStyleCnt="0">
        <dgm:presLayoutVars>
          <dgm:chPref val="3"/>
        </dgm:presLayoutVars>
      </dgm:prSet>
      <dgm:spPr/>
    </dgm:pt>
    <dgm:pt modelId="{7679C881-8416-40FD-BB68-F77314DDAA86}" type="pres">
      <dgm:prSet presAssocID="{C489D580-276B-4D44-9440-61EDB14F4513}" presName="txFour" presStyleLbl="node4" presStyleIdx="3" presStyleCnt="28">
        <dgm:presLayoutVars>
          <dgm:chPref val="3"/>
        </dgm:presLayoutVars>
      </dgm:prSet>
      <dgm:spPr/>
    </dgm:pt>
    <dgm:pt modelId="{EEC5298A-F146-4594-8D15-63D815602513}" type="pres">
      <dgm:prSet presAssocID="{C489D580-276B-4D44-9440-61EDB14F4513}" presName="horzFour" presStyleCnt="0"/>
      <dgm:spPr/>
    </dgm:pt>
    <dgm:pt modelId="{8ECCD0EF-B323-402F-8CCF-2BAC0CC40365}" type="pres">
      <dgm:prSet presAssocID="{21E2565D-AA6D-4245-8462-8AF1D5F5A60E}" presName="sibSpaceFour" presStyleCnt="0"/>
      <dgm:spPr/>
    </dgm:pt>
    <dgm:pt modelId="{55351788-8010-4EE9-AF46-3C2C88EE74D7}" type="pres">
      <dgm:prSet presAssocID="{4DFC72F2-2FBE-4382-97FA-587D77674241}" presName="vertFour" presStyleCnt="0">
        <dgm:presLayoutVars>
          <dgm:chPref val="3"/>
        </dgm:presLayoutVars>
      </dgm:prSet>
      <dgm:spPr/>
    </dgm:pt>
    <dgm:pt modelId="{A2707248-38DB-481C-848F-29BD28A555DD}" type="pres">
      <dgm:prSet presAssocID="{4DFC72F2-2FBE-4382-97FA-587D77674241}" presName="txFour" presStyleLbl="node4" presStyleIdx="4" presStyleCnt="28" custLinFactNeighborX="-1039">
        <dgm:presLayoutVars>
          <dgm:chPref val="3"/>
        </dgm:presLayoutVars>
      </dgm:prSet>
      <dgm:spPr/>
    </dgm:pt>
    <dgm:pt modelId="{E1C1AB78-F1B0-48CC-A7AC-AE171EB733CF}" type="pres">
      <dgm:prSet presAssocID="{4DFC72F2-2FBE-4382-97FA-587D77674241}" presName="parTransFour" presStyleCnt="0"/>
      <dgm:spPr/>
    </dgm:pt>
    <dgm:pt modelId="{9A45DED6-C10B-4067-B456-52531A632F1D}" type="pres">
      <dgm:prSet presAssocID="{4DFC72F2-2FBE-4382-97FA-587D77674241}" presName="horzFour" presStyleCnt="0"/>
      <dgm:spPr/>
    </dgm:pt>
    <dgm:pt modelId="{BCBAA0AE-9FAB-42B4-A530-76CFA1951087}" type="pres">
      <dgm:prSet presAssocID="{F4D79ADA-BEED-4250-8551-B9F85413D22B}" presName="vertFour" presStyleCnt="0">
        <dgm:presLayoutVars>
          <dgm:chPref val="3"/>
        </dgm:presLayoutVars>
      </dgm:prSet>
      <dgm:spPr/>
    </dgm:pt>
    <dgm:pt modelId="{59BAF61C-9BE2-48A3-9148-F2E5CFFAAA6A}" type="pres">
      <dgm:prSet presAssocID="{F4D79ADA-BEED-4250-8551-B9F85413D22B}" presName="txFour" presStyleLbl="node4" presStyleIdx="5" presStyleCnt="28">
        <dgm:presLayoutVars>
          <dgm:chPref val="3"/>
        </dgm:presLayoutVars>
      </dgm:prSet>
      <dgm:spPr/>
    </dgm:pt>
    <dgm:pt modelId="{C65A685E-21A2-42B0-83CB-488FC40C5F86}" type="pres">
      <dgm:prSet presAssocID="{F4D79ADA-BEED-4250-8551-B9F85413D22B}" presName="horzFour" presStyleCnt="0"/>
      <dgm:spPr/>
    </dgm:pt>
    <dgm:pt modelId="{C852F7C1-A7DD-465D-9DF5-AD32BF25ED0E}" type="pres">
      <dgm:prSet presAssocID="{B243D5EE-E3DC-444A-A0DB-D1CA1D20E89D}" presName="sibSpaceFour" presStyleCnt="0"/>
      <dgm:spPr/>
    </dgm:pt>
    <dgm:pt modelId="{68E8785F-3665-4A93-A1F0-2CC13748E295}" type="pres">
      <dgm:prSet presAssocID="{7FA680BD-9304-4880-860C-6C53F8846B50}" presName="vertFour" presStyleCnt="0">
        <dgm:presLayoutVars>
          <dgm:chPref val="3"/>
        </dgm:presLayoutVars>
      </dgm:prSet>
      <dgm:spPr/>
    </dgm:pt>
    <dgm:pt modelId="{F98BF43E-3ED1-4745-A540-E4F203045202}" type="pres">
      <dgm:prSet presAssocID="{7FA680BD-9304-4880-860C-6C53F8846B50}" presName="txFour" presStyleLbl="node4" presStyleIdx="6" presStyleCnt="28">
        <dgm:presLayoutVars>
          <dgm:chPref val="3"/>
        </dgm:presLayoutVars>
      </dgm:prSet>
      <dgm:spPr/>
    </dgm:pt>
    <dgm:pt modelId="{55AD8095-689B-4BE5-88DE-203FF3BA1F2D}" type="pres">
      <dgm:prSet presAssocID="{7FA680BD-9304-4880-860C-6C53F8846B50}" presName="horzFour" presStyleCnt="0"/>
      <dgm:spPr/>
    </dgm:pt>
    <dgm:pt modelId="{1A967566-B80A-4768-A4B2-15C5D5ADAEBB}" type="pres">
      <dgm:prSet presAssocID="{7324D76D-AEB2-4282-B546-5F8DCCDF268C}" presName="sibSpaceFour" presStyleCnt="0"/>
      <dgm:spPr/>
    </dgm:pt>
    <dgm:pt modelId="{B41B0C91-EF9C-4C9A-B3D2-B35EBE6786BD}" type="pres">
      <dgm:prSet presAssocID="{0575540B-A90F-4465-A786-B9FDE6EC09D2}" presName="vertFour" presStyleCnt="0">
        <dgm:presLayoutVars>
          <dgm:chPref val="3"/>
        </dgm:presLayoutVars>
      </dgm:prSet>
      <dgm:spPr/>
    </dgm:pt>
    <dgm:pt modelId="{A25F5C04-0B4B-4A11-ADD3-87CC1C5A64EC}" type="pres">
      <dgm:prSet presAssocID="{0575540B-A90F-4465-A786-B9FDE6EC09D2}" presName="txFour" presStyleLbl="node4" presStyleIdx="7" presStyleCnt="28">
        <dgm:presLayoutVars>
          <dgm:chPref val="3"/>
        </dgm:presLayoutVars>
      </dgm:prSet>
      <dgm:spPr/>
    </dgm:pt>
    <dgm:pt modelId="{65825579-56F9-4A03-B2AE-64E49CE1D094}" type="pres">
      <dgm:prSet presAssocID="{0575540B-A90F-4465-A786-B9FDE6EC09D2}" presName="parTransFour" presStyleCnt="0"/>
      <dgm:spPr/>
    </dgm:pt>
    <dgm:pt modelId="{1E75D267-8CA6-45F7-8F5C-B10F962CD70E}" type="pres">
      <dgm:prSet presAssocID="{0575540B-A90F-4465-A786-B9FDE6EC09D2}" presName="horzFour" presStyleCnt="0"/>
      <dgm:spPr/>
    </dgm:pt>
    <dgm:pt modelId="{3820CB51-91C7-430A-9DF9-8D02DB633659}" type="pres">
      <dgm:prSet presAssocID="{653CACFB-25EB-4404-BA84-5813854EC85A}" presName="vertFour" presStyleCnt="0">
        <dgm:presLayoutVars>
          <dgm:chPref val="3"/>
        </dgm:presLayoutVars>
      </dgm:prSet>
      <dgm:spPr/>
    </dgm:pt>
    <dgm:pt modelId="{C650BCBF-F860-49EB-87EC-3EEAF55BB081}" type="pres">
      <dgm:prSet presAssocID="{653CACFB-25EB-4404-BA84-5813854EC85A}" presName="txFour" presStyleLbl="node4" presStyleIdx="8" presStyleCnt="28" custLinFactNeighborX="-1039">
        <dgm:presLayoutVars>
          <dgm:chPref val="3"/>
        </dgm:presLayoutVars>
      </dgm:prSet>
      <dgm:spPr/>
    </dgm:pt>
    <dgm:pt modelId="{6854D0AF-91B2-4392-9D53-43C6BE40C13A}" type="pres">
      <dgm:prSet presAssocID="{653CACFB-25EB-4404-BA84-5813854EC85A}" presName="parTransFour" presStyleCnt="0"/>
      <dgm:spPr/>
    </dgm:pt>
    <dgm:pt modelId="{46DB4315-1E39-46BC-922D-AB2C48F72D3E}" type="pres">
      <dgm:prSet presAssocID="{653CACFB-25EB-4404-BA84-5813854EC85A}" presName="horzFour" presStyleCnt="0"/>
      <dgm:spPr/>
    </dgm:pt>
    <dgm:pt modelId="{FFA01B55-69A1-476B-A6A2-9C6740BAF395}" type="pres">
      <dgm:prSet presAssocID="{41036C0B-99AE-4294-8032-488BCB7F102D}" presName="vertFour" presStyleCnt="0">
        <dgm:presLayoutVars>
          <dgm:chPref val="3"/>
        </dgm:presLayoutVars>
      </dgm:prSet>
      <dgm:spPr/>
    </dgm:pt>
    <dgm:pt modelId="{8DA116CE-C389-4586-80B8-B0B7C353E1EE}" type="pres">
      <dgm:prSet presAssocID="{41036C0B-99AE-4294-8032-488BCB7F102D}" presName="txFour" presStyleLbl="node4" presStyleIdx="9" presStyleCnt="28">
        <dgm:presLayoutVars>
          <dgm:chPref val="3"/>
        </dgm:presLayoutVars>
      </dgm:prSet>
      <dgm:spPr/>
    </dgm:pt>
    <dgm:pt modelId="{6A8D7510-00FA-4775-8FE3-41CB96F20189}" type="pres">
      <dgm:prSet presAssocID="{41036C0B-99AE-4294-8032-488BCB7F102D}" presName="horzFour" presStyleCnt="0"/>
      <dgm:spPr/>
    </dgm:pt>
    <dgm:pt modelId="{0375E30A-34B8-4E3C-AB89-5CBF20337FBE}" type="pres">
      <dgm:prSet presAssocID="{C46B5FDD-3B17-4ADD-A0C9-260F03B51F24}" presName="sibSpaceFour" presStyleCnt="0"/>
      <dgm:spPr/>
    </dgm:pt>
    <dgm:pt modelId="{0EE659C1-8130-4186-B26E-0ADC0EEA6E43}" type="pres">
      <dgm:prSet presAssocID="{8E50F8F5-7C8E-471E-A31E-438709A2D021}" presName="vertFour" presStyleCnt="0">
        <dgm:presLayoutVars>
          <dgm:chPref val="3"/>
        </dgm:presLayoutVars>
      </dgm:prSet>
      <dgm:spPr/>
    </dgm:pt>
    <dgm:pt modelId="{74FDCB19-2CB6-416E-A6EB-AA8169C8D656}" type="pres">
      <dgm:prSet presAssocID="{8E50F8F5-7C8E-471E-A31E-438709A2D021}" presName="txFour" presStyleLbl="node4" presStyleIdx="10" presStyleCnt="28">
        <dgm:presLayoutVars>
          <dgm:chPref val="3"/>
        </dgm:presLayoutVars>
      </dgm:prSet>
      <dgm:spPr/>
    </dgm:pt>
    <dgm:pt modelId="{E236513C-91CB-4EE4-97AA-5D2E687EFA6E}" type="pres">
      <dgm:prSet presAssocID="{8E50F8F5-7C8E-471E-A31E-438709A2D021}" presName="horzFour" presStyleCnt="0"/>
      <dgm:spPr/>
    </dgm:pt>
    <dgm:pt modelId="{5B1209C4-59F3-4F17-A179-20B7D730CFCC}" type="pres">
      <dgm:prSet presAssocID="{232B9DEF-D487-440C-AE89-6CF0F74DB8B8}" presName="sibSpaceFour" presStyleCnt="0"/>
      <dgm:spPr/>
    </dgm:pt>
    <dgm:pt modelId="{FF831402-C26F-4055-8EFF-27A9EAE467C8}" type="pres">
      <dgm:prSet presAssocID="{DCE131BF-F279-4AF0-81A4-13F0BE60EA7A}" presName="vertFour" presStyleCnt="0">
        <dgm:presLayoutVars>
          <dgm:chPref val="3"/>
        </dgm:presLayoutVars>
      </dgm:prSet>
      <dgm:spPr/>
    </dgm:pt>
    <dgm:pt modelId="{DA194CF8-B5AA-4E6C-A81A-E2C885790914}" type="pres">
      <dgm:prSet presAssocID="{DCE131BF-F279-4AF0-81A4-13F0BE60EA7A}" presName="txFour" presStyleLbl="node4" presStyleIdx="11" presStyleCnt="28" custLinFactNeighborX="-1039">
        <dgm:presLayoutVars>
          <dgm:chPref val="3"/>
        </dgm:presLayoutVars>
      </dgm:prSet>
      <dgm:spPr/>
    </dgm:pt>
    <dgm:pt modelId="{9F39129E-6706-434E-98D1-58F10A98F965}" type="pres">
      <dgm:prSet presAssocID="{DCE131BF-F279-4AF0-81A4-13F0BE60EA7A}" presName="parTransFour" presStyleCnt="0"/>
      <dgm:spPr/>
    </dgm:pt>
    <dgm:pt modelId="{4B147868-865F-47DC-A4B0-B9863DB28BA9}" type="pres">
      <dgm:prSet presAssocID="{DCE131BF-F279-4AF0-81A4-13F0BE60EA7A}" presName="horzFour" presStyleCnt="0"/>
      <dgm:spPr/>
    </dgm:pt>
    <dgm:pt modelId="{AE2EA4B5-E45E-4261-8B0E-8C2114AD6C69}" type="pres">
      <dgm:prSet presAssocID="{5C2DC30A-1F28-4FA7-AB6E-980B78F98AD2}" presName="vertFour" presStyleCnt="0">
        <dgm:presLayoutVars>
          <dgm:chPref val="3"/>
        </dgm:presLayoutVars>
      </dgm:prSet>
      <dgm:spPr/>
    </dgm:pt>
    <dgm:pt modelId="{D9295390-B979-46B9-9E37-9BF85434BAB5}" type="pres">
      <dgm:prSet presAssocID="{5C2DC30A-1F28-4FA7-AB6E-980B78F98AD2}" presName="txFour" presStyleLbl="node4" presStyleIdx="12" presStyleCnt="28">
        <dgm:presLayoutVars>
          <dgm:chPref val="3"/>
        </dgm:presLayoutVars>
      </dgm:prSet>
      <dgm:spPr/>
    </dgm:pt>
    <dgm:pt modelId="{9E445B7A-4964-4271-A420-1B90846CC67F}" type="pres">
      <dgm:prSet presAssocID="{5C2DC30A-1F28-4FA7-AB6E-980B78F98AD2}" presName="horzFour" presStyleCnt="0"/>
      <dgm:spPr/>
    </dgm:pt>
    <dgm:pt modelId="{B0C3CB63-EE0C-4D91-A9F6-A88FBD80F87D}" type="pres">
      <dgm:prSet presAssocID="{E064AE5C-08FA-457B-B845-53CF589BBF2E}" presName="sibSpaceFour" presStyleCnt="0"/>
      <dgm:spPr/>
    </dgm:pt>
    <dgm:pt modelId="{CA0EF637-D7DB-4D5D-BEC5-9A79E5C032F5}" type="pres">
      <dgm:prSet presAssocID="{83403D0B-E88D-46BC-93FE-CF4C50F67E30}" presName="vertFour" presStyleCnt="0">
        <dgm:presLayoutVars>
          <dgm:chPref val="3"/>
        </dgm:presLayoutVars>
      </dgm:prSet>
      <dgm:spPr/>
    </dgm:pt>
    <dgm:pt modelId="{BCC95EF8-28B1-4BBE-A78C-F1CFE71CEC9E}" type="pres">
      <dgm:prSet presAssocID="{83403D0B-E88D-46BC-93FE-CF4C50F67E30}" presName="txFour" presStyleLbl="node4" presStyleIdx="13" presStyleCnt="28">
        <dgm:presLayoutVars>
          <dgm:chPref val="3"/>
        </dgm:presLayoutVars>
      </dgm:prSet>
      <dgm:spPr/>
    </dgm:pt>
    <dgm:pt modelId="{9BC0BEF8-2A14-4D97-B8DD-AC27278DD1FC}" type="pres">
      <dgm:prSet presAssocID="{83403D0B-E88D-46BC-93FE-CF4C50F67E30}" presName="horzFour" presStyleCnt="0"/>
      <dgm:spPr/>
    </dgm:pt>
    <dgm:pt modelId="{2825C144-E66E-4053-B9C9-AA95D07015C6}" type="pres">
      <dgm:prSet presAssocID="{ED720A2A-C612-4117-83BD-72ACD9808A53}" presName="sibSpaceThree" presStyleCnt="0"/>
      <dgm:spPr/>
    </dgm:pt>
    <dgm:pt modelId="{18815C02-825E-4C98-8F58-FEB46AD7A777}" type="pres">
      <dgm:prSet presAssocID="{A3F0E3E9-059B-483B-AA91-6BAECEDF583B}" presName="vertThree" presStyleCnt="0"/>
      <dgm:spPr/>
    </dgm:pt>
    <dgm:pt modelId="{6DCECA5A-31BB-4F4D-B330-4652E907BD32}" type="pres">
      <dgm:prSet presAssocID="{A3F0E3E9-059B-483B-AA91-6BAECEDF583B}" presName="txThree" presStyleLbl="node3" presStyleIdx="1" presStyleCnt="2">
        <dgm:presLayoutVars>
          <dgm:chPref val="3"/>
        </dgm:presLayoutVars>
      </dgm:prSet>
      <dgm:spPr/>
    </dgm:pt>
    <dgm:pt modelId="{10B6BA3A-935A-4804-B530-F02D8B97D59F}" type="pres">
      <dgm:prSet presAssocID="{A3F0E3E9-059B-483B-AA91-6BAECEDF583B}" presName="parTransThree" presStyleCnt="0"/>
      <dgm:spPr/>
    </dgm:pt>
    <dgm:pt modelId="{B6006FDB-9AF4-493C-A74F-8F4823AE328C}" type="pres">
      <dgm:prSet presAssocID="{A3F0E3E9-059B-483B-AA91-6BAECEDF583B}" presName="horzThree" presStyleCnt="0"/>
      <dgm:spPr/>
    </dgm:pt>
    <dgm:pt modelId="{D1B5ECCE-8BAE-486A-8511-C7301A79FCDE}" type="pres">
      <dgm:prSet presAssocID="{229D1F5E-F0F6-4DF0-BDF7-AD8F2FB33E6D}" presName="vertFour" presStyleCnt="0">
        <dgm:presLayoutVars>
          <dgm:chPref val="3"/>
        </dgm:presLayoutVars>
      </dgm:prSet>
      <dgm:spPr/>
    </dgm:pt>
    <dgm:pt modelId="{0B94FDF5-25C0-44C0-84F1-6AE257C63AAB}" type="pres">
      <dgm:prSet presAssocID="{229D1F5E-F0F6-4DF0-BDF7-AD8F2FB33E6D}" presName="txFour" presStyleLbl="node4" presStyleIdx="14" presStyleCnt="28">
        <dgm:presLayoutVars>
          <dgm:chPref val="3"/>
        </dgm:presLayoutVars>
      </dgm:prSet>
      <dgm:spPr/>
    </dgm:pt>
    <dgm:pt modelId="{F4BF61EB-A32A-43DB-B6BA-591146D02A2B}" type="pres">
      <dgm:prSet presAssocID="{229D1F5E-F0F6-4DF0-BDF7-AD8F2FB33E6D}" presName="parTransFour" presStyleCnt="0"/>
      <dgm:spPr/>
    </dgm:pt>
    <dgm:pt modelId="{71416C6C-1883-4666-99EF-D1B1534FE93B}" type="pres">
      <dgm:prSet presAssocID="{229D1F5E-F0F6-4DF0-BDF7-AD8F2FB33E6D}" presName="horzFour" presStyleCnt="0"/>
      <dgm:spPr/>
    </dgm:pt>
    <dgm:pt modelId="{2E08779E-491A-48E5-898C-A1E10FC294CE}" type="pres">
      <dgm:prSet presAssocID="{18CD3777-7822-4EDF-B504-D9F1C8CE9421}" presName="vertFour" presStyleCnt="0">
        <dgm:presLayoutVars>
          <dgm:chPref val="3"/>
        </dgm:presLayoutVars>
      </dgm:prSet>
      <dgm:spPr/>
    </dgm:pt>
    <dgm:pt modelId="{20DB72B6-3E0A-4D5D-A7C3-01975ACE50D6}" type="pres">
      <dgm:prSet presAssocID="{18CD3777-7822-4EDF-B504-D9F1C8CE9421}" presName="txFour" presStyleLbl="node4" presStyleIdx="15" presStyleCnt="28" custLinFactNeighborX="-1039">
        <dgm:presLayoutVars>
          <dgm:chPref val="3"/>
        </dgm:presLayoutVars>
      </dgm:prSet>
      <dgm:spPr/>
    </dgm:pt>
    <dgm:pt modelId="{BE276B7F-5104-4815-8547-9BB6407864C3}" type="pres">
      <dgm:prSet presAssocID="{18CD3777-7822-4EDF-B504-D9F1C8CE9421}" presName="parTransFour" presStyleCnt="0"/>
      <dgm:spPr/>
    </dgm:pt>
    <dgm:pt modelId="{92EEE30E-FB63-44DC-9A70-32F9FAA2A64D}" type="pres">
      <dgm:prSet presAssocID="{18CD3777-7822-4EDF-B504-D9F1C8CE9421}" presName="horzFour" presStyleCnt="0"/>
      <dgm:spPr/>
    </dgm:pt>
    <dgm:pt modelId="{7BE5992E-A643-4A49-86F4-6691D94FF28E}" type="pres">
      <dgm:prSet presAssocID="{6476933A-4E92-45EB-9828-D45DC6E6658A}" presName="vertFour" presStyleCnt="0">
        <dgm:presLayoutVars>
          <dgm:chPref val="3"/>
        </dgm:presLayoutVars>
      </dgm:prSet>
      <dgm:spPr/>
    </dgm:pt>
    <dgm:pt modelId="{3C7180BB-EC12-4C25-AFA0-525A766B8852}" type="pres">
      <dgm:prSet presAssocID="{6476933A-4E92-45EB-9828-D45DC6E6658A}" presName="txFour" presStyleLbl="node4" presStyleIdx="16" presStyleCnt="28">
        <dgm:presLayoutVars>
          <dgm:chPref val="3"/>
        </dgm:presLayoutVars>
      </dgm:prSet>
      <dgm:spPr/>
    </dgm:pt>
    <dgm:pt modelId="{6CAC269C-4950-407D-B802-2E404FAB1867}" type="pres">
      <dgm:prSet presAssocID="{6476933A-4E92-45EB-9828-D45DC6E6658A}" presName="horzFour" presStyleCnt="0"/>
      <dgm:spPr/>
    </dgm:pt>
    <dgm:pt modelId="{4215E6BF-1D2E-4F64-9C22-C23D734AFD54}" type="pres">
      <dgm:prSet presAssocID="{8470BBD1-F418-460A-8D1A-F92B000615F1}" presName="sibSpaceFour" presStyleCnt="0"/>
      <dgm:spPr/>
    </dgm:pt>
    <dgm:pt modelId="{CDD4D198-4A87-464D-BB5D-EA92E60CF8BA}" type="pres">
      <dgm:prSet presAssocID="{D00DC4E2-FF7F-4D49-A9C0-36BA709FFFBA}" presName="vertFour" presStyleCnt="0">
        <dgm:presLayoutVars>
          <dgm:chPref val="3"/>
        </dgm:presLayoutVars>
      </dgm:prSet>
      <dgm:spPr/>
    </dgm:pt>
    <dgm:pt modelId="{0F64BA6D-48FD-4C87-8601-3B1A28BF4B2D}" type="pres">
      <dgm:prSet presAssocID="{D00DC4E2-FF7F-4D49-A9C0-36BA709FFFBA}" presName="txFour" presStyleLbl="node4" presStyleIdx="17" presStyleCnt="28">
        <dgm:presLayoutVars>
          <dgm:chPref val="3"/>
        </dgm:presLayoutVars>
      </dgm:prSet>
      <dgm:spPr/>
    </dgm:pt>
    <dgm:pt modelId="{0DCEC7F0-A240-45DB-8DFF-E825923FFEA4}" type="pres">
      <dgm:prSet presAssocID="{D00DC4E2-FF7F-4D49-A9C0-36BA709FFFBA}" presName="horzFour" presStyleCnt="0"/>
      <dgm:spPr/>
    </dgm:pt>
    <dgm:pt modelId="{DA285DCB-02CA-4C26-B88A-5012ACB51EA7}" type="pres">
      <dgm:prSet presAssocID="{016D8660-2268-4B38-981A-280E963FB331}" presName="sibSpaceFour" presStyleCnt="0"/>
      <dgm:spPr/>
    </dgm:pt>
    <dgm:pt modelId="{29F1C786-6EA1-4359-BE9B-620B43A7EDF8}" type="pres">
      <dgm:prSet presAssocID="{1B03E5A0-3B66-46EF-A734-D74A7C8EC3D7}" presName="vertFour" presStyleCnt="0">
        <dgm:presLayoutVars>
          <dgm:chPref val="3"/>
        </dgm:presLayoutVars>
      </dgm:prSet>
      <dgm:spPr/>
    </dgm:pt>
    <dgm:pt modelId="{BDAAC878-149B-4853-B2AC-EA2A394AB10D}" type="pres">
      <dgm:prSet presAssocID="{1B03E5A0-3B66-46EF-A734-D74A7C8EC3D7}" presName="txFour" presStyleLbl="node4" presStyleIdx="18" presStyleCnt="28">
        <dgm:presLayoutVars>
          <dgm:chPref val="3"/>
        </dgm:presLayoutVars>
      </dgm:prSet>
      <dgm:spPr/>
    </dgm:pt>
    <dgm:pt modelId="{8F682ABB-223F-43B5-BF4A-4EBE25ABF645}" type="pres">
      <dgm:prSet presAssocID="{1B03E5A0-3B66-46EF-A734-D74A7C8EC3D7}" presName="parTransFour" presStyleCnt="0"/>
      <dgm:spPr/>
    </dgm:pt>
    <dgm:pt modelId="{99169DD0-9219-459A-93E2-89E09F9E1FEB}" type="pres">
      <dgm:prSet presAssocID="{1B03E5A0-3B66-46EF-A734-D74A7C8EC3D7}" presName="horzFour" presStyleCnt="0"/>
      <dgm:spPr/>
    </dgm:pt>
    <dgm:pt modelId="{6038F528-60C4-4962-AE14-27F1D9568C88}" type="pres">
      <dgm:prSet presAssocID="{054EBA6C-4D98-4B14-8345-92E707CAA11B}" presName="vertFour" presStyleCnt="0">
        <dgm:presLayoutVars>
          <dgm:chPref val="3"/>
        </dgm:presLayoutVars>
      </dgm:prSet>
      <dgm:spPr/>
    </dgm:pt>
    <dgm:pt modelId="{E402818F-BCD3-4BA1-BA36-115EC028D028}" type="pres">
      <dgm:prSet presAssocID="{054EBA6C-4D98-4B14-8345-92E707CAA11B}" presName="txFour" presStyleLbl="node4" presStyleIdx="19" presStyleCnt="28">
        <dgm:presLayoutVars>
          <dgm:chPref val="3"/>
        </dgm:presLayoutVars>
      </dgm:prSet>
      <dgm:spPr/>
    </dgm:pt>
    <dgm:pt modelId="{319BC02A-5942-4764-B28B-174106A3CBC5}" type="pres">
      <dgm:prSet presAssocID="{054EBA6C-4D98-4B14-8345-92E707CAA11B}" presName="horzFour" presStyleCnt="0"/>
      <dgm:spPr/>
    </dgm:pt>
    <dgm:pt modelId="{4B212944-4FF2-4819-A64A-E265CC14F3A2}" type="pres">
      <dgm:prSet presAssocID="{FCD7E778-35D9-43E6-AC0A-87994BB37E2C}" presName="sibSpaceFour" presStyleCnt="0"/>
      <dgm:spPr/>
    </dgm:pt>
    <dgm:pt modelId="{ED6AF417-88B0-4018-B170-3EC28C7F8EC3}" type="pres">
      <dgm:prSet presAssocID="{4291439C-4246-4D5A-886A-D4F3683B3DC9}" presName="vertFour" presStyleCnt="0">
        <dgm:presLayoutVars>
          <dgm:chPref val="3"/>
        </dgm:presLayoutVars>
      </dgm:prSet>
      <dgm:spPr/>
    </dgm:pt>
    <dgm:pt modelId="{095CF223-C14D-4950-9FC3-5D4226CF38CF}" type="pres">
      <dgm:prSet presAssocID="{4291439C-4246-4D5A-886A-D4F3683B3DC9}" presName="txFour" presStyleLbl="node4" presStyleIdx="20" presStyleCnt="28">
        <dgm:presLayoutVars>
          <dgm:chPref val="3"/>
        </dgm:presLayoutVars>
      </dgm:prSet>
      <dgm:spPr/>
    </dgm:pt>
    <dgm:pt modelId="{CF49A3D0-6035-4984-A4B1-B9E2A81B63A3}" type="pres">
      <dgm:prSet presAssocID="{4291439C-4246-4D5A-886A-D4F3683B3DC9}" presName="horzFour" presStyleCnt="0"/>
      <dgm:spPr/>
    </dgm:pt>
    <dgm:pt modelId="{4D57B38C-02FE-4D02-A765-8DC8E2772D07}" type="pres">
      <dgm:prSet presAssocID="{2C79AE8D-2489-4DFF-9922-36F6877E81ED}" presName="sibSpaceFour" presStyleCnt="0"/>
      <dgm:spPr/>
    </dgm:pt>
    <dgm:pt modelId="{887AC133-0F0A-4243-98CE-810244CA25F9}" type="pres">
      <dgm:prSet presAssocID="{798DD35C-9EFA-4CF5-BB02-C66EFD219F7C}" presName="vertFour" presStyleCnt="0">
        <dgm:presLayoutVars>
          <dgm:chPref val="3"/>
        </dgm:presLayoutVars>
      </dgm:prSet>
      <dgm:spPr/>
    </dgm:pt>
    <dgm:pt modelId="{E8AA21BD-F5A6-4E2B-9F08-7246782628BC}" type="pres">
      <dgm:prSet presAssocID="{798DD35C-9EFA-4CF5-BB02-C66EFD219F7C}" presName="txFour" presStyleLbl="node4" presStyleIdx="21" presStyleCnt="28">
        <dgm:presLayoutVars>
          <dgm:chPref val="3"/>
        </dgm:presLayoutVars>
      </dgm:prSet>
      <dgm:spPr/>
    </dgm:pt>
    <dgm:pt modelId="{417C1EE3-2069-4250-9B41-A590DCB94751}" type="pres">
      <dgm:prSet presAssocID="{798DD35C-9EFA-4CF5-BB02-C66EFD219F7C}" presName="parTransFour" presStyleCnt="0"/>
      <dgm:spPr/>
    </dgm:pt>
    <dgm:pt modelId="{2DD38D50-90E9-4D73-8B20-6F75AF523FA3}" type="pres">
      <dgm:prSet presAssocID="{798DD35C-9EFA-4CF5-BB02-C66EFD219F7C}" presName="horzFour" presStyleCnt="0"/>
      <dgm:spPr/>
    </dgm:pt>
    <dgm:pt modelId="{DBE67014-6168-4C4F-B088-18B22465B908}" type="pres">
      <dgm:prSet presAssocID="{EEE72BAC-E622-4AC5-A46D-1975C14BD983}" presName="vertFour" presStyleCnt="0">
        <dgm:presLayoutVars>
          <dgm:chPref val="3"/>
        </dgm:presLayoutVars>
      </dgm:prSet>
      <dgm:spPr/>
    </dgm:pt>
    <dgm:pt modelId="{E3507B0B-6F08-4093-8EB7-5203F95CA33B}" type="pres">
      <dgm:prSet presAssocID="{EEE72BAC-E622-4AC5-A46D-1975C14BD983}" presName="txFour" presStyleLbl="node4" presStyleIdx="22" presStyleCnt="28">
        <dgm:presLayoutVars>
          <dgm:chPref val="3"/>
        </dgm:presLayoutVars>
      </dgm:prSet>
      <dgm:spPr/>
    </dgm:pt>
    <dgm:pt modelId="{2289F1C4-E1C5-4562-89B3-0212998618CB}" type="pres">
      <dgm:prSet presAssocID="{EEE72BAC-E622-4AC5-A46D-1975C14BD983}" presName="parTransFour" presStyleCnt="0"/>
      <dgm:spPr/>
    </dgm:pt>
    <dgm:pt modelId="{96058FA3-1ECB-4938-948D-A2D1E5CA4E9F}" type="pres">
      <dgm:prSet presAssocID="{EEE72BAC-E622-4AC5-A46D-1975C14BD983}" presName="horzFour" presStyleCnt="0"/>
      <dgm:spPr/>
    </dgm:pt>
    <dgm:pt modelId="{3CDBBB54-520F-46DD-80CC-35738702F7B2}" type="pres">
      <dgm:prSet presAssocID="{F12D1EA7-D7B9-44C4-8197-7C461EB09B65}" presName="vertFour" presStyleCnt="0">
        <dgm:presLayoutVars>
          <dgm:chPref val="3"/>
        </dgm:presLayoutVars>
      </dgm:prSet>
      <dgm:spPr/>
    </dgm:pt>
    <dgm:pt modelId="{9A6DFF0F-39EB-424A-83EF-0AAC3F391030}" type="pres">
      <dgm:prSet presAssocID="{F12D1EA7-D7B9-44C4-8197-7C461EB09B65}" presName="txFour" presStyleLbl="node4" presStyleIdx="23" presStyleCnt="28">
        <dgm:presLayoutVars>
          <dgm:chPref val="3"/>
        </dgm:presLayoutVars>
      </dgm:prSet>
      <dgm:spPr/>
    </dgm:pt>
    <dgm:pt modelId="{96FEFD98-1D78-4BF6-9313-3D843A1BD3D0}" type="pres">
      <dgm:prSet presAssocID="{F12D1EA7-D7B9-44C4-8197-7C461EB09B65}" presName="horzFour" presStyleCnt="0"/>
      <dgm:spPr/>
    </dgm:pt>
    <dgm:pt modelId="{1A075770-77E4-4D86-B1E1-641710B3C636}" type="pres">
      <dgm:prSet presAssocID="{8639DB0D-BBFC-4B02-93BD-4A29C1934DDF}" presName="sibSpaceFour" presStyleCnt="0"/>
      <dgm:spPr/>
    </dgm:pt>
    <dgm:pt modelId="{C8116145-0FFC-473E-8BA6-0F9DDC9B63C0}" type="pres">
      <dgm:prSet presAssocID="{BF3EE9A9-B472-42F4-AF37-BFE71DD92D92}" presName="vertFour" presStyleCnt="0">
        <dgm:presLayoutVars>
          <dgm:chPref val="3"/>
        </dgm:presLayoutVars>
      </dgm:prSet>
      <dgm:spPr/>
    </dgm:pt>
    <dgm:pt modelId="{6444E48A-FE55-4441-8CCD-6524A02F4B89}" type="pres">
      <dgm:prSet presAssocID="{BF3EE9A9-B472-42F4-AF37-BFE71DD92D92}" presName="txFour" presStyleLbl="node4" presStyleIdx="24" presStyleCnt="28">
        <dgm:presLayoutVars>
          <dgm:chPref val="3"/>
        </dgm:presLayoutVars>
      </dgm:prSet>
      <dgm:spPr/>
    </dgm:pt>
    <dgm:pt modelId="{F2E19991-29A4-49DB-AEC1-52353AF83261}" type="pres">
      <dgm:prSet presAssocID="{BF3EE9A9-B472-42F4-AF37-BFE71DD92D92}" presName="horzFour" presStyleCnt="0"/>
      <dgm:spPr/>
    </dgm:pt>
    <dgm:pt modelId="{EB0961A9-EC16-43B5-AA79-1800D1E375B0}" type="pres">
      <dgm:prSet presAssocID="{6147EEF3-D983-48D9-9B3A-EF7BFFD838AE}" presName="sibSpaceFour" presStyleCnt="0"/>
      <dgm:spPr/>
    </dgm:pt>
    <dgm:pt modelId="{9308CB6C-3292-4251-B355-55BB71D69687}" type="pres">
      <dgm:prSet presAssocID="{2D9EB319-3F8F-42B9-AB09-7CE0A3C62C24}" presName="vertFour" presStyleCnt="0">
        <dgm:presLayoutVars>
          <dgm:chPref val="3"/>
        </dgm:presLayoutVars>
      </dgm:prSet>
      <dgm:spPr/>
    </dgm:pt>
    <dgm:pt modelId="{71529826-A5ED-4404-8CC7-9B9C974A0452}" type="pres">
      <dgm:prSet presAssocID="{2D9EB319-3F8F-42B9-AB09-7CE0A3C62C24}" presName="txFour" presStyleLbl="node4" presStyleIdx="25" presStyleCnt="28">
        <dgm:presLayoutVars>
          <dgm:chPref val="3"/>
        </dgm:presLayoutVars>
      </dgm:prSet>
      <dgm:spPr/>
    </dgm:pt>
    <dgm:pt modelId="{0DAE81CE-83A5-4657-BB5D-9F27616978BD}" type="pres">
      <dgm:prSet presAssocID="{2D9EB319-3F8F-42B9-AB09-7CE0A3C62C24}" presName="parTransFour" presStyleCnt="0"/>
      <dgm:spPr/>
    </dgm:pt>
    <dgm:pt modelId="{A3EDC45E-6AE0-48F8-A510-173F9C481730}" type="pres">
      <dgm:prSet presAssocID="{2D9EB319-3F8F-42B9-AB09-7CE0A3C62C24}" presName="horzFour" presStyleCnt="0"/>
      <dgm:spPr/>
    </dgm:pt>
    <dgm:pt modelId="{A37A71DC-9C9D-4908-BE04-E72B6C258F90}" type="pres">
      <dgm:prSet presAssocID="{588FDE6F-3C72-4AA7-A03D-0C2D4287ACC0}" presName="vertFour" presStyleCnt="0">
        <dgm:presLayoutVars>
          <dgm:chPref val="3"/>
        </dgm:presLayoutVars>
      </dgm:prSet>
      <dgm:spPr/>
    </dgm:pt>
    <dgm:pt modelId="{B05F6EB6-C360-463A-BFEA-723F6CA1B8BB}" type="pres">
      <dgm:prSet presAssocID="{588FDE6F-3C72-4AA7-A03D-0C2D4287ACC0}" presName="txFour" presStyleLbl="node4" presStyleIdx="26" presStyleCnt="28">
        <dgm:presLayoutVars>
          <dgm:chPref val="3"/>
        </dgm:presLayoutVars>
      </dgm:prSet>
      <dgm:spPr/>
    </dgm:pt>
    <dgm:pt modelId="{B7151C43-48A7-4AAB-8423-E3C531A78332}" type="pres">
      <dgm:prSet presAssocID="{588FDE6F-3C72-4AA7-A03D-0C2D4287ACC0}" presName="horzFour" presStyleCnt="0"/>
      <dgm:spPr/>
    </dgm:pt>
    <dgm:pt modelId="{8DA4E669-F670-4375-A509-43C284D180E1}" type="pres">
      <dgm:prSet presAssocID="{5BE01E69-1D95-4F6A-8655-207272132618}" presName="sibSpaceFour" presStyleCnt="0"/>
      <dgm:spPr/>
    </dgm:pt>
    <dgm:pt modelId="{16AB3931-A9F2-4A1D-BD15-FB413FD6E14C}" type="pres">
      <dgm:prSet presAssocID="{93BC29C8-0C09-45A8-8F1A-E6883C0974A9}" presName="vertFour" presStyleCnt="0">
        <dgm:presLayoutVars>
          <dgm:chPref val="3"/>
        </dgm:presLayoutVars>
      </dgm:prSet>
      <dgm:spPr/>
    </dgm:pt>
    <dgm:pt modelId="{347E87E5-C3CA-4AE7-9FDE-ECF65CBA6F24}" type="pres">
      <dgm:prSet presAssocID="{93BC29C8-0C09-45A8-8F1A-E6883C0974A9}" presName="txFour" presStyleLbl="node4" presStyleIdx="27" presStyleCnt="28">
        <dgm:presLayoutVars>
          <dgm:chPref val="3"/>
        </dgm:presLayoutVars>
      </dgm:prSet>
      <dgm:spPr/>
    </dgm:pt>
    <dgm:pt modelId="{D5AD3B95-D44A-4987-817E-25351DF21CE4}" type="pres">
      <dgm:prSet presAssocID="{93BC29C8-0C09-45A8-8F1A-E6883C0974A9}" presName="horzFour" presStyleCnt="0"/>
      <dgm:spPr/>
    </dgm:pt>
  </dgm:ptLst>
  <dgm:cxnLst>
    <dgm:cxn modelId="{75FF1803-9730-4806-8E79-315F1E57C55A}" srcId="{0575540B-A90F-4465-A786-B9FDE6EC09D2}" destId="{DCE131BF-F279-4AF0-81A4-13F0BE60EA7A}" srcOrd="1" destOrd="0" parTransId="{262AC106-B6BE-4FCA-9803-0FCA2B8E58A1}" sibTransId="{7243FD3C-9CEA-4194-8189-34F85D98F718}"/>
    <dgm:cxn modelId="{7EA35A07-B033-41EC-B3AE-90B492F0B6CE}" type="presOf" srcId="{D00DC4E2-FF7F-4D49-A9C0-36BA709FFFBA}" destId="{0F64BA6D-48FD-4C87-8601-3B1A28BF4B2D}" srcOrd="0" destOrd="0" presId="urn:microsoft.com/office/officeart/2005/8/layout/hierarchy4"/>
    <dgm:cxn modelId="{F92B5D08-EC77-4E3B-A4C1-03BE3C345A7D}" srcId="{2D9EB319-3F8F-42B9-AB09-7CE0A3C62C24}" destId="{588FDE6F-3C72-4AA7-A03D-0C2D4287ACC0}" srcOrd="0" destOrd="0" parTransId="{FB881D6B-2540-4DC1-9443-6F9F14344143}" sibTransId="{5BE01E69-1D95-4F6A-8655-207272132618}"/>
    <dgm:cxn modelId="{5CF9370D-A2E7-48A0-BEAA-87FE2F153A0B}" srcId="{EEE72BAC-E622-4AC5-A46D-1975C14BD983}" destId="{F12D1EA7-D7B9-44C4-8197-7C461EB09B65}" srcOrd="0" destOrd="0" parTransId="{FDA05891-AC41-407F-A687-4878C12D055B}" sibTransId="{8639DB0D-BBFC-4B02-93BD-4A29C1934DDF}"/>
    <dgm:cxn modelId="{67A38B14-F6CE-49CF-A2F8-58F812D1C75E}" srcId="{A3F0E3E9-059B-483B-AA91-6BAECEDF583B}" destId="{229D1F5E-F0F6-4DF0-BDF7-AD8F2FB33E6D}" srcOrd="0" destOrd="0" parTransId="{5B51F863-CE2C-4333-AD19-0BD2AE8A3640}" sibTransId="{2C79AE8D-2489-4DFF-9922-36F6877E81ED}"/>
    <dgm:cxn modelId="{C4594015-EFDD-44A7-B94F-0BAA5D63ED86}" srcId="{C09F1963-98F1-4639-B832-7DFC7E39DC83}" destId="{0575540B-A90F-4465-A786-B9FDE6EC09D2}" srcOrd="1" destOrd="0" parTransId="{050B7613-4687-4184-BA8A-B33011F73BB9}" sibTransId="{D0E5FC3E-24ED-4897-96F2-C951A0226E1E}"/>
    <dgm:cxn modelId="{F0541A17-7662-4D2E-AE90-E595DE71DEE4}" srcId="{9653D18D-7564-4C2B-A19C-168DD0293E08}" destId="{A3F0E3E9-059B-483B-AA91-6BAECEDF583B}" srcOrd="1" destOrd="0" parTransId="{4A18BADD-64EF-4F78-AF68-3C3E27C2D0F1}" sibTransId="{4BC80771-7DD5-4F08-9932-6BE097FD974E}"/>
    <dgm:cxn modelId="{ED97C217-319B-4663-94B3-7E12D5C2378D}" type="presOf" srcId="{0575540B-A90F-4465-A786-B9FDE6EC09D2}" destId="{A25F5C04-0B4B-4A11-ADD3-87CC1C5A64EC}" srcOrd="0" destOrd="0" presId="urn:microsoft.com/office/officeart/2005/8/layout/hierarchy4"/>
    <dgm:cxn modelId="{C79AB81C-D319-4798-B4EE-08E654456225}" srcId="{4DFC72F2-2FBE-4382-97FA-587D77674241}" destId="{F4D79ADA-BEED-4250-8551-B9F85413D22B}" srcOrd="0" destOrd="0" parTransId="{F5BCB527-FC73-4AD3-9FBE-CC886A79ED82}" sibTransId="{B243D5EE-E3DC-444A-A0DB-D1CA1D20E89D}"/>
    <dgm:cxn modelId="{80874520-6CF4-46E1-A3F2-3984A63C1C0D}" srcId="{C09F1963-98F1-4639-B832-7DFC7E39DC83}" destId="{E8FAD0E7-1AE4-47EE-B3EF-0DBFDB5E20E4}" srcOrd="0" destOrd="0" parTransId="{5DE31C27-1016-4886-8BAB-673E9CCADB45}" sibTransId="{7324D76D-AEB2-4282-B546-5F8DCCDF268C}"/>
    <dgm:cxn modelId="{6B900A22-AFCE-46DE-B770-D1092823E476}" type="presOf" srcId="{588FDE6F-3C72-4AA7-A03D-0C2D4287ACC0}" destId="{B05F6EB6-C360-463A-BFEA-723F6CA1B8BB}" srcOrd="0" destOrd="0" presId="urn:microsoft.com/office/officeart/2005/8/layout/hierarchy4"/>
    <dgm:cxn modelId="{A63E7823-F9CE-4CAE-889A-8810F4A94570}" type="presOf" srcId="{23CA6420-ECAE-40B4-B592-0E8301F21114}" destId="{F0DDED7C-2727-41E2-8308-C58345DA291E}" srcOrd="0" destOrd="0" presId="urn:microsoft.com/office/officeart/2005/8/layout/hierarchy4"/>
    <dgm:cxn modelId="{1B05B226-42A0-467E-A83F-06A6B0A9A596}" type="presOf" srcId="{7FA680BD-9304-4880-860C-6C53F8846B50}" destId="{F98BF43E-3ED1-4745-A540-E4F203045202}" srcOrd="0" destOrd="0" presId="urn:microsoft.com/office/officeart/2005/8/layout/hierarchy4"/>
    <dgm:cxn modelId="{A623F126-FEAA-4BDC-8532-2A732B7FA246}" srcId="{EEE72BAC-E622-4AC5-A46D-1975C14BD983}" destId="{BF3EE9A9-B472-42F4-AF37-BFE71DD92D92}" srcOrd="1" destOrd="0" parTransId="{15562817-798E-4081-A50C-C6BFA7478FA2}" sibTransId="{47E92921-80EB-4DCA-8162-7F3988AB47FC}"/>
    <dgm:cxn modelId="{5E4C5429-6D75-4B62-97C0-8AFA43DCDA6F}" srcId="{2D9EB319-3F8F-42B9-AB09-7CE0A3C62C24}" destId="{93BC29C8-0C09-45A8-8F1A-E6883C0974A9}" srcOrd="1" destOrd="0" parTransId="{995362D9-1E1B-4239-AFBA-5391AA415193}" sibTransId="{F8444FC4-AD2B-4152-9060-063C1BD15ADA}"/>
    <dgm:cxn modelId="{3AF2232A-C0B7-41E9-B905-300845E04F8E}" srcId="{0575540B-A90F-4465-A786-B9FDE6EC09D2}" destId="{653CACFB-25EB-4404-BA84-5813854EC85A}" srcOrd="0" destOrd="0" parTransId="{97EFFCB6-1881-4E55-B73B-8672AB09952F}" sibTransId="{232B9DEF-D487-440C-AE89-6CF0F74DB8B8}"/>
    <dgm:cxn modelId="{7741432A-457E-472F-A27D-440AD2B5041F}" type="presOf" srcId="{24484F68-F0E5-48FB-9A8A-3655CB99090D}" destId="{B41DB2EC-BC46-40D6-BDD6-62B24D5FDC6F}" srcOrd="0" destOrd="0" presId="urn:microsoft.com/office/officeart/2005/8/layout/hierarchy4"/>
    <dgm:cxn modelId="{2DFF4D2C-CDD6-47B3-B088-8C49D8FCEA26}" type="presOf" srcId="{41036C0B-99AE-4294-8032-488BCB7F102D}" destId="{8DA116CE-C389-4586-80B8-B0B7C353E1EE}" srcOrd="0" destOrd="0" presId="urn:microsoft.com/office/officeart/2005/8/layout/hierarchy4"/>
    <dgm:cxn modelId="{CAD6A632-FD8F-486B-8131-87B272B0B132}" srcId="{653CACFB-25EB-4404-BA84-5813854EC85A}" destId="{8E50F8F5-7C8E-471E-A31E-438709A2D021}" srcOrd="1" destOrd="0" parTransId="{8B9AB8CD-81A1-4540-95D4-1BFF4041F862}" sibTransId="{1426D7BF-B833-4895-BF26-E6A258653366}"/>
    <dgm:cxn modelId="{DAB4F834-0C3D-4E7D-88BA-AF0DD3313387}" srcId="{18CD3777-7822-4EDF-B504-D9F1C8CE9421}" destId="{6476933A-4E92-45EB-9828-D45DC6E6658A}" srcOrd="0" destOrd="0" parTransId="{2074907D-6D2F-4EC6-A1F5-C319F8DFD50C}" sibTransId="{8470BBD1-F418-460A-8D1A-F92B000615F1}"/>
    <dgm:cxn modelId="{2327C73F-4526-446D-9A74-9E71E3B901CC}" srcId="{E8FAD0E7-1AE4-47EE-B3EF-0DBFDB5E20E4}" destId="{F00F9E45-FAE4-41E5-92FD-259D6778E790}" srcOrd="0" destOrd="0" parTransId="{174D7D19-5361-4C05-BFF3-D9C1123B8536}" sibTransId="{21E2565D-AA6D-4245-8462-8AF1D5F5A60E}"/>
    <dgm:cxn modelId="{9F275462-AF13-45F4-9A40-CE174CFFC724}" type="presOf" srcId="{EA19A016-3A26-4090-B53A-0679FC092D14}" destId="{4527C3C8-AD04-42D0-9828-4D3D835CF5E8}" srcOrd="0" destOrd="0" presId="urn:microsoft.com/office/officeart/2005/8/layout/hierarchy4"/>
    <dgm:cxn modelId="{3BABD242-70ED-420C-9BFB-05D88BF890A7}" type="presOf" srcId="{A3F0E3E9-059B-483B-AA91-6BAECEDF583B}" destId="{6DCECA5A-31BB-4F4D-B330-4652E907BD32}" srcOrd="0" destOrd="0" presId="urn:microsoft.com/office/officeart/2005/8/layout/hierarchy4"/>
    <dgm:cxn modelId="{FFF1AC44-99C8-4C9B-9637-B9C1B97E0BDF}" type="presOf" srcId="{DCE131BF-F279-4AF0-81A4-13F0BE60EA7A}" destId="{DA194CF8-B5AA-4E6C-A81A-E2C885790914}" srcOrd="0" destOrd="0" presId="urn:microsoft.com/office/officeart/2005/8/layout/hierarchy4"/>
    <dgm:cxn modelId="{FEDA0C45-A66A-4860-9FD0-7B066601F36B}" srcId="{229D1F5E-F0F6-4DF0-BDF7-AD8F2FB33E6D}" destId="{18CD3777-7822-4EDF-B504-D9F1C8CE9421}" srcOrd="0" destOrd="0" parTransId="{84FF5FCD-7BA1-4E70-9521-12C2456F85C6}" sibTransId="{016D8660-2268-4B38-981A-280E963FB331}"/>
    <dgm:cxn modelId="{B551BA45-A509-4BBE-938A-4E26BBCBAB1C}" type="presOf" srcId="{9653D18D-7564-4C2B-A19C-168DD0293E08}" destId="{317AB2BC-2537-4358-953D-C54495E75D32}" srcOrd="0" destOrd="0" presId="urn:microsoft.com/office/officeart/2005/8/layout/hierarchy4"/>
    <dgm:cxn modelId="{D3CA6D70-C248-480B-8BA2-8D50A3AE99F6}" type="presOf" srcId="{054EBA6C-4D98-4B14-8345-92E707CAA11B}" destId="{E402818F-BCD3-4BA1-BA36-115EC028D028}" srcOrd="0" destOrd="0" presId="urn:microsoft.com/office/officeart/2005/8/layout/hierarchy4"/>
    <dgm:cxn modelId="{629D0171-D027-4E7B-920A-ED950DF4B1FE}" srcId="{E8FAD0E7-1AE4-47EE-B3EF-0DBFDB5E20E4}" destId="{4DFC72F2-2FBE-4382-97FA-587D77674241}" srcOrd="1" destOrd="0" parTransId="{E3ABC883-3835-47D8-B2CE-EEC68EC12B96}" sibTransId="{0ED8C0BB-8AC6-42EC-8771-FA5196743B9E}"/>
    <dgm:cxn modelId="{92C30251-CF12-4F26-A717-50CA97B8AF22}" type="presOf" srcId="{EEE72BAC-E622-4AC5-A46D-1975C14BD983}" destId="{E3507B0B-6F08-4093-8EB7-5203F95CA33B}" srcOrd="0" destOrd="0" presId="urn:microsoft.com/office/officeart/2005/8/layout/hierarchy4"/>
    <dgm:cxn modelId="{3C0D2673-4541-469D-B4CC-0DCF72526416}" type="presOf" srcId="{6476933A-4E92-45EB-9828-D45DC6E6658A}" destId="{3C7180BB-EC12-4C25-AFA0-525A766B8852}" srcOrd="0" destOrd="0" presId="urn:microsoft.com/office/officeart/2005/8/layout/hierarchy4"/>
    <dgm:cxn modelId="{61FC5373-6044-4EA6-AA82-4E40D79EA3F7}" srcId="{798DD35C-9EFA-4CF5-BB02-C66EFD219F7C}" destId="{2D9EB319-3F8F-42B9-AB09-7CE0A3C62C24}" srcOrd="1" destOrd="0" parTransId="{3F20D8C5-A7B5-4F27-B3CD-B8CD9610DCC2}" sibTransId="{9F178B9F-FE4D-4BF9-9EF4-079C2B124E8E}"/>
    <dgm:cxn modelId="{B7114874-C96B-404B-A770-7F6884BF6963}" type="presOf" srcId="{4291439C-4246-4D5A-886A-D4F3683B3DC9}" destId="{095CF223-C14D-4950-9FC3-5D4226CF38CF}" srcOrd="0" destOrd="0" presId="urn:microsoft.com/office/officeart/2005/8/layout/hierarchy4"/>
    <dgm:cxn modelId="{3BC1EC54-A3FF-4A4F-AEE9-893D2873AE9B}" srcId="{653CACFB-25EB-4404-BA84-5813854EC85A}" destId="{41036C0B-99AE-4294-8032-488BCB7F102D}" srcOrd="0" destOrd="0" parTransId="{73A46024-2139-4BCE-AA10-E0D1C639810E}" sibTransId="{C46B5FDD-3B17-4ADD-A0C9-260F03B51F24}"/>
    <dgm:cxn modelId="{1CC75B57-42D2-449E-B0FF-A7985474A349}" srcId="{18CD3777-7822-4EDF-B504-D9F1C8CE9421}" destId="{D00DC4E2-FF7F-4D49-A9C0-36BA709FFFBA}" srcOrd="1" destOrd="0" parTransId="{F23418F2-3237-4E23-9214-D5F410F86C03}" sibTransId="{73CAFF51-A7B8-4D23-8EDC-13C14AEACA05}"/>
    <dgm:cxn modelId="{17EA2E59-FE91-4C15-95B4-C5347503F0AA}" type="presOf" srcId="{18CD3777-7822-4EDF-B504-D9F1C8CE9421}" destId="{20DB72B6-3E0A-4D5D-A7C3-01975ACE50D6}" srcOrd="0" destOrd="0" presId="urn:microsoft.com/office/officeart/2005/8/layout/hierarchy4"/>
    <dgm:cxn modelId="{12EE5379-B716-4378-807A-4DD0E4489B30}" type="presOf" srcId="{F00F9E45-FAE4-41E5-92FD-259D6778E790}" destId="{8298F585-7371-478F-BB1C-C95885983C88}" srcOrd="0" destOrd="0" presId="urn:microsoft.com/office/officeart/2005/8/layout/hierarchy4"/>
    <dgm:cxn modelId="{1AF7A88B-3223-4CBD-A396-79164B1B7144}" type="presOf" srcId="{798DD35C-9EFA-4CF5-BB02-C66EFD219F7C}" destId="{E8AA21BD-F5A6-4E2B-9F08-7246782628BC}" srcOrd="0" destOrd="0" presId="urn:microsoft.com/office/officeart/2005/8/layout/hierarchy4"/>
    <dgm:cxn modelId="{BD111190-E27C-4C90-859A-E05C9F05459E}" srcId="{DCE131BF-F279-4AF0-81A4-13F0BE60EA7A}" destId="{83403D0B-E88D-46BC-93FE-CF4C50F67E30}" srcOrd="1" destOrd="0" parTransId="{D99F95D3-A4E3-4633-BD51-61C08515C93E}" sibTransId="{0823DC14-6E64-4F84-A8C6-CA42B25DD983}"/>
    <dgm:cxn modelId="{87894799-5294-4A58-BF4F-8FF22B0CDA5F}" srcId="{1B03E5A0-3B66-46EF-A734-D74A7C8EC3D7}" destId="{4291439C-4246-4D5A-886A-D4F3683B3DC9}" srcOrd="1" destOrd="0" parTransId="{3512F389-9132-4CE0-8497-00B8BC7757ED}" sibTransId="{9E1436F7-F11F-4904-9141-9ECE60E57E88}"/>
    <dgm:cxn modelId="{0180AB9B-8AB8-4C5D-BF6F-4E0137B4357D}" srcId="{F00F9E45-FAE4-41E5-92FD-259D6778E790}" destId="{24484F68-F0E5-48FB-9A8A-3655CB99090D}" srcOrd="0" destOrd="0" parTransId="{870575EF-2FE8-4655-AB66-17D1B7744D8A}" sibTransId="{9507ADC2-69EF-4982-B34A-B200AA6AFF7D}"/>
    <dgm:cxn modelId="{0AAED4A0-B84C-451F-A406-BA12CB08CC64}" srcId="{F00F9E45-FAE4-41E5-92FD-259D6778E790}" destId="{C489D580-276B-4D44-9440-61EDB14F4513}" srcOrd="1" destOrd="0" parTransId="{E1AD4890-AC1F-4B54-9DB4-8CDB088AA388}" sibTransId="{51D27881-6FAF-45F8-A22B-9413B85D8924}"/>
    <dgm:cxn modelId="{F59DDBA0-1CE3-4556-9743-6A3E7904AE90}" srcId="{1B03E5A0-3B66-46EF-A734-D74A7C8EC3D7}" destId="{054EBA6C-4D98-4B14-8345-92E707CAA11B}" srcOrd="0" destOrd="0" parTransId="{A9280546-EFE0-41FD-918A-96BA30799E8B}" sibTransId="{FCD7E778-35D9-43E6-AC0A-87994BB37E2C}"/>
    <dgm:cxn modelId="{D2455FA1-09BE-4DCA-A1C3-E1E8C4E18599}" type="presOf" srcId="{93BC29C8-0C09-45A8-8F1A-E6883C0974A9}" destId="{347E87E5-C3CA-4AE7-9FDE-ECF65CBA6F24}" srcOrd="0" destOrd="0" presId="urn:microsoft.com/office/officeart/2005/8/layout/hierarchy4"/>
    <dgm:cxn modelId="{CCC96EA5-80AB-43A3-A39B-1DAB599104F4}" type="presOf" srcId="{C489D580-276B-4D44-9440-61EDB14F4513}" destId="{7679C881-8416-40FD-BB68-F77314DDAA86}" srcOrd="0" destOrd="0" presId="urn:microsoft.com/office/officeart/2005/8/layout/hierarchy4"/>
    <dgm:cxn modelId="{5BAA42A8-3B84-4114-A87E-AAB7B51D3930}" type="presOf" srcId="{BF3EE9A9-B472-42F4-AF37-BFE71DD92D92}" destId="{6444E48A-FE55-4441-8CCD-6524A02F4B89}" srcOrd="0" destOrd="0" presId="urn:microsoft.com/office/officeart/2005/8/layout/hierarchy4"/>
    <dgm:cxn modelId="{B2EBB8B3-79C6-49B8-993A-274276D567D7}" srcId="{23CA6420-ECAE-40B4-B592-0E8301F21114}" destId="{EA19A016-3A26-4090-B53A-0679FC092D14}" srcOrd="0" destOrd="0" parTransId="{A5A11BD9-0F72-453C-8E9B-CF839CF33C58}" sibTransId="{DECF7EFD-63AE-43E5-B018-506FD6A3DFD2}"/>
    <dgm:cxn modelId="{7721A0B5-20CD-431D-A6EF-5C2E5659F1D5}" type="presOf" srcId="{4DFC72F2-2FBE-4382-97FA-587D77674241}" destId="{A2707248-38DB-481C-848F-29BD28A555DD}" srcOrd="0" destOrd="0" presId="urn:microsoft.com/office/officeart/2005/8/layout/hierarchy4"/>
    <dgm:cxn modelId="{04A6FAB8-6ED4-4BD7-86FA-C324491218CD}" type="presOf" srcId="{C09F1963-98F1-4639-B832-7DFC7E39DC83}" destId="{1D3EC8D3-9439-4D58-B6D1-D36AD57317A3}" srcOrd="0" destOrd="0" presId="urn:microsoft.com/office/officeart/2005/8/layout/hierarchy4"/>
    <dgm:cxn modelId="{CBA1F8BA-338F-4A2C-A7CC-6352B32974EC}" type="presOf" srcId="{2D9EB319-3F8F-42B9-AB09-7CE0A3C62C24}" destId="{71529826-A5ED-4404-8CC7-9B9C974A0452}" srcOrd="0" destOrd="0" presId="urn:microsoft.com/office/officeart/2005/8/layout/hierarchy4"/>
    <dgm:cxn modelId="{6DD4FCC3-F608-4F89-B2E8-053BAB38C13A}" type="presOf" srcId="{653CACFB-25EB-4404-BA84-5813854EC85A}" destId="{C650BCBF-F860-49EB-87EC-3EEAF55BB081}" srcOrd="0" destOrd="0" presId="urn:microsoft.com/office/officeart/2005/8/layout/hierarchy4"/>
    <dgm:cxn modelId="{C82524C5-3099-4605-8D1A-513710C2D91E}" srcId="{229D1F5E-F0F6-4DF0-BDF7-AD8F2FB33E6D}" destId="{1B03E5A0-3B66-46EF-A734-D74A7C8EC3D7}" srcOrd="1" destOrd="0" parTransId="{83A28F51-4B6F-40E4-9544-A2CCA8A78B8E}" sibTransId="{5743BEBB-C3A8-4876-A5E2-FEB36AFBB45D}"/>
    <dgm:cxn modelId="{BBB2DBC6-3279-4507-9F71-FF06D3686E6E}" type="presOf" srcId="{83403D0B-E88D-46BC-93FE-CF4C50F67E30}" destId="{BCC95EF8-28B1-4BBE-A78C-F1CFE71CEC9E}" srcOrd="0" destOrd="0" presId="urn:microsoft.com/office/officeart/2005/8/layout/hierarchy4"/>
    <dgm:cxn modelId="{D590F8C8-BECC-4E91-9C5F-2AA797D1E804}" srcId="{DCE131BF-F279-4AF0-81A4-13F0BE60EA7A}" destId="{5C2DC30A-1F28-4FA7-AB6E-980B78F98AD2}" srcOrd="0" destOrd="0" parTransId="{EE4EDE08-4983-4DF1-84EE-3609976C44CB}" sibTransId="{E064AE5C-08FA-457B-B845-53CF589BBF2E}"/>
    <dgm:cxn modelId="{691806CA-24BD-47F8-93DB-A0DE219752CD}" type="presOf" srcId="{229D1F5E-F0F6-4DF0-BDF7-AD8F2FB33E6D}" destId="{0B94FDF5-25C0-44C0-84F1-6AE257C63AAB}" srcOrd="0" destOrd="0" presId="urn:microsoft.com/office/officeart/2005/8/layout/hierarchy4"/>
    <dgm:cxn modelId="{800FCCCC-E6E7-4D19-A2DF-73C0119108A3}" srcId="{A3F0E3E9-059B-483B-AA91-6BAECEDF583B}" destId="{798DD35C-9EFA-4CF5-BB02-C66EFD219F7C}" srcOrd="1" destOrd="0" parTransId="{11905A60-18BB-4768-8610-0382A7A25E1A}" sibTransId="{B62237B3-C296-4F9A-A973-C38B6B47954A}"/>
    <dgm:cxn modelId="{9E1C84CF-A19D-46FF-9F4C-BF97B66B1A7C}" srcId="{9653D18D-7564-4C2B-A19C-168DD0293E08}" destId="{C09F1963-98F1-4639-B832-7DFC7E39DC83}" srcOrd="0" destOrd="0" parTransId="{78AA3A8F-2157-45C4-A19F-66BC3AE61EEA}" sibTransId="{ED720A2A-C612-4117-83BD-72ACD9808A53}"/>
    <dgm:cxn modelId="{8BE7D5D7-E559-4B6C-8346-67CA8548C6BF}" srcId="{EA19A016-3A26-4090-B53A-0679FC092D14}" destId="{9653D18D-7564-4C2B-A19C-168DD0293E08}" srcOrd="0" destOrd="0" parTransId="{8FB1136F-FC8A-411D-B082-6BE8F9610536}" sibTransId="{38CE4F20-02CB-4DBB-AC51-F3681D585D29}"/>
    <dgm:cxn modelId="{663AE8D8-7A60-4B5A-8F63-313D9D71105A}" srcId="{798DD35C-9EFA-4CF5-BB02-C66EFD219F7C}" destId="{EEE72BAC-E622-4AC5-A46D-1975C14BD983}" srcOrd="0" destOrd="0" parTransId="{F3E7F967-E93B-44A1-82FF-FE08A998181A}" sibTransId="{6147EEF3-D983-48D9-9B3A-EF7BFFD838AE}"/>
    <dgm:cxn modelId="{7B32F3DC-E43D-4046-A3A3-9B181E7D0F56}" type="presOf" srcId="{F12D1EA7-D7B9-44C4-8197-7C461EB09B65}" destId="{9A6DFF0F-39EB-424A-83EF-0AAC3F391030}" srcOrd="0" destOrd="0" presId="urn:microsoft.com/office/officeart/2005/8/layout/hierarchy4"/>
    <dgm:cxn modelId="{2CA1D7E7-B696-49FA-BAD9-1CC1A6423606}" type="presOf" srcId="{F4D79ADA-BEED-4250-8551-B9F85413D22B}" destId="{59BAF61C-9BE2-48A3-9148-F2E5CFFAAA6A}" srcOrd="0" destOrd="0" presId="urn:microsoft.com/office/officeart/2005/8/layout/hierarchy4"/>
    <dgm:cxn modelId="{EC19DAE9-B83A-42A3-8643-295AC9D0462A}" type="presOf" srcId="{5C2DC30A-1F28-4FA7-AB6E-980B78F98AD2}" destId="{D9295390-B979-46B9-9E37-9BF85434BAB5}" srcOrd="0" destOrd="0" presId="urn:microsoft.com/office/officeart/2005/8/layout/hierarchy4"/>
    <dgm:cxn modelId="{4B1A1AEE-339E-4B08-885F-0A396D268D37}" type="presOf" srcId="{1B03E5A0-3B66-46EF-A734-D74A7C8EC3D7}" destId="{BDAAC878-149B-4853-B2AC-EA2A394AB10D}" srcOrd="0" destOrd="0" presId="urn:microsoft.com/office/officeart/2005/8/layout/hierarchy4"/>
    <dgm:cxn modelId="{DDD92AF3-B6A6-491A-9421-9C3B690FF6ED}" type="presOf" srcId="{8E50F8F5-7C8E-471E-A31E-438709A2D021}" destId="{74FDCB19-2CB6-416E-A6EB-AA8169C8D656}" srcOrd="0" destOrd="0" presId="urn:microsoft.com/office/officeart/2005/8/layout/hierarchy4"/>
    <dgm:cxn modelId="{524C97F9-7D8D-4945-AEB0-E82F00E77BB3}" type="presOf" srcId="{E8FAD0E7-1AE4-47EE-B3EF-0DBFDB5E20E4}" destId="{D49ED117-5C8D-4BB0-AA7F-4477CB368989}" srcOrd="0" destOrd="0" presId="urn:microsoft.com/office/officeart/2005/8/layout/hierarchy4"/>
    <dgm:cxn modelId="{7AF431FF-E59C-4174-8B90-52DD1EAC0367}" srcId="{4DFC72F2-2FBE-4382-97FA-587D77674241}" destId="{7FA680BD-9304-4880-860C-6C53F8846B50}" srcOrd="1" destOrd="0" parTransId="{9D6C50B3-0105-43F4-9DE1-CDEADE0C1B5E}" sibTransId="{B07CF290-9295-42CD-A621-59417B3BEEBF}"/>
    <dgm:cxn modelId="{FEB9E0E6-656F-4485-8766-BFD7A7EF3735}" type="presParOf" srcId="{F0DDED7C-2727-41E2-8308-C58345DA291E}" destId="{C0576FFB-613E-4036-B1CB-3A9F29BBD813}" srcOrd="0" destOrd="0" presId="urn:microsoft.com/office/officeart/2005/8/layout/hierarchy4"/>
    <dgm:cxn modelId="{4D86C50E-9906-4198-BA5D-9EC0C51447EF}" type="presParOf" srcId="{C0576FFB-613E-4036-B1CB-3A9F29BBD813}" destId="{4527C3C8-AD04-42D0-9828-4D3D835CF5E8}" srcOrd="0" destOrd="0" presId="urn:microsoft.com/office/officeart/2005/8/layout/hierarchy4"/>
    <dgm:cxn modelId="{38A6093D-457C-40AC-9FE1-8A6A72E6C433}" type="presParOf" srcId="{C0576FFB-613E-4036-B1CB-3A9F29BBD813}" destId="{2FB7B19D-E91A-4505-A98C-177A93ECAE4B}" srcOrd="1" destOrd="0" presId="urn:microsoft.com/office/officeart/2005/8/layout/hierarchy4"/>
    <dgm:cxn modelId="{F7B6BF20-29D6-4962-BD09-C3E11BEBB9A5}" type="presParOf" srcId="{C0576FFB-613E-4036-B1CB-3A9F29BBD813}" destId="{D225A1D6-765A-4A2F-8A77-CF4B644BB5F5}" srcOrd="2" destOrd="0" presId="urn:microsoft.com/office/officeart/2005/8/layout/hierarchy4"/>
    <dgm:cxn modelId="{42438D0E-31BB-443F-A038-93D86CE503DE}" type="presParOf" srcId="{D225A1D6-765A-4A2F-8A77-CF4B644BB5F5}" destId="{43B63A0E-57AD-4985-86F1-EC8F8B4B5CAC}" srcOrd="0" destOrd="0" presId="urn:microsoft.com/office/officeart/2005/8/layout/hierarchy4"/>
    <dgm:cxn modelId="{1B60D769-1C0C-459E-8263-7407429CB1B6}" type="presParOf" srcId="{43B63A0E-57AD-4985-86F1-EC8F8B4B5CAC}" destId="{317AB2BC-2537-4358-953D-C54495E75D32}" srcOrd="0" destOrd="0" presId="urn:microsoft.com/office/officeart/2005/8/layout/hierarchy4"/>
    <dgm:cxn modelId="{6E6A1271-7516-41D8-B793-28D5D988FF22}" type="presParOf" srcId="{43B63A0E-57AD-4985-86F1-EC8F8B4B5CAC}" destId="{97E73F94-8554-44CD-B8A2-D39D911216A9}" srcOrd="1" destOrd="0" presId="urn:microsoft.com/office/officeart/2005/8/layout/hierarchy4"/>
    <dgm:cxn modelId="{C233C1CB-B95A-4720-9083-A4B02C338173}" type="presParOf" srcId="{43B63A0E-57AD-4985-86F1-EC8F8B4B5CAC}" destId="{B7C89EF9-06C3-4D0E-A8E0-964848313065}" srcOrd="2" destOrd="0" presId="urn:microsoft.com/office/officeart/2005/8/layout/hierarchy4"/>
    <dgm:cxn modelId="{67FF3362-683B-41F8-A297-228BF51377C1}" type="presParOf" srcId="{B7C89EF9-06C3-4D0E-A8E0-964848313065}" destId="{8AE6B826-28C6-4D17-B4C4-326E7A415C51}" srcOrd="0" destOrd="0" presId="urn:microsoft.com/office/officeart/2005/8/layout/hierarchy4"/>
    <dgm:cxn modelId="{076890CE-8B44-46B9-88BF-CA6377179D26}" type="presParOf" srcId="{8AE6B826-28C6-4D17-B4C4-326E7A415C51}" destId="{1D3EC8D3-9439-4D58-B6D1-D36AD57317A3}" srcOrd="0" destOrd="0" presId="urn:microsoft.com/office/officeart/2005/8/layout/hierarchy4"/>
    <dgm:cxn modelId="{EC061277-175B-4659-BE18-DDFF894790D6}" type="presParOf" srcId="{8AE6B826-28C6-4D17-B4C4-326E7A415C51}" destId="{6DA5B699-92A8-40E5-A6B0-0FBAD2CF8CE8}" srcOrd="1" destOrd="0" presId="urn:microsoft.com/office/officeart/2005/8/layout/hierarchy4"/>
    <dgm:cxn modelId="{AB357EFA-85E5-4215-96E5-7B5A5ED43146}" type="presParOf" srcId="{8AE6B826-28C6-4D17-B4C4-326E7A415C51}" destId="{6FE6329A-30DA-4BCB-90B3-C5D1550F1AE8}" srcOrd="2" destOrd="0" presId="urn:microsoft.com/office/officeart/2005/8/layout/hierarchy4"/>
    <dgm:cxn modelId="{125BDCB8-B35D-4C9A-8DEB-307311589D0B}" type="presParOf" srcId="{6FE6329A-30DA-4BCB-90B3-C5D1550F1AE8}" destId="{0356AFD8-C6BD-4524-B838-F5160AA8C8CA}" srcOrd="0" destOrd="0" presId="urn:microsoft.com/office/officeart/2005/8/layout/hierarchy4"/>
    <dgm:cxn modelId="{7CA96548-CFF8-4492-9063-0BD870F5C6A3}" type="presParOf" srcId="{0356AFD8-C6BD-4524-B838-F5160AA8C8CA}" destId="{D49ED117-5C8D-4BB0-AA7F-4477CB368989}" srcOrd="0" destOrd="0" presId="urn:microsoft.com/office/officeart/2005/8/layout/hierarchy4"/>
    <dgm:cxn modelId="{99B3FEEA-B093-4782-8C1D-6C5D825B0F27}" type="presParOf" srcId="{0356AFD8-C6BD-4524-B838-F5160AA8C8CA}" destId="{7A6705CE-B44F-4E1F-A3CB-A5630FF549C8}" srcOrd="1" destOrd="0" presId="urn:microsoft.com/office/officeart/2005/8/layout/hierarchy4"/>
    <dgm:cxn modelId="{549A79E5-79F8-4B9A-8D54-F08732B47ACC}" type="presParOf" srcId="{0356AFD8-C6BD-4524-B838-F5160AA8C8CA}" destId="{1F2BBF4E-DDA2-44BB-9F9A-1AEF93FD52EE}" srcOrd="2" destOrd="0" presId="urn:microsoft.com/office/officeart/2005/8/layout/hierarchy4"/>
    <dgm:cxn modelId="{20C8B582-082A-4334-B144-10CD22EA737B}" type="presParOf" srcId="{1F2BBF4E-DDA2-44BB-9F9A-1AEF93FD52EE}" destId="{13EDAEB0-C023-4076-9C77-B527CB767364}" srcOrd="0" destOrd="0" presId="urn:microsoft.com/office/officeart/2005/8/layout/hierarchy4"/>
    <dgm:cxn modelId="{E1822917-742B-466D-9118-436F63E87237}" type="presParOf" srcId="{13EDAEB0-C023-4076-9C77-B527CB767364}" destId="{8298F585-7371-478F-BB1C-C95885983C88}" srcOrd="0" destOrd="0" presId="urn:microsoft.com/office/officeart/2005/8/layout/hierarchy4"/>
    <dgm:cxn modelId="{08FABB55-1FD5-4D83-A562-D211E7919A8A}" type="presParOf" srcId="{13EDAEB0-C023-4076-9C77-B527CB767364}" destId="{2D69B5B1-3641-4638-9F8D-A0C2530867C6}" srcOrd="1" destOrd="0" presId="urn:microsoft.com/office/officeart/2005/8/layout/hierarchy4"/>
    <dgm:cxn modelId="{7972D83E-115A-4398-BE5B-259B7017461E}" type="presParOf" srcId="{13EDAEB0-C023-4076-9C77-B527CB767364}" destId="{DA0D6AA8-A246-4177-9648-AA34D371FD8E}" srcOrd="2" destOrd="0" presId="urn:microsoft.com/office/officeart/2005/8/layout/hierarchy4"/>
    <dgm:cxn modelId="{DB942805-D70F-45C4-BA3A-C246930694DC}" type="presParOf" srcId="{DA0D6AA8-A246-4177-9648-AA34D371FD8E}" destId="{F6C839C5-623F-4C60-8719-D21A5CDFE4CE}" srcOrd="0" destOrd="0" presId="urn:microsoft.com/office/officeart/2005/8/layout/hierarchy4"/>
    <dgm:cxn modelId="{58D5207D-ABDD-4751-8809-92BE7A683E10}" type="presParOf" srcId="{F6C839C5-623F-4C60-8719-D21A5CDFE4CE}" destId="{B41DB2EC-BC46-40D6-BDD6-62B24D5FDC6F}" srcOrd="0" destOrd="0" presId="urn:microsoft.com/office/officeart/2005/8/layout/hierarchy4"/>
    <dgm:cxn modelId="{5E88A27C-75FC-4DD9-94A1-F445CADFBD64}" type="presParOf" srcId="{F6C839C5-623F-4C60-8719-D21A5CDFE4CE}" destId="{184DDF19-11F5-4541-9F3B-FFD40DC2479F}" srcOrd="1" destOrd="0" presId="urn:microsoft.com/office/officeart/2005/8/layout/hierarchy4"/>
    <dgm:cxn modelId="{D544F1B9-929B-4713-85FE-6955B54DED1C}" type="presParOf" srcId="{DA0D6AA8-A246-4177-9648-AA34D371FD8E}" destId="{6E6E9999-AA27-4DE8-A31C-2E9AB701A78D}" srcOrd="1" destOrd="0" presId="urn:microsoft.com/office/officeart/2005/8/layout/hierarchy4"/>
    <dgm:cxn modelId="{95884FA9-EFE9-4361-9FDA-4170BFE51838}" type="presParOf" srcId="{DA0D6AA8-A246-4177-9648-AA34D371FD8E}" destId="{7E202344-D205-48B9-98FA-9E481A3A3B5A}" srcOrd="2" destOrd="0" presId="urn:microsoft.com/office/officeart/2005/8/layout/hierarchy4"/>
    <dgm:cxn modelId="{1A9FE889-0E62-44E8-A2FF-BD47FEE9AFF3}" type="presParOf" srcId="{7E202344-D205-48B9-98FA-9E481A3A3B5A}" destId="{7679C881-8416-40FD-BB68-F77314DDAA86}" srcOrd="0" destOrd="0" presId="urn:microsoft.com/office/officeart/2005/8/layout/hierarchy4"/>
    <dgm:cxn modelId="{5597971A-0AE2-4A10-BFB5-9E0D72009A11}" type="presParOf" srcId="{7E202344-D205-48B9-98FA-9E481A3A3B5A}" destId="{EEC5298A-F146-4594-8D15-63D815602513}" srcOrd="1" destOrd="0" presId="urn:microsoft.com/office/officeart/2005/8/layout/hierarchy4"/>
    <dgm:cxn modelId="{8ED2E1B5-1C1E-4BC4-BBD8-49568D08E0A6}" type="presParOf" srcId="{1F2BBF4E-DDA2-44BB-9F9A-1AEF93FD52EE}" destId="{8ECCD0EF-B323-402F-8CCF-2BAC0CC40365}" srcOrd="1" destOrd="0" presId="urn:microsoft.com/office/officeart/2005/8/layout/hierarchy4"/>
    <dgm:cxn modelId="{1189FBC2-1693-4386-A8E5-EDC8D048D09A}" type="presParOf" srcId="{1F2BBF4E-DDA2-44BB-9F9A-1AEF93FD52EE}" destId="{55351788-8010-4EE9-AF46-3C2C88EE74D7}" srcOrd="2" destOrd="0" presId="urn:microsoft.com/office/officeart/2005/8/layout/hierarchy4"/>
    <dgm:cxn modelId="{ABB7CD25-4FDB-41BA-906B-16A4208D4B7B}" type="presParOf" srcId="{55351788-8010-4EE9-AF46-3C2C88EE74D7}" destId="{A2707248-38DB-481C-848F-29BD28A555DD}" srcOrd="0" destOrd="0" presId="urn:microsoft.com/office/officeart/2005/8/layout/hierarchy4"/>
    <dgm:cxn modelId="{ECEE9F9E-57AE-49B4-B503-A2DD07C3B8A9}" type="presParOf" srcId="{55351788-8010-4EE9-AF46-3C2C88EE74D7}" destId="{E1C1AB78-F1B0-48CC-A7AC-AE171EB733CF}" srcOrd="1" destOrd="0" presId="urn:microsoft.com/office/officeart/2005/8/layout/hierarchy4"/>
    <dgm:cxn modelId="{2D15E5D6-3DE7-4120-9E9E-4177D4BA6901}" type="presParOf" srcId="{55351788-8010-4EE9-AF46-3C2C88EE74D7}" destId="{9A45DED6-C10B-4067-B456-52531A632F1D}" srcOrd="2" destOrd="0" presId="urn:microsoft.com/office/officeart/2005/8/layout/hierarchy4"/>
    <dgm:cxn modelId="{22A91E5E-E1F0-43B5-8566-41C37FECBADE}" type="presParOf" srcId="{9A45DED6-C10B-4067-B456-52531A632F1D}" destId="{BCBAA0AE-9FAB-42B4-A530-76CFA1951087}" srcOrd="0" destOrd="0" presId="urn:microsoft.com/office/officeart/2005/8/layout/hierarchy4"/>
    <dgm:cxn modelId="{4E80D6F5-C623-47BE-BA53-73F3511A44B8}" type="presParOf" srcId="{BCBAA0AE-9FAB-42B4-A530-76CFA1951087}" destId="{59BAF61C-9BE2-48A3-9148-F2E5CFFAAA6A}" srcOrd="0" destOrd="0" presId="urn:microsoft.com/office/officeart/2005/8/layout/hierarchy4"/>
    <dgm:cxn modelId="{4E2383A4-057F-4FC1-99B4-5E0EBAFDAE03}" type="presParOf" srcId="{BCBAA0AE-9FAB-42B4-A530-76CFA1951087}" destId="{C65A685E-21A2-42B0-83CB-488FC40C5F86}" srcOrd="1" destOrd="0" presId="urn:microsoft.com/office/officeart/2005/8/layout/hierarchy4"/>
    <dgm:cxn modelId="{B9E51056-694F-4400-9DA6-E8504E070471}" type="presParOf" srcId="{9A45DED6-C10B-4067-B456-52531A632F1D}" destId="{C852F7C1-A7DD-465D-9DF5-AD32BF25ED0E}" srcOrd="1" destOrd="0" presId="urn:microsoft.com/office/officeart/2005/8/layout/hierarchy4"/>
    <dgm:cxn modelId="{C78B994A-5570-417D-94E5-1FDBE2972C91}" type="presParOf" srcId="{9A45DED6-C10B-4067-B456-52531A632F1D}" destId="{68E8785F-3665-4A93-A1F0-2CC13748E295}" srcOrd="2" destOrd="0" presId="urn:microsoft.com/office/officeart/2005/8/layout/hierarchy4"/>
    <dgm:cxn modelId="{E232BDF8-16D1-4EED-BF59-1F949F6ADDE0}" type="presParOf" srcId="{68E8785F-3665-4A93-A1F0-2CC13748E295}" destId="{F98BF43E-3ED1-4745-A540-E4F203045202}" srcOrd="0" destOrd="0" presId="urn:microsoft.com/office/officeart/2005/8/layout/hierarchy4"/>
    <dgm:cxn modelId="{30F8B1E7-516A-43E4-941E-30C699AD43D6}" type="presParOf" srcId="{68E8785F-3665-4A93-A1F0-2CC13748E295}" destId="{55AD8095-689B-4BE5-88DE-203FF3BA1F2D}" srcOrd="1" destOrd="0" presId="urn:microsoft.com/office/officeart/2005/8/layout/hierarchy4"/>
    <dgm:cxn modelId="{CB29FF87-D18C-47E7-8DAA-3BAE5A34E6FC}" type="presParOf" srcId="{6FE6329A-30DA-4BCB-90B3-C5D1550F1AE8}" destId="{1A967566-B80A-4768-A4B2-15C5D5ADAEBB}" srcOrd="1" destOrd="0" presId="urn:microsoft.com/office/officeart/2005/8/layout/hierarchy4"/>
    <dgm:cxn modelId="{E94C9BE8-EC10-48D6-8685-44214D395950}" type="presParOf" srcId="{6FE6329A-30DA-4BCB-90B3-C5D1550F1AE8}" destId="{B41B0C91-EF9C-4C9A-B3D2-B35EBE6786BD}" srcOrd="2" destOrd="0" presId="urn:microsoft.com/office/officeart/2005/8/layout/hierarchy4"/>
    <dgm:cxn modelId="{30890FD3-209A-40C3-8F04-6254FABF1F0C}" type="presParOf" srcId="{B41B0C91-EF9C-4C9A-B3D2-B35EBE6786BD}" destId="{A25F5C04-0B4B-4A11-ADD3-87CC1C5A64EC}" srcOrd="0" destOrd="0" presId="urn:microsoft.com/office/officeart/2005/8/layout/hierarchy4"/>
    <dgm:cxn modelId="{061B0BCB-8BC3-4247-8DDB-BFFAA90E9970}" type="presParOf" srcId="{B41B0C91-EF9C-4C9A-B3D2-B35EBE6786BD}" destId="{65825579-56F9-4A03-B2AE-64E49CE1D094}" srcOrd="1" destOrd="0" presId="urn:microsoft.com/office/officeart/2005/8/layout/hierarchy4"/>
    <dgm:cxn modelId="{C14BA6C2-A55B-4DD9-81A5-EF6612718CC4}" type="presParOf" srcId="{B41B0C91-EF9C-4C9A-B3D2-B35EBE6786BD}" destId="{1E75D267-8CA6-45F7-8F5C-B10F962CD70E}" srcOrd="2" destOrd="0" presId="urn:microsoft.com/office/officeart/2005/8/layout/hierarchy4"/>
    <dgm:cxn modelId="{231E6F3C-8C41-4560-9984-C15E328EDDD8}" type="presParOf" srcId="{1E75D267-8CA6-45F7-8F5C-B10F962CD70E}" destId="{3820CB51-91C7-430A-9DF9-8D02DB633659}" srcOrd="0" destOrd="0" presId="urn:microsoft.com/office/officeart/2005/8/layout/hierarchy4"/>
    <dgm:cxn modelId="{C33EBCC4-5B84-4F11-A005-2DFA793615BA}" type="presParOf" srcId="{3820CB51-91C7-430A-9DF9-8D02DB633659}" destId="{C650BCBF-F860-49EB-87EC-3EEAF55BB081}" srcOrd="0" destOrd="0" presId="urn:microsoft.com/office/officeart/2005/8/layout/hierarchy4"/>
    <dgm:cxn modelId="{1E85A5F4-7C74-4487-B6C3-A891600A23E6}" type="presParOf" srcId="{3820CB51-91C7-430A-9DF9-8D02DB633659}" destId="{6854D0AF-91B2-4392-9D53-43C6BE40C13A}" srcOrd="1" destOrd="0" presId="urn:microsoft.com/office/officeart/2005/8/layout/hierarchy4"/>
    <dgm:cxn modelId="{E41244CD-6D2E-4D04-8E5E-232C4D9E6A04}" type="presParOf" srcId="{3820CB51-91C7-430A-9DF9-8D02DB633659}" destId="{46DB4315-1E39-46BC-922D-AB2C48F72D3E}" srcOrd="2" destOrd="0" presId="urn:microsoft.com/office/officeart/2005/8/layout/hierarchy4"/>
    <dgm:cxn modelId="{F8269552-EEF2-4A3B-A11E-D4307E670147}" type="presParOf" srcId="{46DB4315-1E39-46BC-922D-AB2C48F72D3E}" destId="{FFA01B55-69A1-476B-A6A2-9C6740BAF395}" srcOrd="0" destOrd="0" presId="urn:microsoft.com/office/officeart/2005/8/layout/hierarchy4"/>
    <dgm:cxn modelId="{1E930419-9765-4DB1-9F93-C480C143208E}" type="presParOf" srcId="{FFA01B55-69A1-476B-A6A2-9C6740BAF395}" destId="{8DA116CE-C389-4586-80B8-B0B7C353E1EE}" srcOrd="0" destOrd="0" presId="urn:microsoft.com/office/officeart/2005/8/layout/hierarchy4"/>
    <dgm:cxn modelId="{A10843FF-DF6E-4F22-BB2E-8FE414693E50}" type="presParOf" srcId="{FFA01B55-69A1-476B-A6A2-9C6740BAF395}" destId="{6A8D7510-00FA-4775-8FE3-41CB96F20189}" srcOrd="1" destOrd="0" presId="urn:microsoft.com/office/officeart/2005/8/layout/hierarchy4"/>
    <dgm:cxn modelId="{8814D264-FD44-48E5-8F23-9406C518E1A3}" type="presParOf" srcId="{46DB4315-1E39-46BC-922D-AB2C48F72D3E}" destId="{0375E30A-34B8-4E3C-AB89-5CBF20337FBE}" srcOrd="1" destOrd="0" presId="urn:microsoft.com/office/officeart/2005/8/layout/hierarchy4"/>
    <dgm:cxn modelId="{6CD5BE31-0E03-49FC-8FFA-D161D14FA4AB}" type="presParOf" srcId="{46DB4315-1E39-46BC-922D-AB2C48F72D3E}" destId="{0EE659C1-8130-4186-B26E-0ADC0EEA6E43}" srcOrd="2" destOrd="0" presId="urn:microsoft.com/office/officeart/2005/8/layout/hierarchy4"/>
    <dgm:cxn modelId="{E755FB2E-A421-4AC4-8746-D13B7BB0C64C}" type="presParOf" srcId="{0EE659C1-8130-4186-B26E-0ADC0EEA6E43}" destId="{74FDCB19-2CB6-416E-A6EB-AA8169C8D656}" srcOrd="0" destOrd="0" presId="urn:microsoft.com/office/officeart/2005/8/layout/hierarchy4"/>
    <dgm:cxn modelId="{F7A43DE6-8496-4D59-B3D8-7860FBDA52BC}" type="presParOf" srcId="{0EE659C1-8130-4186-B26E-0ADC0EEA6E43}" destId="{E236513C-91CB-4EE4-97AA-5D2E687EFA6E}" srcOrd="1" destOrd="0" presId="urn:microsoft.com/office/officeart/2005/8/layout/hierarchy4"/>
    <dgm:cxn modelId="{928B7F7A-0317-4A1D-83AA-7858EC7C17EC}" type="presParOf" srcId="{1E75D267-8CA6-45F7-8F5C-B10F962CD70E}" destId="{5B1209C4-59F3-4F17-A179-20B7D730CFCC}" srcOrd="1" destOrd="0" presId="urn:microsoft.com/office/officeart/2005/8/layout/hierarchy4"/>
    <dgm:cxn modelId="{BAA7D436-0A3A-4455-BAD3-3A2F2D2CC1A2}" type="presParOf" srcId="{1E75D267-8CA6-45F7-8F5C-B10F962CD70E}" destId="{FF831402-C26F-4055-8EFF-27A9EAE467C8}" srcOrd="2" destOrd="0" presId="urn:microsoft.com/office/officeart/2005/8/layout/hierarchy4"/>
    <dgm:cxn modelId="{2EDA7FD0-6CA2-4400-9996-F6B9333C2A14}" type="presParOf" srcId="{FF831402-C26F-4055-8EFF-27A9EAE467C8}" destId="{DA194CF8-B5AA-4E6C-A81A-E2C885790914}" srcOrd="0" destOrd="0" presId="urn:microsoft.com/office/officeart/2005/8/layout/hierarchy4"/>
    <dgm:cxn modelId="{D0160BF0-3FD1-47A4-9FDA-0F5F41945560}" type="presParOf" srcId="{FF831402-C26F-4055-8EFF-27A9EAE467C8}" destId="{9F39129E-6706-434E-98D1-58F10A98F965}" srcOrd="1" destOrd="0" presId="urn:microsoft.com/office/officeart/2005/8/layout/hierarchy4"/>
    <dgm:cxn modelId="{0E962063-A139-4160-BA6F-FB2DFB11A68D}" type="presParOf" srcId="{FF831402-C26F-4055-8EFF-27A9EAE467C8}" destId="{4B147868-865F-47DC-A4B0-B9863DB28BA9}" srcOrd="2" destOrd="0" presId="urn:microsoft.com/office/officeart/2005/8/layout/hierarchy4"/>
    <dgm:cxn modelId="{A87C7EFC-04BF-4C56-B54F-EC54E1FE8B30}" type="presParOf" srcId="{4B147868-865F-47DC-A4B0-B9863DB28BA9}" destId="{AE2EA4B5-E45E-4261-8B0E-8C2114AD6C69}" srcOrd="0" destOrd="0" presId="urn:microsoft.com/office/officeart/2005/8/layout/hierarchy4"/>
    <dgm:cxn modelId="{D46618EC-4F03-46A2-93F6-CD5D57F3E564}" type="presParOf" srcId="{AE2EA4B5-E45E-4261-8B0E-8C2114AD6C69}" destId="{D9295390-B979-46B9-9E37-9BF85434BAB5}" srcOrd="0" destOrd="0" presId="urn:microsoft.com/office/officeart/2005/8/layout/hierarchy4"/>
    <dgm:cxn modelId="{665DA0A2-4622-4FF7-98E6-3055F9CDEF01}" type="presParOf" srcId="{AE2EA4B5-E45E-4261-8B0E-8C2114AD6C69}" destId="{9E445B7A-4964-4271-A420-1B90846CC67F}" srcOrd="1" destOrd="0" presId="urn:microsoft.com/office/officeart/2005/8/layout/hierarchy4"/>
    <dgm:cxn modelId="{37C1CAC8-9BBF-4744-857A-F3FD2050F2F1}" type="presParOf" srcId="{4B147868-865F-47DC-A4B0-B9863DB28BA9}" destId="{B0C3CB63-EE0C-4D91-A9F6-A88FBD80F87D}" srcOrd="1" destOrd="0" presId="urn:microsoft.com/office/officeart/2005/8/layout/hierarchy4"/>
    <dgm:cxn modelId="{5DD6770C-D3A8-40EE-83B9-FD1FCBCC8692}" type="presParOf" srcId="{4B147868-865F-47DC-A4B0-B9863DB28BA9}" destId="{CA0EF637-D7DB-4D5D-BEC5-9A79E5C032F5}" srcOrd="2" destOrd="0" presId="urn:microsoft.com/office/officeart/2005/8/layout/hierarchy4"/>
    <dgm:cxn modelId="{5A691A76-F3DB-4EBE-9084-0DB75195AA3E}" type="presParOf" srcId="{CA0EF637-D7DB-4D5D-BEC5-9A79E5C032F5}" destId="{BCC95EF8-28B1-4BBE-A78C-F1CFE71CEC9E}" srcOrd="0" destOrd="0" presId="urn:microsoft.com/office/officeart/2005/8/layout/hierarchy4"/>
    <dgm:cxn modelId="{D72CF1FF-1163-4310-89C5-CBD6A8122D83}" type="presParOf" srcId="{CA0EF637-D7DB-4D5D-BEC5-9A79E5C032F5}" destId="{9BC0BEF8-2A14-4D97-B8DD-AC27278DD1FC}" srcOrd="1" destOrd="0" presId="urn:microsoft.com/office/officeart/2005/8/layout/hierarchy4"/>
    <dgm:cxn modelId="{D0D60BA6-EA37-42FF-95BB-9AD5D197E642}" type="presParOf" srcId="{B7C89EF9-06C3-4D0E-A8E0-964848313065}" destId="{2825C144-E66E-4053-B9C9-AA95D07015C6}" srcOrd="1" destOrd="0" presId="urn:microsoft.com/office/officeart/2005/8/layout/hierarchy4"/>
    <dgm:cxn modelId="{96EDF021-6481-403E-98E5-89596C582B7F}" type="presParOf" srcId="{B7C89EF9-06C3-4D0E-A8E0-964848313065}" destId="{18815C02-825E-4C98-8F58-FEB46AD7A777}" srcOrd="2" destOrd="0" presId="urn:microsoft.com/office/officeart/2005/8/layout/hierarchy4"/>
    <dgm:cxn modelId="{E9BE52C4-C718-4011-9D0D-8FC751CC64A1}" type="presParOf" srcId="{18815C02-825E-4C98-8F58-FEB46AD7A777}" destId="{6DCECA5A-31BB-4F4D-B330-4652E907BD32}" srcOrd="0" destOrd="0" presId="urn:microsoft.com/office/officeart/2005/8/layout/hierarchy4"/>
    <dgm:cxn modelId="{B77ED326-0D39-476B-8882-316E2AF0162D}" type="presParOf" srcId="{18815C02-825E-4C98-8F58-FEB46AD7A777}" destId="{10B6BA3A-935A-4804-B530-F02D8B97D59F}" srcOrd="1" destOrd="0" presId="urn:microsoft.com/office/officeart/2005/8/layout/hierarchy4"/>
    <dgm:cxn modelId="{BADA5CDD-6486-402D-8403-DE16B92C3B49}" type="presParOf" srcId="{18815C02-825E-4C98-8F58-FEB46AD7A777}" destId="{B6006FDB-9AF4-493C-A74F-8F4823AE328C}" srcOrd="2" destOrd="0" presId="urn:microsoft.com/office/officeart/2005/8/layout/hierarchy4"/>
    <dgm:cxn modelId="{BDFC0873-E2EC-4775-BC69-AEC4601530B2}" type="presParOf" srcId="{B6006FDB-9AF4-493C-A74F-8F4823AE328C}" destId="{D1B5ECCE-8BAE-486A-8511-C7301A79FCDE}" srcOrd="0" destOrd="0" presId="urn:microsoft.com/office/officeart/2005/8/layout/hierarchy4"/>
    <dgm:cxn modelId="{EC14EF95-861D-42B7-99E5-AE196C775203}" type="presParOf" srcId="{D1B5ECCE-8BAE-486A-8511-C7301A79FCDE}" destId="{0B94FDF5-25C0-44C0-84F1-6AE257C63AAB}" srcOrd="0" destOrd="0" presId="urn:microsoft.com/office/officeart/2005/8/layout/hierarchy4"/>
    <dgm:cxn modelId="{C45428EF-6FE6-4A6F-BACD-26F0F2B6EB8F}" type="presParOf" srcId="{D1B5ECCE-8BAE-486A-8511-C7301A79FCDE}" destId="{F4BF61EB-A32A-43DB-B6BA-591146D02A2B}" srcOrd="1" destOrd="0" presId="urn:microsoft.com/office/officeart/2005/8/layout/hierarchy4"/>
    <dgm:cxn modelId="{3C51B46B-6F29-408A-B519-1FB44D4087D4}" type="presParOf" srcId="{D1B5ECCE-8BAE-486A-8511-C7301A79FCDE}" destId="{71416C6C-1883-4666-99EF-D1B1534FE93B}" srcOrd="2" destOrd="0" presId="urn:microsoft.com/office/officeart/2005/8/layout/hierarchy4"/>
    <dgm:cxn modelId="{47888E06-566E-4BC6-8532-F22A5BB357C4}" type="presParOf" srcId="{71416C6C-1883-4666-99EF-D1B1534FE93B}" destId="{2E08779E-491A-48E5-898C-A1E10FC294CE}" srcOrd="0" destOrd="0" presId="urn:microsoft.com/office/officeart/2005/8/layout/hierarchy4"/>
    <dgm:cxn modelId="{0798994C-7359-4195-8C52-E4B31CEE4B6A}" type="presParOf" srcId="{2E08779E-491A-48E5-898C-A1E10FC294CE}" destId="{20DB72B6-3E0A-4D5D-A7C3-01975ACE50D6}" srcOrd="0" destOrd="0" presId="urn:microsoft.com/office/officeart/2005/8/layout/hierarchy4"/>
    <dgm:cxn modelId="{D0205F22-FAF3-48EF-98A3-7A5435A36428}" type="presParOf" srcId="{2E08779E-491A-48E5-898C-A1E10FC294CE}" destId="{BE276B7F-5104-4815-8547-9BB6407864C3}" srcOrd="1" destOrd="0" presId="urn:microsoft.com/office/officeart/2005/8/layout/hierarchy4"/>
    <dgm:cxn modelId="{E8753A5F-5A32-4BAF-AC7E-7E1A58BB95C9}" type="presParOf" srcId="{2E08779E-491A-48E5-898C-A1E10FC294CE}" destId="{92EEE30E-FB63-44DC-9A70-32F9FAA2A64D}" srcOrd="2" destOrd="0" presId="urn:microsoft.com/office/officeart/2005/8/layout/hierarchy4"/>
    <dgm:cxn modelId="{7CB3ED4C-DDEC-4700-A171-911F996A2898}" type="presParOf" srcId="{92EEE30E-FB63-44DC-9A70-32F9FAA2A64D}" destId="{7BE5992E-A643-4A49-86F4-6691D94FF28E}" srcOrd="0" destOrd="0" presId="urn:microsoft.com/office/officeart/2005/8/layout/hierarchy4"/>
    <dgm:cxn modelId="{5C0A0A2C-49F0-4CFB-8756-75CEAA523E73}" type="presParOf" srcId="{7BE5992E-A643-4A49-86F4-6691D94FF28E}" destId="{3C7180BB-EC12-4C25-AFA0-525A766B8852}" srcOrd="0" destOrd="0" presId="urn:microsoft.com/office/officeart/2005/8/layout/hierarchy4"/>
    <dgm:cxn modelId="{EE717FA9-E836-4952-BF27-CA5F50C4CFB9}" type="presParOf" srcId="{7BE5992E-A643-4A49-86F4-6691D94FF28E}" destId="{6CAC269C-4950-407D-B802-2E404FAB1867}" srcOrd="1" destOrd="0" presId="urn:microsoft.com/office/officeart/2005/8/layout/hierarchy4"/>
    <dgm:cxn modelId="{78120269-540E-436C-A9DB-EF8E7E9EEDD4}" type="presParOf" srcId="{92EEE30E-FB63-44DC-9A70-32F9FAA2A64D}" destId="{4215E6BF-1D2E-4F64-9C22-C23D734AFD54}" srcOrd="1" destOrd="0" presId="urn:microsoft.com/office/officeart/2005/8/layout/hierarchy4"/>
    <dgm:cxn modelId="{9A60C0BF-3BBB-4120-A3EB-E852E0DDFF24}" type="presParOf" srcId="{92EEE30E-FB63-44DC-9A70-32F9FAA2A64D}" destId="{CDD4D198-4A87-464D-BB5D-EA92E60CF8BA}" srcOrd="2" destOrd="0" presId="urn:microsoft.com/office/officeart/2005/8/layout/hierarchy4"/>
    <dgm:cxn modelId="{E79A3D9E-3536-45A3-8A0F-A7082A7BE12F}" type="presParOf" srcId="{CDD4D198-4A87-464D-BB5D-EA92E60CF8BA}" destId="{0F64BA6D-48FD-4C87-8601-3B1A28BF4B2D}" srcOrd="0" destOrd="0" presId="urn:microsoft.com/office/officeart/2005/8/layout/hierarchy4"/>
    <dgm:cxn modelId="{14266090-3051-4FA1-BC0A-7052237799A0}" type="presParOf" srcId="{CDD4D198-4A87-464D-BB5D-EA92E60CF8BA}" destId="{0DCEC7F0-A240-45DB-8DFF-E825923FFEA4}" srcOrd="1" destOrd="0" presId="urn:microsoft.com/office/officeart/2005/8/layout/hierarchy4"/>
    <dgm:cxn modelId="{886B0749-452A-4CAB-B182-0AA91CF49EA0}" type="presParOf" srcId="{71416C6C-1883-4666-99EF-D1B1534FE93B}" destId="{DA285DCB-02CA-4C26-B88A-5012ACB51EA7}" srcOrd="1" destOrd="0" presId="urn:microsoft.com/office/officeart/2005/8/layout/hierarchy4"/>
    <dgm:cxn modelId="{B922C700-8F06-487E-BD66-76C36781597B}" type="presParOf" srcId="{71416C6C-1883-4666-99EF-D1B1534FE93B}" destId="{29F1C786-6EA1-4359-BE9B-620B43A7EDF8}" srcOrd="2" destOrd="0" presId="urn:microsoft.com/office/officeart/2005/8/layout/hierarchy4"/>
    <dgm:cxn modelId="{30722E96-A128-4A6E-A4D8-860D4BD9547A}" type="presParOf" srcId="{29F1C786-6EA1-4359-BE9B-620B43A7EDF8}" destId="{BDAAC878-149B-4853-B2AC-EA2A394AB10D}" srcOrd="0" destOrd="0" presId="urn:microsoft.com/office/officeart/2005/8/layout/hierarchy4"/>
    <dgm:cxn modelId="{F483755C-7B9F-432D-9CD7-4EDCDEE4E51E}" type="presParOf" srcId="{29F1C786-6EA1-4359-BE9B-620B43A7EDF8}" destId="{8F682ABB-223F-43B5-BF4A-4EBE25ABF645}" srcOrd="1" destOrd="0" presId="urn:microsoft.com/office/officeart/2005/8/layout/hierarchy4"/>
    <dgm:cxn modelId="{B5C1F70A-5F51-4CF6-A2ED-7E4DF49082C2}" type="presParOf" srcId="{29F1C786-6EA1-4359-BE9B-620B43A7EDF8}" destId="{99169DD0-9219-459A-93E2-89E09F9E1FEB}" srcOrd="2" destOrd="0" presId="urn:microsoft.com/office/officeart/2005/8/layout/hierarchy4"/>
    <dgm:cxn modelId="{2E9ECCA9-94AD-47A6-9599-C37C9D68344C}" type="presParOf" srcId="{99169DD0-9219-459A-93E2-89E09F9E1FEB}" destId="{6038F528-60C4-4962-AE14-27F1D9568C88}" srcOrd="0" destOrd="0" presId="urn:microsoft.com/office/officeart/2005/8/layout/hierarchy4"/>
    <dgm:cxn modelId="{2EE04E05-CC57-4A2F-A6E0-ACE939803F73}" type="presParOf" srcId="{6038F528-60C4-4962-AE14-27F1D9568C88}" destId="{E402818F-BCD3-4BA1-BA36-115EC028D028}" srcOrd="0" destOrd="0" presId="urn:microsoft.com/office/officeart/2005/8/layout/hierarchy4"/>
    <dgm:cxn modelId="{910215BC-BC36-4F67-8C51-848BF4493D36}" type="presParOf" srcId="{6038F528-60C4-4962-AE14-27F1D9568C88}" destId="{319BC02A-5942-4764-B28B-174106A3CBC5}" srcOrd="1" destOrd="0" presId="urn:microsoft.com/office/officeart/2005/8/layout/hierarchy4"/>
    <dgm:cxn modelId="{6582F596-308D-4DD8-88AC-ED37CA446A22}" type="presParOf" srcId="{99169DD0-9219-459A-93E2-89E09F9E1FEB}" destId="{4B212944-4FF2-4819-A64A-E265CC14F3A2}" srcOrd="1" destOrd="0" presId="urn:microsoft.com/office/officeart/2005/8/layout/hierarchy4"/>
    <dgm:cxn modelId="{E47E0E5C-DCFA-4421-AF36-75D897982593}" type="presParOf" srcId="{99169DD0-9219-459A-93E2-89E09F9E1FEB}" destId="{ED6AF417-88B0-4018-B170-3EC28C7F8EC3}" srcOrd="2" destOrd="0" presId="urn:microsoft.com/office/officeart/2005/8/layout/hierarchy4"/>
    <dgm:cxn modelId="{A8DC0BFD-E435-4FF2-89F9-EB710CB2C206}" type="presParOf" srcId="{ED6AF417-88B0-4018-B170-3EC28C7F8EC3}" destId="{095CF223-C14D-4950-9FC3-5D4226CF38CF}" srcOrd="0" destOrd="0" presId="urn:microsoft.com/office/officeart/2005/8/layout/hierarchy4"/>
    <dgm:cxn modelId="{B5D8B972-057D-4ECD-9E9A-39E1066FEF11}" type="presParOf" srcId="{ED6AF417-88B0-4018-B170-3EC28C7F8EC3}" destId="{CF49A3D0-6035-4984-A4B1-B9E2A81B63A3}" srcOrd="1" destOrd="0" presId="urn:microsoft.com/office/officeart/2005/8/layout/hierarchy4"/>
    <dgm:cxn modelId="{6E185CA0-6451-46E6-A594-C4B3AD12E2F4}" type="presParOf" srcId="{B6006FDB-9AF4-493C-A74F-8F4823AE328C}" destId="{4D57B38C-02FE-4D02-A765-8DC8E2772D07}" srcOrd="1" destOrd="0" presId="urn:microsoft.com/office/officeart/2005/8/layout/hierarchy4"/>
    <dgm:cxn modelId="{53B64A2E-2605-4ACC-948E-FD6C0419A841}" type="presParOf" srcId="{B6006FDB-9AF4-493C-A74F-8F4823AE328C}" destId="{887AC133-0F0A-4243-98CE-810244CA25F9}" srcOrd="2" destOrd="0" presId="urn:microsoft.com/office/officeart/2005/8/layout/hierarchy4"/>
    <dgm:cxn modelId="{0DCEB8E3-0B64-4557-9A57-FE3A1E0FB51A}" type="presParOf" srcId="{887AC133-0F0A-4243-98CE-810244CA25F9}" destId="{E8AA21BD-F5A6-4E2B-9F08-7246782628BC}" srcOrd="0" destOrd="0" presId="urn:microsoft.com/office/officeart/2005/8/layout/hierarchy4"/>
    <dgm:cxn modelId="{97B35320-A86D-4D14-8FDE-89A25013758A}" type="presParOf" srcId="{887AC133-0F0A-4243-98CE-810244CA25F9}" destId="{417C1EE3-2069-4250-9B41-A590DCB94751}" srcOrd="1" destOrd="0" presId="urn:microsoft.com/office/officeart/2005/8/layout/hierarchy4"/>
    <dgm:cxn modelId="{A006AA3D-167F-4FC4-9BF0-23BAC8D76DE4}" type="presParOf" srcId="{887AC133-0F0A-4243-98CE-810244CA25F9}" destId="{2DD38D50-90E9-4D73-8B20-6F75AF523FA3}" srcOrd="2" destOrd="0" presId="urn:microsoft.com/office/officeart/2005/8/layout/hierarchy4"/>
    <dgm:cxn modelId="{A4CD64DC-F3DD-4A47-99D7-4E271DCACCBF}" type="presParOf" srcId="{2DD38D50-90E9-4D73-8B20-6F75AF523FA3}" destId="{DBE67014-6168-4C4F-B088-18B22465B908}" srcOrd="0" destOrd="0" presId="urn:microsoft.com/office/officeart/2005/8/layout/hierarchy4"/>
    <dgm:cxn modelId="{2DCDC039-735E-4E15-B193-D56CBEDAC5A5}" type="presParOf" srcId="{DBE67014-6168-4C4F-B088-18B22465B908}" destId="{E3507B0B-6F08-4093-8EB7-5203F95CA33B}" srcOrd="0" destOrd="0" presId="urn:microsoft.com/office/officeart/2005/8/layout/hierarchy4"/>
    <dgm:cxn modelId="{FF8D53CA-EC74-485A-B02F-14FBE6306F5C}" type="presParOf" srcId="{DBE67014-6168-4C4F-B088-18B22465B908}" destId="{2289F1C4-E1C5-4562-89B3-0212998618CB}" srcOrd="1" destOrd="0" presId="urn:microsoft.com/office/officeart/2005/8/layout/hierarchy4"/>
    <dgm:cxn modelId="{11A7CAE0-F7DB-4ECB-83C7-661B77A9A3CB}" type="presParOf" srcId="{DBE67014-6168-4C4F-B088-18B22465B908}" destId="{96058FA3-1ECB-4938-948D-A2D1E5CA4E9F}" srcOrd="2" destOrd="0" presId="urn:microsoft.com/office/officeart/2005/8/layout/hierarchy4"/>
    <dgm:cxn modelId="{011D5A40-EE3B-46BF-B52B-1374EE85EBEE}" type="presParOf" srcId="{96058FA3-1ECB-4938-948D-A2D1E5CA4E9F}" destId="{3CDBBB54-520F-46DD-80CC-35738702F7B2}" srcOrd="0" destOrd="0" presId="urn:microsoft.com/office/officeart/2005/8/layout/hierarchy4"/>
    <dgm:cxn modelId="{52463356-057E-424E-8B6B-041DAFC2A514}" type="presParOf" srcId="{3CDBBB54-520F-46DD-80CC-35738702F7B2}" destId="{9A6DFF0F-39EB-424A-83EF-0AAC3F391030}" srcOrd="0" destOrd="0" presId="urn:microsoft.com/office/officeart/2005/8/layout/hierarchy4"/>
    <dgm:cxn modelId="{752DF240-0D5F-448B-BC84-C83E02745172}" type="presParOf" srcId="{3CDBBB54-520F-46DD-80CC-35738702F7B2}" destId="{96FEFD98-1D78-4BF6-9313-3D843A1BD3D0}" srcOrd="1" destOrd="0" presId="urn:microsoft.com/office/officeart/2005/8/layout/hierarchy4"/>
    <dgm:cxn modelId="{4B20B25A-C7AF-4396-9E77-60AF0720C22D}" type="presParOf" srcId="{96058FA3-1ECB-4938-948D-A2D1E5CA4E9F}" destId="{1A075770-77E4-4D86-B1E1-641710B3C636}" srcOrd="1" destOrd="0" presId="urn:microsoft.com/office/officeart/2005/8/layout/hierarchy4"/>
    <dgm:cxn modelId="{133D0C16-5001-49CA-97C0-411A76A3A86E}" type="presParOf" srcId="{96058FA3-1ECB-4938-948D-A2D1E5CA4E9F}" destId="{C8116145-0FFC-473E-8BA6-0F9DDC9B63C0}" srcOrd="2" destOrd="0" presId="urn:microsoft.com/office/officeart/2005/8/layout/hierarchy4"/>
    <dgm:cxn modelId="{7181AFAA-9E0D-49BD-9DBB-E01677634691}" type="presParOf" srcId="{C8116145-0FFC-473E-8BA6-0F9DDC9B63C0}" destId="{6444E48A-FE55-4441-8CCD-6524A02F4B89}" srcOrd="0" destOrd="0" presId="urn:microsoft.com/office/officeart/2005/8/layout/hierarchy4"/>
    <dgm:cxn modelId="{A0790D44-65BD-4392-89AA-B464479B6F00}" type="presParOf" srcId="{C8116145-0FFC-473E-8BA6-0F9DDC9B63C0}" destId="{F2E19991-29A4-49DB-AEC1-52353AF83261}" srcOrd="1" destOrd="0" presId="urn:microsoft.com/office/officeart/2005/8/layout/hierarchy4"/>
    <dgm:cxn modelId="{8BDEB301-EEDB-4A2E-A1DB-A2CD98C7028C}" type="presParOf" srcId="{2DD38D50-90E9-4D73-8B20-6F75AF523FA3}" destId="{EB0961A9-EC16-43B5-AA79-1800D1E375B0}" srcOrd="1" destOrd="0" presId="urn:microsoft.com/office/officeart/2005/8/layout/hierarchy4"/>
    <dgm:cxn modelId="{5E44FDCB-737B-4AF5-9374-6411A8D22C7D}" type="presParOf" srcId="{2DD38D50-90E9-4D73-8B20-6F75AF523FA3}" destId="{9308CB6C-3292-4251-B355-55BB71D69687}" srcOrd="2" destOrd="0" presId="urn:microsoft.com/office/officeart/2005/8/layout/hierarchy4"/>
    <dgm:cxn modelId="{19C066C7-54ED-46CF-B4AA-B1EBECEA8956}" type="presParOf" srcId="{9308CB6C-3292-4251-B355-55BB71D69687}" destId="{71529826-A5ED-4404-8CC7-9B9C974A0452}" srcOrd="0" destOrd="0" presId="urn:microsoft.com/office/officeart/2005/8/layout/hierarchy4"/>
    <dgm:cxn modelId="{C688080B-A4F2-4961-89FA-0F5A9010EE74}" type="presParOf" srcId="{9308CB6C-3292-4251-B355-55BB71D69687}" destId="{0DAE81CE-83A5-4657-BB5D-9F27616978BD}" srcOrd="1" destOrd="0" presId="urn:microsoft.com/office/officeart/2005/8/layout/hierarchy4"/>
    <dgm:cxn modelId="{BFFB59D7-5619-475D-AD67-77027B7A3B5B}" type="presParOf" srcId="{9308CB6C-3292-4251-B355-55BB71D69687}" destId="{A3EDC45E-6AE0-48F8-A510-173F9C481730}" srcOrd="2" destOrd="0" presId="urn:microsoft.com/office/officeart/2005/8/layout/hierarchy4"/>
    <dgm:cxn modelId="{5D595A19-4D49-44D9-9B28-52D9CED89918}" type="presParOf" srcId="{A3EDC45E-6AE0-48F8-A510-173F9C481730}" destId="{A37A71DC-9C9D-4908-BE04-E72B6C258F90}" srcOrd="0" destOrd="0" presId="urn:microsoft.com/office/officeart/2005/8/layout/hierarchy4"/>
    <dgm:cxn modelId="{E6849626-559A-452D-AE97-579E34702A3C}" type="presParOf" srcId="{A37A71DC-9C9D-4908-BE04-E72B6C258F90}" destId="{B05F6EB6-C360-463A-BFEA-723F6CA1B8BB}" srcOrd="0" destOrd="0" presId="urn:microsoft.com/office/officeart/2005/8/layout/hierarchy4"/>
    <dgm:cxn modelId="{C94C7C92-40CD-4C09-9382-FE9C52B35E5C}" type="presParOf" srcId="{A37A71DC-9C9D-4908-BE04-E72B6C258F90}" destId="{B7151C43-48A7-4AAB-8423-E3C531A78332}" srcOrd="1" destOrd="0" presId="urn:microsoft.com/office/officeart/2005/8/layout/hierarchy4"/>
    <dgm:cxn modelId="{D306E6AC-EF7A-495B-A153-1A773D3A84AD}" type="presParOf" srcId="{A3EDC45E-6AE0-48F8-A510-173F9C481730}" destId="{8DA4E669-F670-4375-A509-43C284D180E1}" srcOrd="1" destOrd="0" presId="urn:microsoft.com/office/officeart/2005/8/layout/hierarchy4"/>
    <dgm:cxn modelId="{14CEFAD3-376C-469B-B382-BA994DCA098D}" type="presParOf" srcId="{A3EDC45E-6AE0-48F8-A510-173F9C481730}" destId="{16AB3931-A9F2-4A1D-BD15-FB413FD6E14C}" srcOrd="2" destOrd="0" presId="urn:microsoft.com/office/officeart/2005/8/layout/hierarchy4"/>
    <dgm:cxn modelId="{6B823F07-8FC2-48B6-9098-B93D08B6DA14}" type="presParOf" srcId="{16AB3931-A9F2-4A1D-BD15-FB413FD6E14C}" destId="{347E87E5-C3CA-4AE7-9FDE-ECF65CBA6F24}" srcOrd="0" destOrd="0" presId="urn:microsoft.com/office/officeart/2005/8/layout/hierarchy4"/>
    <dgm:cxn modelId="{FD699B65-2395-4738-AFEE-6A374BCAE69F}" type="presParOf" srcId="{16AB3931-A9F2-4A1D-BD15-FB413FD6E14C}" destId="{D5AD3B95-D44A-4987-817E-25351DF21CE4}" srcOrd="1" destOrd="0" presId="urn:microsoft.com/office/officeart/2005/8/layout/hierarchy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2483EF3-909C-4227-B024-FD06B2740C6E}" type="doc">
      <dgm:prSet loTypeId="urn:microsoft.com/office/officeart/2005/8/layout/hList1" loCatId="list" qsTypeId="urn:microsoft.com/office/officeart/2005/8/quickstyle/simple1" qsCatId="simple" csTypeId="urn:microsoft.com/office/officeart/2005/8/colors/accent6_2" csCatId="accent6" phldr="1"/>
      <dgm:spPr/>
      <dgm:t>
        <a:bodyPr/>
        <a:lstStyle/>
        <a:p>
          <a:endParaRPr lang="en-US"/>
        </a:p>
      </dgm:t>
    </dgm:pt>
    <dgm:pt modelId="{CDAFC55E-BDA6-49EE-9F37-BBB2691CA991}">
      <dgm:prSet/>
      <dgm:spPr>
        <a:solidFill>
          <a:srgbClr val="065D8C"/>
        </a:solidFill>
      </dgm:spPr>
      <dgm:t>
        <a:bodyPr/>
        <a:lstStyle/>
        <a:p>
          <a:r>
            <a:rPr lang="en-US" dirty="0">
              <a:latin typeface="Source Sans Pro" panose="020B0503030403020204" pitchFamily="34" charset="0"/>
              <a:ea typeface="Source Sans Pro" panose="020B0503030403020204" pitchFamily="34" charset="0"/>
            </a:rPr>
            <a:t>Position Description (PD)</a:t>
          </a:r>
        </a:p>
      </dgm:t>
    </dgm:pt>
    <dgm:pt modelId="{EC29AA0E-3509-47E5-B70F-4AD5904B757F}" type="parTrans" cxnId="{4C8B0A7B-5A9F-4530-8FF8-41620FE8EA26}">
      <dgm:prSet/>
      <dgm:spPr/>
      <dgm:t>
        <a:bodyPr/>
        <a:lstStyle/>
        <a:p>
          <a:endParaRPr lang="en-US"/>
        </a:p>
      </dgm:t>
    </dgm:pt>
    <dgm:pt modelId="{6663A8C2-444E-453C-B06E-5220AAD8834B}" type="sibTrans" cxnId="{4C8B0A7B-5A9F-4530-8FF8-41620FE8EA26}">
      <dgm:prSet/>
      <dgm:spPr/>
      <dgm:t>
        <a:bodyPr/>
        <a:lstStyle/>
        <a:p>
          <a:endParaRPr lang="en-US"/>
        </a:p>
      </dgm:t>
    </dgm:pt>
    <dgm:pt modelId="{FB047B5B-6615-4F65-BF13-29F13B2F0135}">
      <dgm:prSet/>
      <dgm:spPr>
        <a:solidFill>
          <a:srgbClr val="A2D7E8">
            <a:alpha val="90000"/>
          </a:srgbClr>
        </a:solidFill>
      </dgm:spPr>
      <dgm:t>
        <a:bodyPr/>
        <a:lstStyle/>
        <a:p>
          <a:r>
            <a:rPr lang="en-US" dirty="0">
              <a:latin typeface="Source Sans Pro" panose="020B0503030403020204" pitchFamily="34" charset="0"/>
              <a:ea typeface="Source Sans Pro" panose="020B0503030403020204" pitchFamily="34" charset="0"/>
            </a:rPr>
            <a:t>Duties &amp; responsibility</a:t>
          </a:r>
        </a:p>
      </dgm:t>
    </dgm:pt>
    <dgm:pt modelId="{6B2CB42F-5668-458E-ADD5-243FC480844C}" type="parTrans" cxnId="{A4C2282A-97CF-4855-8C1A-F335C0E460C1}">
      <dgm:prSet/>
      <dgm:spPr/>
      <dgm:t>
        <a:bodyPr/>
        <a:lstStyle/>
        <a:p>
          <a:endParaRPr lang="en-US"/>
        </a:p>
      </dgm:t>
    </dgm:pt>
    <dgm:pt modelId="{3093E9E7-6BFF-470D-B2D0-75E709AF5B02}" type="sibTrans" cxnId="{A4C2282A-97CF-4855-8C1A-F335C0E460C1}">
      <dgm:prSet/>
      <dgm:spPr/>
      <dgm:t>
        <a:bodyPr/>
        <a:lstStyle/>
        <a:p>
          <a:endParaRPr lang="en-US"/>
        </a:p>
      </dgm:t>
    </dgm:pt>
    <dgm:pt modelId="{B13E87E7-1F94-45A1-8D3E-2C60F26B3513}">
      <dgm:prSet phldrT="[Text]"/>
      <dgm:spPr>
        <a:solidFill>
          <a:srgbClr val="065D8C"/>
        </a:solidFill>
      </dgm:spPr>
      <dgm:t>
        <a:bodyPr/>
        <a:lstStyle/>
        <a:p>
          <a:r>
            <a:rPr lang="en-US" dirty="0">
              <a:latin typeface="Source Sans Pro" panose="020B0503030403020204" pitchFamily="34" charset="0"/>
              <a:ea typeface="Source Sans Pro" panose="020B0503030403020204" pitchFamily="34" charset="0"/>
            </a:rPr>
            <a:t>Classification Specification </a:t>
          </a:r>
          <a:br>
            <a:rPr lang="en-US" dirty="0">
              <a:latin typeface="Source Sans Pro" panose="020B0503030403020204" pitchFamily="34" charset="0"/>
              <a:ea typeface="Source Sans Pro" panose="020B0503030403020204" pitchFamily="34" charset="0"/>
            </a:rPr>
          </a:br>
          <a:r>
            <a:rPr lang="en-US" dirty="0">
              <a:latin typeface="Source Sans Pro" panose="020B0503030403020204" pitchFamily="34" charset="0"/>
              <a:ea typeface="Source Sans Pro" panose="020B0503030403020204" pitchFamily="34" charset="0"/>
            </a:rPr>
            <a:t>(Class Spec)</a:t>
          </a:r>
        </a:p>
      </dgm:t>
    </dgm:pt>
    <dgm:pt modelId="{66E8BFE1-1304-428C-B2BC-50BF38CEA2A6}" type="parTrans" cxnId="{2BFA7F7A-A02C-415D-BE1E-4C240AF993AB}">
      <dgm:prSet/>
      <dgm:spPr/>
      <dgm:t>
        <a:bodyPr/>
        <a:lstStyle/>
        <a:p>
          <a:endParaRPr lang="en-US"/>
        </a:p>
      </dgm:t>
    </dgm:pt>
    <dgm:pt modelId="{2FF52163-6AA8-4E4E-8CC1-4AFDA709FBDA}" type="sibTrans" cxnId="{2BFA7F7A-A02C-415D-BE1E-4C240AF993AB}">
      <dgm:prSet/>
      <dgm:spPr/>
      <dgm:t>
        <a:bodyPr/>
        <a:lstStyle/>
        <a:p>
          <a:endParaRPr lang="en-US"/>
        </a:p>
      </dgm:t>
    </dgm:pt>
    <dgm:pt modelId="{1A31ADF3-D9A2-4325-8BBE-AAAA87530679}">
      <dgm:prSet phldrT="[Text]"/>
      <dgm:spPr>
        <a:solidFill>
          <a:srgbClr val="A2D7E8">
            <a:alpha val="90000"/>
          </a:srgbClr>
        </a:solidFill>
      </dgm:spPr>
      <dgm:t>
        <a:bodyPr/>
        <a:lstStyle/>
        <a:p>
          <a:r>
            <a:rPr lang="en-US" dirty="0">
              <a:latin typeface="Source Sans Pro" panose="020B0503030403020204" pitchFamily="34" charset="0"/>
              <a:ea typeface="Source Sans Pro" panose="020B0503030403020204" pitchFamily="34" charset="0"/>
            </a:rPr>
            <a:t>General description of all positions within a classification</a:t>
          </a:r>
        </a:p>
      </dgm:t>
    </dgm:pt>
    <dgm:pt modelId="{0A309EAA-4E1E-4079-A041-A17C49D08479}" type="parTrans" cxnId="{F56A6BD9-D7E4-41D7-AF67-7576398E84B7}">
      <dgm:prSet/>
      <dgm:spPr/>
      <dgm:t>
        <a:bodyPr/>
        <a:lstStyle/>
        <a:p>
          <a:endParaRPr lang="en-US"/>
        </a:p>
      </dgm:t>
    </dgm:pt>
    <dgm:pt modelId="{43C83511-319A-4650-9E29-02AF26B4048D}" type="sibTrans" cxnId="{F56A6BD9-D7E4-41D7-AF67-7576398E84B7}">
      <dgm:prSet/>
      <dgm:spPr/>
      <dgm:t>
        <a:bodyPr/>
        <a:lstStyle/>
        <a:p>
          <a:endParaRPr lang="en-US"/>
        </a:p>
      </dgm:t>
    </dgm:pt>
    <dgm:pt modelId="{076A33FA-CF95-4F50-9F33-A6B9C60388F3}">
      <dgm:prSet/>
      <dgm:spPr>
        <a:solidFill>
          <a:srgbClr val="A2D7E8">
            <a:alpha val="90000"/>
          </a:srgbClr>
        </a:solidFill>
      </dgm:spPr>
      <dgm:t>
        <a:bodyPr/>
        <a:lstStyle/>
        <a:p>
          <a:r>
            <a:rPr lang="en-US" dirty="0">
              <a:latin typeface="Source Sans Pro" panose="020B0503030403020204" pitchFamily="34" charset="0"/>
              <a:ea typeface="Source Sans Pro" panose="020B0503030403020204" pitchFamily="34" charset="0"/>
            </a:rPr>
            <a:t>Does not assign percentages</a:t>
          </a:r>
        </a:p>
      </dgm:t>
    </dgm:pt>
    <dgm:pt modelId="{83855B17-4262-4A1B-8634-46A6ED1D2EEB}" type="parTrans" cxnId="{471F8428-10C8-450A-BC21-18E7095F9B8B}">
      <dgm:prSet/>
      <dgm:spPr/>
      <dgm:t>
        <a:bodyPr/>
        <a:lstStyle/>
        <a:p>
          <a:endParaRPr lang="en-US"/>
        </a:p>
      </dgm:t>
    </dgm:pt>
    <dgm:pt modelId="{0D45D1D3-BBD8-42C5-9715-AC89ADAA087A}" type="sibTrans" cxnId="{471F8428-10C8-450A-BC21-18E7095F9B8B}">
      <dgm:prSet/>
      <dgm:spPr/>
      <dgm:t>
        <a:bodyPr/>
        <a:lstStyle/>
        <a:p>
          <a:endParaRPr lang="en-US"/>
        </a:p>
      </dgm:t>
    </dgm:pt>
    <dgm:pt modelId="{26183BEE-33BC-4518-A454-A71259F78B4E}">
      <dgm:prSet/>
      <dgm:spPr>
        <a:solidFill>
          <a:srgbClr val="A2D7E8">
            <a:alpha val="90000"/>
          </a:srgbClr>
        </a:solidFill>
      </dgm:spPr>
      <dgm:t>
        <a:bodyPr/>
        <a:lstStyle/>
        <a:p>
          <a:r>
            <a:rPr lang="en-US" dirty="0">
              <a:latin typeface="Source Sans Pro" panose="020B0503030403020204" pitchFamily="34" charset="0"/>
              <a:ea typeface="Source Sans Pro" panose="020B0503030403020204" pitchFamily="34" charset="0"/>
            </a:rPr>
            <a:t>Not a substitute for PD</a:t>
          </a:r>
        </a:p>
      </dgm:t>
    </dgm:pt>
    <dgm:pt modelId="{03596BB8-82BE-4A85-8E4C-5EE9C2892D28}" type="parTrans" cxnId="{9E3EEBB1-5460-4587-92D2-F8EA2C3053EF}">
      <dgm:prSet/>
      <dgm:spPr/>
      <dgm:t>
        <a:bodyPr/>
        <a:lstStyle/>
        <a:p>
          <a:endParaRPr lang="en-US"/>
        </a:p>
      </dgm:t>
    </dgm:pt>
    <dgm:pt modelId="{93D5C76B-E0DF-4A0A-BA2E-2F723B2638AA}" type="sibTrans" cxnId="{9E3EEBB1-5460-4587-92D2-F8EA2C3053EF}">
      <dgm:prSet/>
      <dgm:spPr/>
      <dgm:t>
        <a:bodyPr/>
        <a:lstStyle/>
        <a:p>
          <a:endParaRPr lang="en-US"/>
        </a:p>
      </dgm:t>
    </dgm:pt>
    <dgm:pt modelId="{2A45F7F4-0853-4D0A-B328-F90B5D793238}">
      <dgm:prSet/>
      <dgm:spPr>
        <a:solidFill>
          <a:srgbClr val="A2D7E8">
            <a:alpha val="90000"/>
          </a:srgbClr>
        </a:solidFill>
      </dgm:spPr>
      <dgm:t>
        <a:bodyPr/>
        <a:lstStyle/>
        <a:p>
          <a:r>
            <a:rPr lang="en-US" dirty="0">
              <a:latin typeface="Source Sans Pro" panose="020B0503030403020204" pitchFamily="34" charset="0"/>
              <a:ea typeface="Source Sans Pro" panose="020B0503030403020204" pitchFamily="34" charset="0"/>
            </a:rPr>
            <a:t>May have multiple, varied PDs within the same classification</a:t>
          </a:r>
        </a:p>
      </dgm:t>
    </dgm:pt>
    <dgm:pt modelId="{3BA75AED-A710-4945-A163-A6C6CA1232C0}" type="parTrans" cxnId="{7769EF51-84DD-4C28-8484-4AD230D13E63}">
      <dgm:prSet/>
      <dgm:spPr/>
      <dgm:t>
        <a:bodyPr/>
        <a:lstStyle/>
        <a:p>
          <a:endParaRPr lang="en-US"/>
        </a:p>
      </dgm:t>
    </dgm:pt>
    <dgm:pt modelId="{566DABB7-F621-44E0-9BF2-19C1385B1DA1}" type="sibTrans" cxnId="{7769EF51-84DD-4C28-8484-4AD230D13E63}">
      <dgm:prSet/>
      <dgm:spPr/>
      <dgm:t>
        <a:bodyPr/>
        <a:lstStyle/>
        <a:p>
          <a:endParaRPr lang="en-US"/>
        </a:p>
      </dgm:t>
    </dgm:pt>
    <dgm:pt modelId="{5FDEF4BE-B450-482F-866A-2D8FD15EDA14}">
      <dgm:prSet/>
      <dgm:spPr>
        <a:solidFill>
          <a:srgbClr val="A2D7E8">
            <a:alpha val="90000"/>
          </a:srgbClr>
        </a:solidFill>
      </dgm:spPr>
      <dgm:t>
        <a:bodyPr/>
        <a:lstStyle/>
        <a:p>
          <a:r>
            <a:rPr lang="en-US" dirty="0">
              <a:latin typeface="Source Sans Pro" panose="020B0503030403020204" pitchFamily="34" charset="0"/>
              <a:ea typeface="Source Sans Pro" panose="020B0503030403020204" pitchFamily="34" charset="0"/>
            </a:rPr>
            <a:t>Created and updated by Human Resources</a:t>
          </a:r>
        </a:p>
      </dgm:t>
    </dgm:pt>
    <dgm:pt modelId="{676087AB-5FA8-4289-808F-E9263B8333F9}" type="parTrans" cxnId="{6B3C4896-3943-4784-AC25-178BB930008D}">
      <dgm:prSet/>
      <dgm:spPr/>
      <dgm:t>
        <a:bodyPr/>
        <a:lstStyle/>
        <a:p>
          <a:endParaRPr lang="en-US"/>
        </a:p>
      </dgm:t>
    </dgm:pt>
    <dgm:pt modelId="{6F98F7A7-1348-4695-8860-9CD316EB650C}" type="sibTrans" cxnId="{6B3C4896-3943-4784-AC25-178BB930008D}">
      <dgm:prSet/>
      <dgm:spPr/>
      <dgm:t>
        <a:bodyPr/>
        <a:lstStyle/>
        <a:p>
          <a:endParaRPr lang="en-US"/>
        </a:p>
      </dgm:t>
    </dgm:pt>
    <dgm:pt modelId="{8D628172-A822-4A55-B544-4E6C165F374E}">
      <dgm:prSet/>
      <dgm:spPr>
        <a:solidFill>
          <a:srgbClr val="A2D7E8">
            <a:alpha val="90000"/>
          </a:srgbClr>
        </a:solidFill>
      </dgm:spPr>
      <dgm:t>
        <a:bodyPr/>
        <a:lstStyle/>
        <a:p>
          <a:r>
            <a:rPr lang="en-US" dirty="0">
              <a:latin typeface="Source Sans Pro" panose="020B0503030403020204" pitchFamily="34" charset="0"/>
              <a:ea typeface="Source Sans Pro" panose="020B0503030403020204" pitchFamily="34" charset="0"/>
            </a:rPr>
            <a:t>Created and updated by direct supervisor</a:t>
          </a:r>
        </a:p>
      </dgm:t>
    </dgm:pt>
    <dgm:pt modelId="{099B6198-EE1A-48CC-BDD6-76DD3D3231D2}" type="sibTrans" cxnId="{63E94AE3-2F18-42BA-B371-5E6CCBD4780D}">
      <dgm:prSet/>
      <dgm:spPr/>
      <dgm:t>
        <a:bodyPr/>
        <a:lstStyle/>
        <a:p>
          <a:endParaRPr lang="en-US"/>
        </a:p>
      </dgm:t>
    </dgm:pt>
    <dgm:pt modelId="{2E7DEF73-C670-46B4-A581-7C5FF4647EF8}" type="parTrans" cxnId="{63E94AE3-2F18-42BA-B371-5E6CCBD4780D}">
      <dgm:prSet/>
      <dgm:spPr/>
      <dgm:t>
        <a:bodyPr/>
        <a:lstStyle/>
        <a:p>
          <a:endParaRPr lang="en-US"/>
        </a:p>
      </dgm:t>
    </dgm:pt>
    <dgm:pt modelId="{C0B1FD4C-63C6-4408-A341-53D298948F80}">
      <dgm:prSet/>
      <dgm:spPr>
        <a:solidFill>
          <a:srgbClr val="A2D7E8">
            <a:alpha val="90000"/>
          </a:srgbClr>
        </a:solidFill>
      </dgm:spPr>
      <dgm:t>
        <a:bodyPr/>
        <a:lstStyle/>
        <a:p>
          <a:r>
            <a:rPr lang="en-US" dirty="0">
              <a:latin typeface="Source Sans Pro" panose="020B0503030403020204" pitchFamily="34" charset="0"/>
              <a:ea typeface="Source Sans Pro" panose="020B0503030403020204" pitchFamily="34" charset="0"/>
            </a:rPr>
            <a:t>Assigns percentages</a:t>
          </a:r>
        </a:p>
      </dgm:t>
    </dgm:pt>
    <dgm:pt modelId="{60C6B10E-923A-47F8-BE6E-466A3E02A47D}" type="sibTrans" cxnId="{73335560-9C92-4798-9EDC-532269022F51}">
      <dgm:prSet/>
      <dgm:spPr/>
      <dgm:t>
        <a:bodyPr/>
        <a:lstStyle/>
        <a:p>
          <a:endParaRPr lang="en-US"/>
        </a:p>
      </dgm:t>
    </dgm:pt>
    <dgm:pt modelId="{09662129-366D-49E0-B197-88DCA0BEC4FF}" type="parTrans" cxnId="{73335560-9C92-4798-9EDC-532269022F51}">
      <dgm:prSet/>
      <dgm:spPr/>
      <dgm:t>
        <a:bodyPr/>
        <a:lstStyle/>
        <a:p>
          <a:endParaRPr lang="en-US"/>
        </a:p>
      </dgm:t>
    </dgm:pt>
    <dgm:pt modelId="{1ABA16B8-669D-4136-8988-BDD81EE1D4E8}">
      <dgm:prSet/>
      <dgm:spPr>
        <a:solidFill>
          <a:srgbClr val="A2D7E8">
            <a:alpha val="90000"/>
          </a:srgbClr>
        </a:solidFill>
      </dgm:spPr>
      <dgm:t>
        <a:bodyPr/>
        <a:lstStyle/>
        <a:p>
          <a:r>
            <a:rPr lang="en-US" dirty="0">
              <a:latin typeface="Source Sans Pro" panose="020B0503030403020204" pitchFamily="34" charset="0"/>
              <a:ea typeface="Source Sans Pro" panose="020B0503030403020204" pitchFamily="34" charset="0"/>
            </a:rPr>
            <a:t>Linked to Salary Schedules</a:t>
          </a:r>
        </a:p>
      </dgm:t>
    </dgm:pt>
    <dgm:pt modelId="{81EB9B91-CFBD-41E2-AC38-893B18F43865}" type="parTrans" cxnId="{3913CBFA-F82F-47F3-8F75-621ADE97899A}">
      <dgm:prSet/>
      <dgm:spPr/>
      <dgm:t>
        <a:bodyPr/>
        <a:lstStyle/>
        <a:p>
          <a:endParaRPr lang="en-US"/>
        </a:p>
      </dgm:t>
    </dgm:pt>
    <dgm:pt modelId="{80E288DA-1A4B-40E2-80AC-C87F337F9D92}" type="sibTrans" cxnId="{3913CBFA-F82F-47F3-8F75-621ADE97899A}">
      <dgm:prSet/>
      <dgm:spPr/>
      <dgm:t>
        <a:bodyPr/>
        <a:lstStyle/>
        <a:p>
          <a:endParaRPr lang="en-US"/>
        </a:p>
      </dgm:t>
    </dgm:pt>
    <dgm:pt modelId="{07B603ED-581B-4E88-BF44-BE0632D8D4B0}">
      <dgm:prSet/>
      <dgm:spPr>
        <a:solidFill>
          <a:srgbClr val="A2D7E8">
            <a:alpha val="90000"/>
          </a:srgbClr>
        </a:solidFill>
      </dgm:spPr>
      <dgm:t>
        <a:bodyPr/>
        <a:lstStyle/>
        <a:p>
          <a:r>
            <a:rPr lang="en-US" dirty="0">
              <a:latin typeface="Source Sans Pro" panose="020B0503030403020204" pitchFamily="34" charset="0"/>
              <a:ea typeface="Source Sans Pro" panose="020B0503030403020204" pitchFamily="34" charset="0"/>
            </a:rPr>
            <a:t>Linked to Classification Plan</a:t>
          </a:r>
        </a:p>
      </dgm:t>
    </dgm:pt>
    <dgm:pt modelId="{E1AF1A8A-60ED-4BE7-B787-B2D5816B2FB1}" type="parTrans" cxnId="{844E6945-E6BD-4485-978A-A10F65C7ED78}">
      <dgm:prSet/>
      <dgm:spPr/>
      <dgm:t>
        <a:bodyPr/>
        <a:lstStyle/>
        <a:p>
          <a:endParaRPr lang="en-US"/>
        </a:p>
      </dgm:t>
    </dgm:pt>
    <dgm:pt modelId="{92A8F235-BD20-4030-A294-ED2DA3F3C2D5}" type="sibTrans" cxnId="{844E6945-E6BD-4485-978A-A10F65C7ED78}">
      <dgm:prSet/>
      <dgm:spPr/>
      <dgm:t>
        <a:bodyPr/>
        <a:lstStyle/>
        <a:p>
          <a:endParaRPr lang="en-US"/>
        </a:p>
      </dgm:t>
    </dgm:pt>
    <dgm:pt modelId="{09D5F67E-FA7A-4104-86E9-7108F427F186}">
      <dgm:prSet/>
      <dgm:spPr>
        <a:solidFill>
          <a:srgbClr val="A2D7E8">
            <a:alpha val="90000"/>
          </a:srgbClr>
        </a:solidFill>
      </dgm:spPr>
      <dgm:t>
        <a:bodyPr/>
        <a:lstStyle/>
        <a:p>
          <a:r>
            <a:rPr lang="en-US" dirty="0">
              <a:latin typeface="Source Sans Pro" panose="020B0503030403020204" pitchFamily="34" charset="0"/>
              <a:ea typeface="Source Sans Pro" panose="020B0503030403020204" pitchFamily="34" charset="0"/>
            </a:rPr>
            <a:t>Identify key KSAs</a:t>
          </a:r>
        </a:p>
      </dgm:t>
    </dgm:pt>
    <dgm:pt modelId="{C0726053-CC73-4D74-B081-E9106B927DA9}" type="parTrans" cxnId="{9883783D-4A33-4550-B069-DE5E77B2F048}">
      <dgm:prSet/>
      <dgm:spPr/>
      <dgm:t>
        <a:bodyPr/>
        <a:lstStyle/>
        <a:p>
          <a:endParaRPr lang="en-US"/>
        </a:p>
      </dgm:t>
    </dgm:pt>
    <dgm:pt modelId="{A70072D8-9817-4210-BE29-54294BC46A61}" type="sibTrans" cxnId="{9883783D-4A33-4550-B069-DE5E77B2F048}">
      <dgm:prSet/>
      <dgm:spPr/>
      <dgm:t>
        <a:bodyPr/>
        <a:lstStyle/>
        <a:p>
          <a:endParaRPr lang="en-US"/>
        </a:p>
      </dgm:t>
    </dgm:pt>
    <dgm:pt modelId="{2862D94D-CCC6-46EB-B393-414ACF9F2C7F}">
      <dgm:prSet/>
      <dgm:spPr>
        <a:solidFill>
          <a:srgbClr val="A2D7E8">
            <a:alpha val="90000"/>
          </a:srgbClr>
        </a:solidFill>
      </dgm:spPr>
      <dgm:t>
        <a:bodyPr/>
        <a:lstStyle/>
        <a:p>
          <a:r>
            <a:rPr lang="en-US" dirty="0">
              <a:latin typeface="Source Sans Pro" panose="020B0503030403020204" pitchFamily="34" charset="0"/>
              <a:ea typeface="Source Sans Pro" panose="020B0503030403020204" pitchFamily="34" charset="0"/>
            </a:rPr>
            <a:t>Identifies training &amp; experience</a:t>
          </a:r>
        </a:p>
      </dgm:t>
    </dgm:pt>
    <dgm:pt modelId="{C295850F-18D3-47A2-915F-A83B3263CBF2}" type="parTrans" cxnId="{59876208-EAE7-4692-85D3-3B8F9164CC27}">
      <dgm:prSet/>
      <dgm:spPr/>
      <dgm:t>
        <a:bodyPr/>
        <a:lstStyle/>
        <a:p>
          <a:endParaRPr lang="en-US"/>
        </a:p>
      </dgm:t>
    </dgm:pt>
    <dgm:pt modelId="{697A0DF5-DDB8-4DD7-A217-3DD02DC803EB}" type="sibTrans" cxnId="{59876208-EAE7-4692-85D3-3B8F9164CC27}">
      <dgm:prSet/>
      <dgm:spPr/>
      <dgm:t>
        <a:bodyPr/>
        <a:lstStyle/>
        <a:p>
          <a:endParaRPr lang="en-US"/>
        </a:p>
      </dgm:t>
    </dgm:pt>
    <dgm:pt modelId="{435526C0-5E64-4481-A7D3-386F20438723}" type="pres">
      <dgm:prSet presAssocID="{82483EF3-909C-4227-B024-FD06B2740C6E}" presName="Name0" presStyleCnt="0">
        <dgm:presLayoutVars>
          <dgm:dir/>
          <dgm:animLvl val="lvl"/>
          <dgm:resizeHandles val="exact"/>
        </dgm:presLayoutVars>
      </dgm:prSet>
      <dgm:spPr/>
    </dgm:pt>
    <dgm:pt modelId="{9C2A0C7C-8116-4666-9CB9-E14D3E3BDCD5}" type="pres">
      <dgm:prSet presAssocID="{CDAFC55E-BDA6-49EE-9F37-BBB2691CA991}" presName="composite" presStyleCnt="0"/>
      <dgm:spPr/>
    </dgm:pt>
    <dgm:pt modelId="{4EC61F8F-D302-406F-976B-2996C56672EF}" type="pres">
      <dgm:prSet presAssocID="{CDAFC55E-BDA6-49EE-9F37-BBB2691CA991}" presName="parTx" presStyleLbl="alignNode1" presStyleIdx="0" presStyleCnt="2" custLinFactNeighborY="-2349">
        <dgm:presLayoutVars>
          <dgm:chMax val="0"/>
          <dgm:chPref val="0"/>
          <dgm:bulletEnabled val="1"/>
        </dgm:presLayoutVars>
      </dgm:prSet>
      <dgm:spPr/>
    </dgm:pt>
    <dgm:pt modelId="{56D101C6-C760-44E7-8DB3-0F2C033A68DA}" type="pres">
      <dgm:prSet presAssocID="{CDAFC55E-BDA6-49EE-9F37-BBB2691CA991}" presName="desTx" presStyleLbl="alignAccFollowNode1" presStyleIdx="0" presStyleCnt="2">
        <dgm:presLayoutVars>
          <dgm:bulletEnabled val="1"/>
        </dgm:presLayoutVars>
      </dgm:prSet>
      <dgm:spPr/>
    </dgm:pt>
    <dgm:pt modelId="{0EA43863-84F4-44AE-801C-741F0A86AA19}" type="pres">
      <dgm:prSet presAssocID="{6663A8C2-444E-453C-B06E-5220AAD8834B}" presName="space" presStyleCnt="0"/>
      <dgm:spPr/>
    </dgm:pt>
    <dgm:pt modelId="{0D4BFCFA-8891-45B7-BB79-28E15086FEDC}" type="pres">
      <dgm:prSet presAssocID="{B13E87E7-1F94-45A1-8D3E-2C60F26B3513}" presName="composite" presStyleCnt="0"/>
      <dgm:spPr/>
    </dgm:pt>
    <dgm:pt modelId="{7787C4E7-C8DD-4D94-A6F8-730AF6D427A1}" type="pres">
      <dgm:prSet presAssocID="{B13E87E7-1F94-45A1-8D3E-2C60F26B3513}" presName="parTx" presStyleLbl="alignNode1" presStyleIdx="1" presStyleCnt="2">
        <dgm:presLayoutVars>
          <dgm:chMax val="0"/>
          <dgm:chPref val="0"/>
          <dgm:bulletEnabled val="1"/>
        </dgm:presLayoutVars>
      </dgm:prSet>
      <dgm:spPr/>
    </dgm:pt>
    <dgm:pt modelId="{BCE4EA7D-0FB6-4891-965D-0BE0EBFF76CD}" type="pres">
      <dgm:prSet presAssocID="{B13E87E7-1F94-45A1-8D3E-2C60F26B3513}" presName="desTx" presStyleLbl="alignAccFollowNode1" presStyleIdx="1" presStyleCnt="2">
        <dgm:presLayoutVars>
          <dgm:bulletEnabled val="1"/>
        </dgm:presLayoutVars>
      </dgm:prSet>
      <dgm:spPr/>
    </dgm:pt>
  </dgm:ptLst>
  <dgm:cxnLst>
    <dgm:cxn modelId="{77D5D903-BB7B-423F-9C20-CDD5412DCF37}" type="presOf" srcId="{2862D94D-CCC6-46EB-B393-414ACF9F2C7F}" destId="{BCE4EA7D-0FB6-4891-965D-0BE0EBFF76CD}" srcOrd="0" destOrd="4" presId="urn:microsoft.com/office/officeart/2005/8/layout/hList1"/>
    <dgm:cxn modelId="{59876208-EAE7-4692-85D3-3B8F9164CC27}" srcId="{B13E87E7-1F94-45A1-8D3E-2C60F26B3513}" destId="{2862D94D-CCC6-46EB-B393-414ACF9F2C7F}" srcOrd="4" destOrd="0" parTransId="{C295850F-18D3-47A2-915F-A83B3263CBF2}" sibTransId="{697A0DF5-DDB8-4DD7-A217-3DD02DC803EB}"/>
    <dgm:cxn modelId="{471F8428-10C8-450A-BC21-18E7095F9B8B}" srcId="{B13E87E7-1F94-45A1-8D3E-2C60F26B3513}" destId="{076A33FA-CF95-4F50-9F33-A6B9C60388F3}" srcOrd="1" destOrd="0" parTransId="{83855B17-4262-4A1B-8634-46A6ED1D2EEB}" sibTransId="{0D45D1D3-BBD8-42C5-9715-AC89ADAA087A}"/>
    <dgm:cxn modelId="{A4C2282A-97CF-4855-8C1A-F335C0E460C1}" srcId="{CDAFC55E-BDA6-49EE-9F37-BBB2691CA991}" destId="{FB047B5B-6615-4F65-BF13-29F13B2F0135}" srcOrd="0" destOrd="0" parTransId="{6B2CB42F-5668-458E-ADD5-243FC480844C}" sibTransId="{3093E9E7-6BFF-470D-B2D0-75E709AF5B02}"/>
    <dgm:cxn modelId="{9883783D-4A33-4550-B069-DE5E77B2F048}" srcId="{CDAFC55E-BDA6-49EE-9F37-BBB2691CA991}" destId="{09D5F67E-FA7A-4104-86E9-7108F427F186}" srcOrd="4" destOrd="0" parTransId="{C0726053-CC73-4D74-B081-E9106B927DA9}" sibTransId="{A70072D8-9817-4210-BE29-54294BC46A61}"/>
    <dgm:cxn modelId="{73335560-9C92-4798-9EDC-532269022F51}" srcId="{CDAFC55E-BDA6-49EE-9F37-BBB2691CA991}" destId="{C0B1FD4C-63C6-4408-A341-53D298948F80}" srcOrd="1" destOrd="0" parTransId="{09662129-366D-49E0-B197-88DCA0BEC4FF}" sibTransId="{60C6B10E-923A-47F8-BE6E-466A3E02A47D}"/>
    <dgm:cxn modelId="{26D65E43-CDF6-4158-9B3C-1080CC6FA0A7}" type="presOf" srcId="{09D5F67E-FA7A-4104-86E9-7108F427F186}" destId="{56D101C6-C760-44E7-8DB3-0F2C033A68DA}" srcOrd="0" destOrd="4" presId="urn:microsoft.com/office/officeart/2005/8/layout/hList1"/>
    <dgm:cxn modelId="{844E6945-E6BD-4485-978A-A10F65C7ED78}" srcId="{CDAFC55E-BDA6-49EE-9F37-BBB2691CA991}" destId="{07B603ED-581B-4E88-BF44-BE0632D8D4B0}" srcOrd="5" destOrd="0" parTransId="{E1AF1A8A-60ED-4BE7-B787-B2D5816B2FB1}" sibTransId="{92A8F235-BD20-4030-A294-ED2DA3F3C2D5}"/>
    <dgm:cxn modelId="{E7E1A266-2BDA-4E15-A18A-6EDBE09F46AA}" type="presOf" srcId="{5FDEF4BE-B450-482F-866A-2D8FD15EDA14}" destId="{BCE4EA7D-0FB6-4891-965D-0BE0EBFF76CD}" srcOrd="0" destOrd="2" presId="urn:microsoft.com/office/officeart/2005/8/layout/hList1"/>
    <dgm:cxn modelId="{7EF9B246-82CE-4356-B4BE-ACD8C803145F}" type="presOf" srcId="{B13E87E7-1F94-45A1-8D3E-2C60F26B3513}" destId="{7787C4E7-C8DD-4D94-A6F8-730AF6D427A1}" srcOrd="0" destOrd="0" presId="urn:microsoft.com/office/officeart/2005/8/layout/hList1"/>
    <dgm:cxn modelId="{7769EF51-84DD-4C28-8484-4AD230D13E63}" srcId="{CDAFC55E-BDA6-49EE-9F37-BBB2691CA991}" destId="{2A45F7F4-0853-4D0A-B328-F90B5D793238}" srcOrd="3" destOrd="0" parTransId="{3BA75AED-A710-4945-A163-A6C6CA1232C0}" sibTransId="{566DABB7-F621-44E0-9BF2-19C1385B1DA1}"/>
    <dgm:cxn modelId="{84DD6A52-64B1-4009-98B4-EFF7631C59E1}" type="presOf" srcId="{26183BEE-33BC-4518-A454-A71259F78B4E}" destId="{BCE4EA7D-0FB6-4891-965D-0BE0EBFF76CD}" srcOrd="0" destOrd="3" presId="urn:microsoft.com/office/officeart/2005/8/layout/hList1"/>
    <dgm:cxn modelId="{2BFA7F7A-A02C-415D-BE1E-4C240AF993AB}" srcId="{82483EF3-909C-4227-B024-FD06B2740C6E}" destId="{B13E87E7-1F94-45A1-8D3E-2C60F26B3513}" srcOrd="1" destOrd="0" parTransId="{66E8BFE1-1304-428C-B2BC-50BF38CEA2A6}" sibTransId="{2FF52163-6AA8-4E4E-8CC1-4AFDA709FBDA}"/>
    <dgm:cxn modelId="{4C8B0A7B-5A9F-4530-8FF8-41620FE8EA26}" srcId="{82483EF3-909C-4227-B024-FD06B2740C6E}" destId="{CDAFC55E-BDA6-49EE-9F37-BBB2691CA991}" srcOrd="0" destOrd="0" parTransId="{EC29AA0E-3509-47E5-B70F-4AD5904B757F}" sibTransId="{6663A8C2-444E-453C-B06E-5220AAD8834B}"/>
    <dgm:cxn modelId="{4E05FC85-25C7-4824-B2C5-1036EA0089C4}" type="presOf" srcId="{1A31ADF3-D9A2-4325-8BBE-AAAA87530679}" destId="{BCE4EA7D-0FB6-4891-965D-0BE0EBFF76CD}" srcOrd="0" destOrd="0" presId="urn:microsoft.com/office/officeart/2005/8/layout/hList1"/>
    <dgm:cxn modelId="{84D5A58E-D67A-47D6-A1CB-F05F738F810A}" type="presOf" srcId="{076A33FA-CF95-4F50-9F33-A6B9C60388F3}" destId="{BCE4EA7D-0FB6-4891-965D-0BE0EBFF76CD}" srcOrd="0" destOrd="1" presId="urn:microsoft.com/office/officeart/2005/8/layout/hList1"/>
    <dgm:cxn modelId="{6B3C4896-3943-4784-AC25-178BB930008D}" srcId="{B13E87E7-1F94-45A1-8D3E-2C60F26B3513}" destId="{5FDEF4BE-B450-482F-866A-2D8FD15EDA14}" srcOrd="2" destOrd="0" parTransId="{676087AB-5FA8-4289-808F-E9263B8333F9}" sibTransId="{6F98F7A7-1348-4695-8860-9CD316EB650C}"/>
    <dgm:cxn modelId="{9E3EEBB1-5460-4587-92D2-F8EA2C3053EF}" srcId="{B13E87E7-1F94-45A1-8D3E-2C60F26B3513}" destId="{26183BEE-33BC-4518-A454-A71259F78B4E}" srcOrd="3" destOrd="0" parTransId="{03596BB8-82BE-4A85-8E4C-5EE9C2892D28}" sibTransId="{93D5C76B-E0DF-4A0A-BA2E-2F723B2638AA}"/>
    <dgm:cxn modelId="{1CC3F3B2-D363-4363-A937-4FCDCC81C48F}" type="presOf" srcId="{1ABA16B8-669D-4136-8988-BDD81EE1D4E8}" destId="{BCE4EA7D-0FB6-4891-965D-0BE0EBFF76CD}" srcOrd="0" destOrd="5" presId="urn:microsoft.com/office/officeart/2005/8/layout/hList1"/>
    <dgm:cxn modelId="{F58CEBB5-3475-471D-A290-4299CDD14909}" type="presOf" srcId="{CDAFC55E-BDA6-49EE-9F37-BBB2691CA991}" destId="{4EC61F8F-D302-406F-976B-2996C56672EF}" srcOrd="0" destOrd="0" presId="urn:microsoft.com/office/officeart/2005/8/layout/hList1"/>
    <dgm:cxn modelId="{C67C1ABB-50F1-4F39-B7E0-58BBAD4B840F}" type="presOf" srcId="{07B603ED-581B-4E88-BF44-BE0632D8D4B0}" destId="{56D101C6-C760-44E7-8DB3-0F2C033A68DA}" srcOrd="0" destOrd="5" presId="urn:microsoft.com/office/officeart/2005/8/layout/hList1"/>
    <dgm:cxn modelId="{2890F6CF-BEFB-41B4-8446-E93DBA35F70D}" type="presOf" srcId="{2A45F7F4-0853-4D0A-B328-F90B5D793238}" destId="{56D101C6-C760-44E7-8DB3-0F2C033A68DA}" srcOrd="0" destOrd="3" presId="urn:microsoft.com/office/officeart/2005/8/layout/hList1"/>
    <dgm:cxn modelId="{F56A6BD9-D7E4-41D7-AF67-7576398E84B7}" srcId="{B13E87E7-1F94-45A1-8D3E-2C60F26B3513}" destId="{1A31ADF3-D9A2-4325-8BBE-AAAA87530679}" srcOrd="0" destOrd="0" parTransId="{0A309EAA-4E1E-4079-A041-A17C49D08479}" sibTransId="{43C83511-319A-4650-9E29-02AF26B4048D}"/>
    <dgm:cxn modelId="{63E94AE3-2F18-42BA-B371-5E6CCBD4780D}" srcId="{CDAFC55E-BDA6-49EE-9F37-BBB2691CA991}" destId="{8D628172-A822-4A55-B544-4E6C165F374E}" srcOrd="2" destOrd="0" parTransId="{2E7DEF73-C670-46B4-A581-7C5FF4647EF8}" sibTransId="{099B6198-EE1A-48CC-BDD6-76DD3D3231D2}"/>
    <dgm:cxn modelId="{6DA739E4-B258-4EA5-BABB-E883BC58B31C}" type="presOf" srcId="{FB047B5B-6615-4F65-BF13-29F13B2F0135}" destId="{56D101C6-C760-44E7-8DB3-0F2C033A68DA}" srcOrd="0" destOrd="0" presId="urn:microsoft.com/office/officeart/2005/8/layout/hList1"/>
    <dgm:cxn modelId="{020C88E7-32E3-4B37-BB0A-56A5AFD97B24}" type="presOf" srcId="{C0B1FD4C-63C6-4408-A341-53D298948F80}" destId="{56D101C6-C760-44E7-8DB3-0F2C033A68DA}" srcOrd="0" destOrd="1" presId="urn:microsoft.com/office/officeart/2005/8/layout/hList1"/>
    <dgm:cxn modelId="{0FDFC3EA-09F3-49E3-8547-DA494DF9F33E}" type="presOf" srcId="{82483EF3-909C-4227-B024-FD06B2740C6E}" destId="{435526C0-5E64-4481-A7D3-386F20438723}" srcOrd="0" destOrd="0" presId="urn:microsoft.com/office/officeart/2005/8/layout/hList1"/>
    <dgm:cxn modelId="{5D16BBEB-1766-4E89-84DD-1679DC725BCC}" type="presOf" srcId="{8D628172-A822-4A55-B544-4E6C165F374E}" destId="{56D101C6-C760-44E7-8DB3-0F2C033A68DA}" srcOrd="0" destOrd="2" presId="urn:microsoft.com/office/officeart/2005/8/layout/hList1"/>
    <dgm:cxn modelId="{3913CBFA-F82F-47F3-8F75-621ADE97899A}" srcId="{B13E87E7-1F94-45A1-8D3E-2C60F26B3513}" destId="{1ABA16B8-669D-4136-8988-BDD81EE1D4E8}" srcOrd="5" destOrd="0" parTransId="{81EB9B91-CFBD-41E2-AC38-893B18F43865}" sibTransId="{80E288DA-1A4B-40E2-80AC-C87F337F9D92}"/>
    <dgm:cxn modelId="{0A8C44CB-72D3-4AA1-804C-839CAA3DE50C}" type="presParOf" srcId="{435526C0-5E64-4481-A7D3-386F20438723}" destId="{9C2A0C7C-8116-4666-9CB9-E14D3E3BDCD5}" srcOrd="0" destOrd="0" presId="urn:microsoft.com/office/officeart/2005/8/layout/hList1"/>
    <dgm:cxn modelId="{92FE6568-27DC-4EEC-8865-70017A430C4D}" type="presParOf" srcId="{9C2A0C7C-8116-4666-9CB9-E14D3E3BDCD5}" destId="{4EC61F8F-D302-406F-976B-2996C56672EF}" srcOrd="0" destOrd="0" presId="urn:microsoft.com/office/officeart/2005/8/layout/hList1"/>
    <dgm:cxn modelId="{F022C372-3E3A-4DCC-A8CE-4B779693210F}" type="presParOf" srcId="{9C2A0C7C-8116-4666-9CB9-E14D3E3BDCD5}" destId="{56D101C6-C760-44E7-8DB3-0F2C033A68DA}" srcOrd="1" destOrd="0" presId="urn:microsoft.com/office/officeart/2005/8/layout/hList1"/>
    <dgm:cxn modelId="{D15A6AD0-7D1A-49EE-8C30-5C9B5FA4D135}" type="presParOf" srcId="{435526C0-5E64-4481-A7D3-386F20438723}" destId="{0EA43863-84F4-44AE-801C-741F0A86AA19}" srcOrd="1" destOrd="0" presId="urn:microsoft.com/office/officeart/2005/8/layout/hList1"/>
    <dgm:cxn modelId="{5C247008-2E90-4188-BCC8-2E8B3DD9956E}" type="presParOf" srcId="{435526C0-5E64-4481-A7D3-386F20438723}" destId="{0D4BFCFA-8891-45B7-BB79-28E15086FEDC}" srcOrd="2" destOrd="0" presId="urn:microsoft.com/office/officeart/2005/8/layout/hList1"/>
    <dgm:cxn modelId="{EA438503-2EBA-472F-8A6F-EF81E327F0C4}" type="presParOf" srcId="{0D4BFCFA-8891-45B7-BB79-28E15086FEDC}" destId="{7787C4E7-C8DD-4D94-A6F8-730AF6D427A1}" srcOrd="0" destOrd="0" presId="urn:microsoft.com/office/officeart/2005/8/layout/hList1"/>
    <dgm:cxn modelId="{FE6411C0-EE60-4FC7-B17F-428E81F25A03}" type="presParOf" srcId="{0D4BFCFA-8891-45B7-BB79-28E15086FEDC}" destId="{BCE4EA7D-0FB6-4891-965D-0BE0EBFF76CD}"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A9D893B-CB2B-4803-965D-69440BAA5F35}" type="doc">
      <dgm:prSet loTypeId="urn:microsoft.com/office/officeart/2005/8/layout/vList2" loCatId="list" qsTypeId="urn:microsoft.com/office/officeart/2005/8/quickstyle/simple1" qsCatId="simple" csTypeId="urn:microsoft.com/office/officeart/2005/8/colors/accent4_2" csCatId="accent4" phldr="1"/>
      <dgm:spPr/>
      <dgm:t>
        <a:bodyPr/>
        <a:lstStyle/>
        <a:p>
          <a:endParaRPr lang="en-US"/>
        </a:p>
      </dgm:t>
    </dgm:pt>
    <dgm:pt modelId="{DE69A386-F4D7-413F-ACCD-A5B1EADA8CC9}">
      <dgm:prSet custT="1"/>
      <dgm:spPr>
        <a:solidFill>
          <a:srgbClr val="065D8C"/>
        </a:solidFill>
      </dgm:spPr>
      <dgm:t>
        <a:bodyPr/>
        <a:lstStyle/>
        <a:p>
          <a:pPr rtl="0"/>
          <a:r>
            <a:rPr lang="en-US" sz="2400" dirty="0">
              <a:latin typeface="Source Sans Pro" panose="020B0503030403020204" pitchFamily="34" charset="0"/>
              <a:ea typeface="Source Sans Pro" panose="020B0503030403020204" pitchFamily="34" charset="0"/>
            </a:rPr>
            <a:t>What: Hiring plan to fill the vacant position </a:t>
          </a:r>
        </a:p>
      </dgm:t>
    </dgm:pt>
    <dgm:pt modelId="{DA486F57-A992-4710-8E86-65DC189163DF}" type="parTrans" cxnId="{E615B0E2-3A98-454B-B586-54FA09AD31FC}">
      <dgm:prSet/>
      <dgm:spPr/>
      <dgm:t>
        <a:bodyPr/>
        <a:lstStyle/>
        <a:p>
          <a:endParaRPr lang="en-US"/>
        </a:p>
      </dgm:t>
    </dgm:pt>
    <dgm:pt modelId="{F449B1D1-419C-4B15-91D1-9567B952BC9A}" type="sibTrans" cxnId="{E615B0E2-3A98-454B-B586-54FA09AD31FC}">
      <dgm:prSet/>
      <dgm:spPr/>
      <dgm:t>
        <a:bodyPr/>
        <a:lstStyle/>
        <a:p>
          <a:endParaRPr lang="en-US"/>
        </a:p>
      </dgm:t>
    </dgm:pt>
    <dgm:pt modelId="{6B881AE6-B436-4F2D-BC92-6C9509E390B8}">
      <dgm:prSet custT="1"/>
      <dgm:spPr>
        <a:solidFill>
          <a:srgbClr val="065D8C"/>
        </a:solidFill>
      </dgm:spPr>
      <dgm:t>
        <a:bodyPr/>
        <a:lstStyle/>
        <a:p>
          <a:pPr>
            <a:buNone/>
          </a:pPr>
          <a:r>
            <a:rPr lang="en-US" sz="2400" dirty="0">
              <a:latin typeface="Source Sans Pro" panose="020B0503030403020204" pitchFamily="34" charset="0"/>
              <a:ea typeface="Source Sans Pro" panose="020B0503030403020204" pitchFamily="34" charset="0"/>
            </a:rPr>
            <a:t>Who: Diverse hiring team</a:t>
          </a:r>
        </a:p>
      </dgm:t>
    </dgm:pt>
    <dgm:pt modelId="{0C35433A-BA49-49C2-97D4-A456C0870B37}" type="parTrans" cxnId="{4DF981E9-9BCF-450A-B7C6-DEC7BAF41AF3}">
      <dgm:prSet/>
      <dgm:spPr/>
      <dgm:t>
        <a:bodyPr/>
        <a:lstStyle/>
        <a:p>
          <a:endParaRPr lang="en-US"/>
        </a:p>
      </dgm:t>
    </dgm:pt>
    <dgm:pt modelId="{49F1963C-410A-41A3-84D5-ED967D858681}" type="sibTrans" cxnId="{4DF981E9-9BCF-450A-B7C6-DEC7BAF41AF3}">
      <dgm:prSet/>
      <dgm:spPr/>
      <dgm:t>
        <a:bodyPr/>
        <a:lstStyle/>
        <a:p>
          <a:endParaRPr lang="en-US"/>
        </a:p>
      </dgm:t>
    </dgm:pt>
    <dgm:pt modelId="{16EE605E-ACFC-475B-83A9-8C29F92F39C4}">
      <dgm:prSet/>
      <dgm:spPr>
        <a:solidFill>
          <a:srgbClr val="065D8C"/>
        </a:solidFill>
      </dgm:spPr>
      <dgm:t>
        <a:bodyPr/>
        <a:lstStyle/>
        <a:p>
          <a:pPr>
            <a:buNone/>
          </a:pPr>
          <a:r>
            <a:rPr lang="en-US" dirty="0">
              <a:latin typeface="Source Sans Pro" panose="020B0503030403020204" pitchFamily="34" charset="0"/>
              <a:ea typeface="Source Sans Pro" panose="020B0503030403020204" pitchFamily="34" charset="0"/>
            </a:rPr>
            <a:t>How: Coordinate a discussion analyzing hiring process and providing strategies (MQs/skills based hiring, recruitment type, interview questions) for an equitable and inclusive process</a:t>
          </a:r>
        </a:p>
      </dgm:t>
    </dgm:pt>
    <dgm:pt modelId="{D29693CC-5D0D-421D-B606-F180FA360C3D}" type="parTrans" cxnId="{4CEC32ED-1832-4C78-B60D-56C9DDD17C8C}">
      <dgm:prSet/>
      <dgm:spPr/>
      <dgm:t>
        <a:bodyPr/>
        <a:lstStyle/>
        <a:p>
          <a:endParaRPr lang="en-US"/>
        </a:p>
      </dgm:t>
    </dgm:pt>
    <dgm:pt modelId="{455427EC-31F0-4F3E-9968-41C519C674C0}" type="sibTrans" cxnId="{4CEC32ED-1832-4C78-B60D-56C9DDD17C8C}">
      <dgm:prSet/>
      <dgm:spPr/>
      <dgm:t>
        <a:bodyPr/>
        <a:lstStyle/>
        <a:p>
          <a:endParaRPr lang="en-US"/>
        </a:p>
      </dgm:t>
    </dgm:pt>
    <dgm:pt modelId="{9B8C0FD6-6EB9-4528-AD2C-9C1B88581610}">
      <dgm:prSet custT="1"/>
      <dgm:spPr>
        <a:solidFill>
          <a:srgbClr val="065D8C"/>
        </a:solidFill>
      </dgm:spPr>
      <dgm:t>
        <a:bodyPr/>
        <a:lstStyle/>
        <a:p>
          <a:pPr>
            <a:buNone/>
          </a:pPr>
          <a:r>
            <a:rPr lang="en-US" sz="2400" dirty="0">
              <a:latin typeface="Source Sans Pro" panose="020B0503030403020204" pitchFamily="34" charset="0"/>
              <a:ea typeface="Source Sans Pro" panose="020B0503030403020204" pitchFamily="34" charset="0"/>
            </a:rPr>
            <a:t>Why: To create equitable processes and outcomes in hiring from start to finish</a:t>
          </a:r>
        </a:p>
      </dgm:t>
    </dgm:pt>
    <dgm:pt modelId="{E285901B-D55C-43A5-86BF-A922E76983CC}" type="sibTrans" cxnId="{A30B22D8-A6CC-4C6F-A54E-A2478336F0F2}">
      <dgm:prSet/>
      <dgm:spPr/>
      <dgm:t>
        <a:bodyPr/>
        <a:lstStyle/>
        <a:p>
          <a:endParaRPr lang="en-US"/>
        </a:p>
      </dgm:t>
    </dgm:pt>
    <dgm:pt modelId="{626703F4-C586-44EC-8AB2-FE5B7E47632F}" type="parTrans" cxnId="{A30B22D8-A6CC-4C6F-A54E-A2478336F0F2}">
      <dgm:prSet/>
      <dgm:spPr/>
      <dgm:t>
        <a:bodyPr/>
        <a:lstStyle/>
        <a:p>
          <a:endParaRPr lang="en-US"/>
        </a:p>
      </dgm:t>
    </dgm:pt>
    <dgm:pt modelId="{BA10B91D-3DC2-4648-9E23-C8D0D20B16DD}" type="pres">
      <dgm:prSet presAssocID="{8A9D893B-CB2B-4803-965D-69440BAA5F35}" presName="linear" presStyleCnt="0">
        <dgm:presLayoutVars>
          <dgm:animLvl val="lvl"/>
          <dgm:resizeHandles val="exact"/>
        </dgm:presLayoutVars>
      </dgm:prSet>
      <dgm:spPr/>
    </dgm:pt>
    <dgm:pt modelId="{80814625-E1A8-48D6-8FA1-EC6A71296FF5}" type="pres">
      <dgm:prSet presAssocID="{DE69A386-F4D7-413F-ACCD-A5B1EADA8CC9}" presName="parentText" presStyleLbl="node1" presStyleIdx="0" presStyleCnt="4">
        <dgm:presLayoutVars>
          <dgm:chMax val="0"/>
          <dgm:bulletEnabled val="1"/>
        </dgm:presLayoutVars>
      </dgm:prSet>
      <dgm:spPr/>
    </dgm:pt>
    <dgm:pt modelId="{8903FB14-DF32-42E0-B5C4-D7FEAB5FC997}" type="pres">
      <dgm:prSet presAssocID="{F449B1D1-419C-4B15-91D1-9567B952BC9A}" presName="spacer" presStyleCnt="0"/>
      <dgm:spPr/>
    </dgm:pt>
    <dgm:pt modelId="{2EBAA7F9-C059-4B8E-99F7-56E353F9ECF2}" type="pres">
      <dgm:prSet presAssocID="{9B8C0FD6-6EB9-4528-AD2C-9C1B88581610}" presName="parentText" presStyleLbl="node1" presStyleIdx="1" presStyleCnt="4">
        <dgm:presLayoutVars>
          <dgm:chMax val="0"/>
          <dgm:bulletEnabled val="1"/>
        </dgm:presLayoutVars>
      </dgm:prSet>
      <dgm:spPr/>
    </dgm:pt>
    <dgm:pt modelId="{F26419A2-0CDC-49BF-BE13-782B6B7FF463}" type="pres">
      <dgm:prSet presAssocID="{E285901B-D55C-43A5-86BF-A922E76983CC}" presName="spacer" presStyleCnt="0"/>
      <dgm:spPr/>
    </dgm:pt>
    <dgm:pt modelId="{993A4AC1-56E0-48F6-A81A-D11B9A40AA9C}" type="pres">
      <dgm:prSet presAssocID="{6B881AE6-B436-4F2D-BC92-6C9509E390B8}" presName="parentText" presStyleLbl="node1" presStyleIdx="2" presStyleCnt="4">
        <dgm:presLayoutVars>
          <dgm:chMax val="0"/>
          <dgm:bulletEnabled val="1"/>
        </dgm:presLayoutVars>
      </dgm:prSet>
      <dgm:spPr/>
    </dgm:pt>
    <dgm:pt modelId="{63FF15D4-D6C8-4580-B3CB-EF76A4A8E21A}" type="pres">
      <dgm:prSet presAssocID="{49F1963C-410A-41A3-84D5-ED967D858681}" presName="spacer" presStyleCnt="0"/>
      <dgm:spPr/>
    </dgm:pt>
    <dgm:pt modelId="{98653F73-7F63-49E2-A16B-894AF96317DF}" type="pres">
      <dgm:prSet presAssocID="{16EE605E-ACFC-475B-83A9-8C29F92F39C4}" presName="parentText" presStyleLbl="node1" presStyleIdx="3" presStyleCnt="4" custLinFactNeighborX="0" custLinFactNeighborY="-92170">
        <dgm:presLayoutVars>
          <dgm:chMax val="0"/>
          <dgm:bulletEnabled val="1"/>
        </dgm:presLayoutVars>
      </dgm:prSet>
      <dgm:spPr/>
    </dgm:pt>
  </dgm:ptLst>
  <dgm:cxnLst>
    <dgm:cxn modelId="{F787A611-BF25-462E-B414-86742EF07ED9}" type="presOf" srcId="{8A9D893B-CB2B-4803-965D-69440BAA5F35}" destId="{BA10B91D-3DC2-4648-9E23-C8D0D20B16DD}" srcOrd="0" destOrd="0" presId="urn:microsoft.com/office/officeart/2005/8/layout/vList2"/>
    <dgm:cxn modelId="{DF615012-B67A-44FC-8A53-0296F2DCECA2}" type="presOf" srcId="{DE69A386-F4D7-413F-ACCD-A5B1EADA8CC9}" destId="{80814625-E1A8-48D6-8FA1-EC6A71296FF5}" srcOrd="0" destOrd="0" presId="urn:microsoft.com/office/officeart/2005/8/layout/vList2"/>
    <dgm:cxn modelId="{E9236A36-07A4-4499-8E71-B8EC17509D8C}" type="presOf" srcId="{16EE605E-ACFC-475B-83A9-8C29F92F39C4}" destId="{98653F73-7F63-49E2-A16B-894AF96317DF}" srcOrd="0" destOrd="0" presId="urn:microsoft.com/office/officeart/2005/8/layout/vList2"/>
    <dgm:cxn modelId="{F583C182-35E4-4C44-BCF4-4F10AF61B8F4}" type="presOf" srcId="{6B881AE6-B436-4F2D-BC92-6C9509E390B8}" destId="{993A4AC1-56E0-48F6-A81A-D11B9A40AA9C}" srcOrd="0" destOrd="0" presId="urn:microsoft.com/office/officeart/2005/8/layout/vList2"/>
    <dgm:cxn modelId="{4380899F-397D-469E-A7ED-595C62C1EB9B}" type="presOf" srcId="{9B8C0FD6-6EB9-4528-AD2C-9C1B88581610}" destId="{2EBAA7F9-C059-4B8E-99F7-56E353F9ECF2}" srcOrd="0" destOrd="0" presId="urn:microsoft.com/office/officeart/2005/8/layout/vList2"/>
    <dgm:cxn modelId="{A30B22D8-A6CC-4C6F-A54E-A2478336F0F2}" srcId="{8A9D893B-CB2B-4803-965D-69440BAA5F35}" destId="{9B8C0FD6-6EB9-4528-AD2C-9C1B88581610}" srcOrd="1" destOrd="0" parTransId="{626703F4-C586-44EC-8AB2-FE5B7E47632F}" sibTransId="{E285901B-D55C-43A5-86BF-A922E76983CC}"/>
    <dgm:cxn modelId="{E615B0E2-3A98-454B-B586-54FA09AD31FC}" srcId="{8A9D893B-CB2B-4803-965D-69440BAA5F35}" destId="{DE69A386-F4D7-413F-ACCD-A5B1EADA8CC9}" srcOrd="0" destOrd="0" parTransId="{DA486F57-A992-4710-8E86-65DC189163DF}" sibTransId="{F449B1D1-419C-4B15-91D1-9567B952BC9A}"/>
    <dgm:cxn modelId="{4DF981E9-9BCF-450A-B7C6-DEC7BAF41AF3}" srcId="{8A9D893B-CB2B-4803-965D-69440BAA5F35}" destId="{6B881AE6-B436-4F2D-BC92-6C9509E390B8}" srcOrd="2" destOrd="0" parTransId="{0C35433A-BA49-49C2-97D4-A456C0870B37}" sibTransId="{49F1963C-410A-41A3-84D5-ED967D858681}"/>
    <dgm:cxn modelId="{4CEC32ED-1832-4C78-B60D-56C9DDD17C8C}" srcId="{8A9D893B-CB2B-4803-965D-69440BAA5F35}" destId="{16EE605E-ACFC-475B-83A9-8C29F92F39C4}" srcOrd="3" destOrd="0" parTransId="{D29693CC-5D0D-421D-B606-F180FA360C3D}" sibTransId="{455427EC-31F0-4F3E-9968-41C519C674C0}"/>
    <dgm:cxn modelId="{2841B7DB-DF37-47EB-9958-9C0F42B29CDB}" type="presParOf" srcId="{BA10B91D-3DC2-4648-9E23-C8D0D20B16DD}" destId="{80814625-E1A8-48D6-8FA1-EC6A71296FF5}" srcOrd="0" destOrd="0" presId="urn:microsoft.com/office/officeart/2005/8/layout/vList2"/>
    <dgm:cxn modelId="{65461571-41C2-4962-87DA-D0513C01B621}" type="presParOf" srcId="{BA10B91D-3DC2-4648-9E23-C8D0D20B16DD}" destId="{8903FB14-DF32-42E0-B5C4-D7FEAB5FC997}" srcOrd="1" destOrd="0" presId="urn:microsoft.com/office/officeart/2005/8/layout/vList2"/>
    <dgm:cxn modelId="{721B972D-746A-4C7E-A56B-19C26F77058C}" type="presParOf" srcId="{BA10B91D-3DC2-4648-9E23-C8D0D20B16DD}" destId="{2EBAA7F9-C059-4B8E-99F7-56E353F9ECF2}" srcOrd="2" destOrd="0" presId="urn:microsoft.com/office/officeart/2005/8/layout/vList2"/>
    <dgm:cxn modelId="{98F00DF8-D0D2-4DCA-917F-1A4E2EBA25B8}" type="presParOf" srcId="{BA10B91D-3DC2-4648-9E23-C8D0D20B16DD}" destId="{F26419A2-0CDC-49BF-BE13-782B6B7FF463}" srcOrd="3" destOrd="0" presId="urn:microsoft.com/office/officeart/2005/8/layout/vList2"/>
    <dgm:cxn modelId="{524E5E60-32FF-400E-9E97-88487431AEA2}" type="presParOf" srcId="{BA10B91D-3DC2-4648-9E23-C8D0D20B16DD}" destId="{993A4AC1-56E0-48F6-A81A-D11B9A40AA9C}" srcOrd="4" destOrd="0" presId="urn:microsoft.com/office/officeart/2005/8/layout/vList2"/>
    <dgm:cxn modelId="{6340CE6D-96F9-4C35-AC39-A257A52C9D7C}" type="presParOf" srcId="{BA10B91D-3DC2-4648-9E23-C8D0D20B16DD}" destId="{63FF15D4-D6C8-4580-B3CB-EF76A4A8E21A}" srcOrd="5" destOrd="0" presId="urn:microsoft.com/office/officeart/2005/8/layout/vList2"/>
    <dgm:cxn modelId="{0AE2D908-E5D5-4ED3-AB9B-D7BEFC842A14}" type="presParOf" srcId="{BA10B91D-3DC2-4648-9E23-C8D0D20B16DD}" destId="{98653F73-7F63-49E2-A16B-894AF96317DF}"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82483EF3-909C-4227-B024-FD06B2740C6E}" type="doc">
      <dgm:prSet loTypeId="urn:microsoft.com/office/officeart/2005/8/layout/hList1" loCatId="list" qsTypeId="urn:microsoft.com/office/officeart/2005/8/quickstyle/simple1" qsCatId="simple" csTypeId="urn:microsoft.com/office/officeart/2005/8/colors/colorful3" csCatId="colorful" phldr="1"/>
      <dgm:spPr/>
      <dgm:t>
        <a:bodyPr/>
        <a:lstStyle/>
        <a:p>
          <a:endParaRPr lang="en-US"/>
        </a:p>
      </dgm:t>
    </dgm:pt>
    <dgm:pt modelId="{CDAFC55E-BDA6-49EE-9F37-BBB2691CA991}">
      <dgm:prSet/>
      <dgm:spPr>
        <a:solidFill>
          <a:srgbClr val="CF94D8"/>
        </a:solidFill>
      </dgm:spPr>
      <dgm:t>
        <a:bodyPr/>
        <a:lstStyle/>
        <a:p>
          <a:r>
            <a:rPr lang="en-US" dirty="0">
              <a:latin typeface="Source Sans Pro" panose="020B0503030403020204" pitchFamily="34" charset="0"/>
              <a:ea typeface="Source Sans Pro" panose="020B0503030403020204" pitchFamily="34" charset="0"/>
            </a:rPr>
            <a:t>Hiring Manager</a:t>
          </a:r>
        </a:p>
      </dgm:t>
    </dgm:pt>
    <dgm:pt modelId="{EC29AA0E-3509-47E5-B70F-4AD5904B757F}" type="parTrans" cxnId="{4C8B0A7B-5A9F-4530-8FF8-41620FE8EA26}">
      <dgm:prSet/>
      <dgm:spPr/>
      <dgm:t>
        <a:bodyPr/>
        <a:lstStyle/>
        <a:p>
          <a:endParaRPr lang="en-US"/>
        </a:p>
      </dgm:t>
    </dgm:pt>
    <dgm:pt modelId="{6663A8C2-444E-453C-B06E-5220AAD8834B}" type="sibTrans" cxnId="{4C8B0A7B-5A9F-4530-8FF8-41620FE8EA26}">
      <dgm:prSet/>
      <dgm:spPr/>
      <dgm:t>
        <a:bodyPr/>
        <a:lstStyle/>
        <a:p>
          <a:endParaRPr lang="en-US"/>
        </a:p>
      </dgm:t>
    </dgm:pt>
    <dgm:pt modelId="{C3632D16-8D60-4EBD-81E7-B0804C286F12}">
      <dgm:prSet/>
      <dgm:spPr>
        <a:solidFill>
          <a:srgbClr val="EDD7F1">
            <a:alpha val="90000"/>
          </a:srgbClr>
        </a:solidFill>
      </dgm:spPr>
      <dgm:t>
        <a:bodyPr/>
        <a:lstStyle/>
        <a:p>
          <a:r>
            <a:rPr lang="en-US" dirty="0">
              <a:latin typeface="Source Sans Pro" panose="020B0503030403020204" pitchFamily="34" charset="0"/>
              <a:ea typeface="Source Sans Pro" panose="020B0503030403020204" pitchFamily="34" charset="0"/>
            </a:rPr>
            <a:t>Designate “Hiring Managers”</a:t>
          </a:r>
        </a:p>
      </dgm:t>
    </dgm:pt>
    <dgm:pt modelId="{1F386598-FCE8-45F3-BF3E-8159F631BA69}" type="parTrans" cxnId="{8900DA21-F4E9-46BF-B047-92D7E3616A02}">
      <dgm:prSet/>
      <dgm:spPr/>
      <dgm:t>
        <a:bodyPr/>
        <a:lstStyle/>
        <a:p>
          <a:endParaRPr lang="en-US"/>
        </a:p>
      </dgm:t>
    </dgm:pt>
    <dgm:pt modelId="{135B101C-F27E-4C6D-8D42-3795F45A2F16}" type="sibTrans" cxnId="{8900DA21-F4E9-46BF-B047-92D7E3616A02}">
      <dgm:prSet/>
      <dgm:spPr/>
      <dgm:t>
        <a:bodyPr/>
        <a:lstStyle/>
        <a:p>
          <a:endParaRPr lang="en-US"/>
        </a:p>
      </dgm:t>
    </dgm:pt>
    <dgm:pt modelId="{FB047B5B-6615-4F65-BF13-29F13B2F0135}">
      <dgm:prSet/>
      <dgm:spPr>
        <a:solidFill>
          <a:srgbClr val="EDD7F1">
            <a:alpha val="90000"/>
          </a:srgbClr>
        </a:solidFill>
      </dgm:spPr>
      <dgm:t>
        <a:bodyPr/>
        <a:lstStyle/>
        <a:p>
          <a:r>
            <a:rPr lang="en-US" dirty="0">
              <a:latin typeface="Source Sans Pro" panose="020B0503030403020204" pitchFamily="34" charset="0"/>
              <a:ea typeface="Source Sans Pro" panose="020B0503030403020204" pitchFamily="34" charset="0"/>
            </a:rPr>
            <a:t>Create requisition</a:t>
          </a:r>
        </a:p>
      </dgm:t>
    </dgm:pt>
    <dgm:pt modelId="{6B2CB42F-5668-458E-ADD5-243FC480844C}" type="parTrans" cxnId="{A4C2282A-97CF-4855-8C1A-F335C0E460C1}">
      <dgm:prSet/>
      <dgm:spPr/>
      <dgm:t>
        <a:bodyPr/>
        <a:lstStyle/>
        <a:p>
          <a:endParaRPr lang="en-US"/>
        </a:p>
      </dgm:t>
    </dgm:pt>
    <dgm:pt modelId="{3093E9E7-6BFF-470D-B2D0-75E709AF5B02}" type="sibTrans" cxnId="{A4C2282A-97CF-4855-8C1A-F335C0E460C1}">
      <dgm:prSet/>
      <dgm:spPr/>
      <dgm:t>
        <a:bodyPr/>
        <a:lstStyle/>
        <a:p>
          <a:endParaRPr lang="en-US"/>
        </a:p>
      </dgm:t>
    </dgm:pt>
    <dgm:pt modelId="{B13E87E7-1F94-45A1-8D3E-2C60F26B3513}">
      <dgm:prSet phldrT="[Text]"/>
      <dgm:spPr>
        <a:solidFill>
          <a:srgbClr val="EDD7F1">
            <a:alpha val="90000"/>
          </a:srgbClr>
        </a:solidFill>
      </dgm:spPr>
      <dgm:t>
        <a:bodyPr/>
        <a:lstStyle/>
        <a:p>
          <a:r>
            <a:rPr lang="en-US" dirty="0">
              <a:latin typeface="Source Sans Pro" panose="020B0503030403020204" pitchFamily="34" charset="0"/>
              <a:ea typeface="Source Sans Pro" panose="020B0503030403020204" pitchFamily="34" charset="0"/>
            </a:rPr>
            <a:t>Under-represented</a:t>
          </a:r>
        </a:p>
      </dgm:t>
    </dgm:pt>
    <dgm:pt modelId="{66E8BFE1-1304-428C-B2BC-50BF38CEA2A6}" type="parTrans" cxnId="{2BFA7F7A-A02C-415D-BE1E-4C240AF993AB}">
      <dgm:prSet/>
      <dgm:spPr/>
      <dgm:t>
        <a:bodyPr/>
        <a:lstStyle/>
        <a:p>
          <a:endParaRPr lang="en-US"/>
        </a:p>
      </dgm:t>
    </dgm:pt>
    <dgm:pt modelId="{2FF52163-6AA8-4E4E-8CC1-4AFDA709FBDA}" type="sibTrans" cxnId="{2BFA7F7A-A02C-415D-BE1E-4C240AF993AB}">
      <dgm:prSet/>
      <dgm:spPr/>
      <dgm:t>
        <a:bodyPr/>
        <a:lstStyle/>
        <a:p>
          <a:endParaRPr lang="en-US"/>
        </a:p>
      </dgm:t>
    </dgm:pt>
    <dgm:pt modelId="{5EAE8466-8DFB-4A4A-8619-DF5C97DBDD3F}">
      <dgm:prSet phldrT="[Text]"/>
      <dgm:spPr>
        <a:solidFill>
          <a:srgbClr val="4CB6AC"/>
        </a:solidFill>
      </dgm:spPr>
      <dgm:t>
        <a:bodyPr/>
        <a:lstStyle/>
        <a:p>
          <a:r>
            <a:rPr lang="en-US" dirty="0">
              <a:latin typeface="Source Sans Pro" panose="020B0503030403020204" pitchFamily="34" charset="0"/>
              <a:ea typeface="Source Sans Pro" panose="020B0503030403020204" pitchFamily="34" charset="0"/>
            </a:rPr>
            <a:t>HR</a:t>
          </a:r>
        </a:p>
      </dgm:t>
    </dgm:pt>
    <dgm:pt modelId="{EF275BAE-1CE5-4DC8-96D6-758772CC4EF0}" type="sibTrans" cxnId="{78E10ECB-1D34-4B69-AE8E-EACF30C0CEC8}">
      <dgm:prSet/>
      <dgm:spPr/>
      <dgm:t>
        <a:bodyPr/>
        <a:lstStyle/>
        <a:p>
          <a:endParaRPr lang="en-US"/>
        </a:p>
      </dgm:t>
    </dgm:pt>
    <dgm:pt modelId="{A50FA761-55A2-4DEB-AB28-D8ADC4EBBEC1}" type="parTrans" cxnId="{78E10ECB-1D34-4B69-AE8E-EACF30C0CEC8}">
      <dgm:prSet/>
      <dgm:spPr/>
      <dgm:t>
        <a:bodyPr/>
        <a:lstStyle/>
        <a:p>
          <a:endParaRPr lang="en-US"/>
        </a:p>
      </dgm:t>
    </dgm:pt>
    <dgm:pt modelId="{00A7F61B-674C-4BBF-8F78-4782D3DD9480}">
      <dgm:prSet phldrT="[Text]"/>
      <dgm:spPr>
        <a:solidFill>
          <a:srgbClr val="C9E9E6">
            <a:alpha val="90000"/>
          </a:srgbClr>
        </a:solidFill>
      </dgm:spPr>
      <dgm:t>
        <a:bodyPr/>
        <a:lstStyle/>
        <a:p>
          <a:r>
            <a:rPr lang="en-US" dirty="0">
              <a:latin typeface="Source Sans Pro" panose="020B0503030403020204" pitchFamily="34" charset="0"/>
              <a:ea typeface="Source Sans Pro" panose="020B0503030403020204" pitchFamily="34" charset="0"/>
            </a:rPr>
            <a:t>Assign to Analyst</a:t>
          </a:r>
        </a:p>
      </dgm:t>
    </dgm:pt>
    <dgm:pt modelId="{99A86EDA-B901-420D-B02A-9021B31767E0}" type="parTrans" cxnId="{4CDD482E-741F-4F04-B866-A6D7B157795A}">
      <dgm:prSet/>
      <dgm:spPr/>
      <dgm:t>
        <a:bodyPr/>
        <a:lstStyle/>
        <a:p>
          <a:endParaRPr lang="en-US"/>
        </a:p>
      </dgm:t>
    </dgm:pt>
    <dgm:pt modelId="{D60A1F23-82C1-441A-9713-729D433D4F46}" type="sibTrans" cxnId="{4CDD482E-741F-4F04-B866-A6D7B157795A}">
      <dgm:prSet/>
      <dgm:spPr/>
      <dgm:t>
        <a:bodyPr/>
        <a:lstStyle/>
        <a:p>
          <a:endParaRPr lang="en-US"/>
        </a:p>
      </dgm:t>
    </dgm:pt>
    <dgm:pt modelId="{EE0765E2-FE3C-4A02-A62A-D3E09BD0698D}">
      <dgm:prSet phldrT="[Text]"/>
      <dgm:spPr>
        <a:solidFill>
          <a:srgbClr val="C9E9E6">
            <a:alpha val="90000"/>
          </a:srgbClr>
        </a:solidFill>
      </dgm:spPr>
      <dgm:t>
        <a:bodyPr/>
        <a:lstStyle/>
        <a:p>
          <a:r>
            <a:rPr lang="en-US" dirty="0">
              <a:latin typeface="Source Sans Pro" panose="020B0503030403020204" pitchFamily="34" charset="0"/>
              <a:ea typeface="Source Sans Pro" panose="020B0503030403020204" pitchFamily="34" charset="0"/>
            </a:rPr>
            <a:t>Review for accuracy</a:t>
          </a:r>
        </a:p>
      </dgm:t>
    </dgm:pt>
    <dgm:pt modelId="{B30813EF-9061-4644-B449-78DA3D997B84}" type="parTrans" cxnId="{9AE191D7-9D5D-48B7-BAD2-5B6B49767BDA}">
      <dgm:prSet/>
      <dgm:spPr/>
      <dgm:t>
        <a:bodyPr/>
        <a:lstStyle/>
        <a:p>
          <a:endParaRPr lang="en-US"/>
        </a:p>
      </dgm:t>
    </dgm:pt>
    <dgm:pt modelId="{B194D8F2-501C-4458-ACBE-F2F75CDA5AA1}" type="sibTrans" cxnId="{9AE191D7-9D5D-48B7-BAD2-5B6B49767BDA}">
      <dgm:prSet/>
      <dgm:spPr/>
      <dgm:t>
        <a:bodyPr/>
        <a:lstStyle/>
        <a:p>
          <a:endParaRPr lang="en-US"/>
        </a:p>
      </dgm:t>
    </dgm:pt>
    <dgm:pt modelId="{684C5221-9684-4CE9-9EB2-BE1914AC051D}">
      <dgm:prSet phldrT="[Text]"/>
      <dgm:spPr>
        <a:solidFill>
          <a:srgbClr val="C9E9E6">
            <a:alpha val="90000"/>
          </a:srgbClr>
        </a:solidFill>
      </dgm:spPr>
      <dgm:t>
        <a:bodyPr/>
        <a:lstStyle/>
        <a:p>
          <a:r>
            <a:rPr lang="en-US" dirty="0">
              <a:latin typeface="Source Sans Pro" panose="020B0503030403020204" pitchFamily="34" charset="0"/>
              <a:ea typeface="Source Sans Pro" panose="020B0503030403020204" pitchFamily="34" charset="0"/>
            </a:rPr>
            <a:t>Initial approval</a:t>
          </a:r>
        </a:p>
      </dgm:t>
    </dgm:pt>
    <dgm:pt modelId="{FCCB5F4B-8EA2-499A-BF55-318E51842E94}" type="parTrans" cxnId="{230FF1E8-468D-4924-B6D4-469C19BB9CE1}">
      <dgm:prSet/>
      <dgm:spPr/>
      <dgm:t>
        <a:bodyPr/>
        <a:lstStyle/>
        <a:p>
          <a:endParaRPr lang="en-US"/>
        </a:p>
      </dgm:t>
    </dgm:pt>
    <dgm:pt modelId="{58637244-C8BA-4FEE-9A7C-075ED8D95E84}" type="sibTrans" cxnId="{230FF1E8-468D-4924-B6D4-469C19BB9CE1}">
      <dgm:prSet/>
      <dgm:spPr/>
      <dgm:t>
        <a:bodyPr/>
        <a:lstStyle/>
        <a:p>
          <a:endParaRPr lang="en-US"/>
        </a:p>
      </dgm:t>
    </dgm:pt>
    <dgm:pt modelId="{709DEB41-A7D3-4ACD-A2C1-2B0A02D843D5}">
      <dgm:prSet phldrT="[Text]"/>
      <dgm:spPr>
        <a:solidFill>
          <a:srgbClr val="EDD7F1">
            <a:alpha val="90000"/>
          </a:srgbClr>
        </a:solidFill>
      </dgm:spPr>
      <dgm:t>
        <a:bodyPr/>
        <a:lstStyle/>
        <a:p>
          <a:r>
            <a:rPr lang="en-US" dirty="0">
              <a:latin typeface="Source Sans Pro" panose="020B0503030403020204" pitchFamily="34" charset="0"/>
              <a:ea typeface="Source Sans Pro" panose="020B0503030403020204" pitchFamily="34" charset="0"/>
            </a:rPr>
            <a:t>Submit for approvals</a:t>
          </a:r>
        </a:p>
      </dgm:t>
    </dgm:pt>
    <dgm:pt modelId="{37E6443C-CFD5-402D-86CF-C82FCF9BA099}" type="sibTrans" cxnId="{841CD62E-8C3F-4FBA-91EC-4C5ED1240329}">
      <dgm:prSet/>
      <dgm:spPr/>
      <dgm:t>
        <a:bodyPr/>
        <a:lstStyle/>
        <a:p>
          <a:endParaRPr lang="en-US"/>
        </a:p>
      </dgm:t>
    </dgm:pt>
    <dgm:pt modelId="{7D2B1073-FBDC-4A98-A59B-B6270E0984E4}" type="parTrans" cxnId="{841CD62E-8C3F-4FBA-91EC-4C5ED1240329}">
      <dgm:prSet/>
      <dgm:spPr/>
      <dgm:t>
        <a:bodyPr/>
        <a:lstStyle/>
        <a:p>
          <a:endParaRPr lang="en-US"/>
        </a:p>
      </dgm:t>
    </dgm:pt>
    <dgm:pt modelId="{A7D77D4C-D26E-4473-BA23-4586F1E62A12}">
      <dgm:prSet phldrT="[Text]"/>
      <dgm:spPr>
        <a:solidFill>
          <a:srgbClr val="EDD7F1">
            <a:alpha val="90000"/>
          </a:srgbClr>
        </a:solidFill>
      </dgm:spPr>
      <dgm:t>
        <a:bodyPr/>
        <a:lstStyle/>
        <a:p>
          <a:r>
            <a:rPr lang="en-US" dirty="0">
              <a:latin typeface="Source Sans Pro" panose="020B0503030403020204" pitchFamily="34" charset="0"/>
              <a:ea typeface="Source Sans Pro" panose="020B0503030403020204" pitchFamily="34" charset="0"/>
            </a:rPr>
            <a:t>Open/Promotion</a:t>
          </a:r>
        </a:p>
      </dgm:t>
    </dgm:pt>
    <dgm:pt modelId="{09ECC482-C658-4F6A-816D-80805835A708}" type="sibTrans" cxnId="{988D00CD-6493-4E17-B0B3-1344F6CD092B}">
      <dgm:prSet/>
      <dgm:spPr/>
      <dgm:t>
        <a:bodyPr/>
        <a:lstStyle/>
        <a:p>
          <a:endParaRPr lang="en-US"/>
        </a:p>
      </dgm:t>
    </dgm:pt>
    <dgm:pt modelId="{900503F2-0B8D-49F2-A1BC-89D91F23FF9F}" type="parTrans" cxnId="{988D00CD-6493-4E17-B0B3-1344F6CD092B}">
      <dgm:prSet/>
      <dgm:spPr/>
      <dgm:t>
        <a:bodyPr/>
        <a:lstStyle/>
        <a:p>
          <a:endParaRPr lang="en-US"/>
        </a:p>
      </dgm:t>
    </dgm:pt>
    <dgm:pt modelId="{52F1816B-CF73-40A0-86E2-C3803B7D6C11}">
      <dgm:prSet phldrT="[Text]"/>
      <dgm:spPr>
        <a:solidFill>
          <a:srgbClr val="EDD7F1">
            <a:alpha val="90000"/>
          </a:srgbClr>
        </a:solidFill>
      </dgm:spPr>
      <dgm:t>
        <a:bodyPr/>
        <a:lstStyle/>
        <a:p>
          <a:r>
            <a:rPr lang="en-US" dirty="0">
              <a:latin typeface="Source Sans Pro" panose="020B0503030403020204" pitchFamily="34" charset="0"/>
              <a:ea typeface="Source Sans Pro" panose="020B0503030403020204" pitchFamily="34" charset="0"/>
            </a:rPr>
            <a:t>Attach Position Description</a:t>
          </a:r>
        </a:p>
      </dgm:t>
    </dgm:pt>
    <dgm:pt modelId="{85028D4F-0B5C-4DBE-AC52-6AC50046C7CD}" type="parTrans" cxnId="{3DBFDAB2-44B3-46B4-B422-49A3A373576F}">
      <dgm:prSet/>
      <dgm:spPr/>
      <dgm:t>
        <a:bodyPr/>
        <a:lstStyle/>
        <a:p>
          <a:endParaRPr lang="en-US"/>
        </a:p>
      </dgm:t>
    </dgm:pt>
    <dgm:pt modelId="{6877526E-9F99-49F9-B95F-050BF6E39FCF}" type="sibTrans" cxnId="{3DBFDAB2-44B3-46B4-B422-49A3A373576F}">
      <dgm:prSet/>
      <dgm:spPr/>
      <dgm:t>
        <a:bodyPr/>
        <a:lstStyle/>
        <a:p>
          <a:endParaRPr lang="en-US"/>
        </a:p>
      </dgm:t>
    </dgm:pt>
    <dgm:pt modelId="{61DC13E1-3039-42FA-8872-AC612B731432}">
      <dgm:prSet phldrT="[Text]"/>
      <dgm:spPr>
        <a:solidFill>
          <a:srgbClr val="EDD7F1">
            <a:alpha val="90000"/>
          </a:srgbClr>
        </a:solidFill>
      </dgm:spPr>
      <dgm:t>
        <a:bodyPr/>
        <a:lstStyle/>
        <a:p>
          <a:r>
            <a:rPr lang="en-US" dirty="0">
              <a:latin typeface="Source Sans Pro" panose="020B0503030403020204" pitchFamily="34" charset="0"/>
              <a:ea typeface="Source Sans Pro" panose="020B0503030403020204" pitchFamily="34" charset="0"/>
            </a:rPr>
            <a:t>Budget fields/Comments</a:t>
          </a:r>
        </a:p>
      </dgm:t>
    </dgm:pt>
    <dgm:pt modelId="{98E34103-703E-4620-98DC-6B4C45E0EB48}" type="parTrans" cxnId="{42BA94B9-E787-402F-9AEB-12DDCC05364E}">
      <dgm:prSet/>
      <dgm:spPr/>
      <dgm:t>
        <a:bodyPr/>
        <a:lstStyle/>
        <a:p>
          <a:endParaRPr lang="en-US"/>
        </a:p>
      </dgm:t>
    </dgm:pt>
    <dgm:pt modelId="{5EB99AD9-DC81-4556-8858-B992B443A114}" type="sibTrans" cxnId="{42BA94B9-E787-402F-9AEB-12DDCC05364E}">
      <dgm:prSet/>
      <dgm:spPr/>
      <dgm:t>
        <a:bodyPr/>
        <a:lstStyle/>
        <a:p>
          <a:endParaRPr lang="en-US"/>
        </a:p>
      </dgm:t>
    </dgm:pt>
    <dgm:pt modelId="{435526C0-5E64-4481-A7D3-386F20438723}" type="pres">
      <dgm:prSet presAssocID="{82483EF3-909C-4227-B024-FD06B2740C6E}" presName="Name0" presStyleCnt="0">
        <dgm:presLayoutVars>
          <dgm:dir/>
          <dgm:animLvl val="lvl"/>
          <dgm:resizeHandles val="exact"/>
        </dgm:presLayoutVars>
      </dgm:prSet>
      <dgm:spPr/>
    </dgm:pt>
    <dgm:pt modelId="{9C2A0C7C-8116-4666-9CB9-E14D3E3BDCD5}" type="pres">
      <dgm:prSet presAssocID="{CDAFC55E-BDA6-49EE-9F37-BBB2691CA991}" presName="composite" presStyleCnt="0"/>
      <dgm:spPr/>
    </dgm:pt>
    <dgm:pt modelId="{4EC61F8F-D302-406F-976B-2996C56672EF}" type="pres">
      <dgm:prSet presAssocID="{CDAFC55E-BDA6-49EE-9F37-BBB2691CA991}" presName="parTx" presStyleLbl="alignNode1" presStyleIdx="0" presStyleCnt="2">
        <dgm:presLayoutVars>
          <dgm:chMax val="0"/>
          <dgm:chPref val="0"/>
          <dgm:bulletEnabled val="1"/>
        </dgm:presLayoutVars>
      </dgm:prSet>
      <dgm:spPr/>
    </dgm:pt>
    <dgm:pt modelId="{56D101C6-C760-44E7-8DB3-0F2C033A68DA}" type="pres">
      <dgm:prSet presAssocID="{CDAFC55E-BDA6-49EE-9F37-BBB2691CA991}" presName="desTx" presStyleLbl="alignAccFollowNode1" presStyleIdx="0" presStyleCnt="2" custLinFactNeighborX="-6" custLinFactNeighborY="2453">
        <dgm:presLayoutVars>
          <dgm:bulletEnabled val="1"/>
        </dgm:presLayoutVars>
      </dgm:prSet>
      <dgm:spPr/>
    </dgm:pt>
    <dgm:pt modelId="{0EA43863-84F4-44AE-801C-741F0A86AA19}" type="pres">
      <dgm:prSet presAssocID="{6663A8C2-444E-453C-B06E-5220AAD8834B}" presName="space" presStyleCnt="0"/>
      <dgm:spPr/>
    </dgm:pt>
    <dgm:pt modelId="{16F808A0-3EED-4684-87CA-3BA5242B7840}" type="pres">
      <dgm:prSet presAssocID="{5EAE8466-8DFB-4A4A-8619-DF5C97DBDD3F}" presName="composite" presStyleCnt="0"/>
      <dgm:spPr/>
    </dgm:pt>
    <dgm:pt modelId="{8C75E5B1-4878-42A5-B241-CB5BA7C80EDB}" type="pres">
      <dgm:prSet presAssocID="{5EAE8466-8DFB-4A4A-8619-DF5C97DBDD3F}" presName="parTx" presStyleLbl="alignNode1" presStyleIdx="1" presStyleCnt="2">
        <dgm:presLayoutVars>
          <dgm:chMax val="0"/>
          <dgm:chPref val="0"/>
          <dgm:bulletEnabled val="1"/>
        </dgm:presLayoutVars>
      </dgm:prSet>
      <dgm:spPr/>
    </dgm:pt>
    <dgm:pt modelId="{9372945A-AA24-468D-9F85-E8F2D105EDDC}" type="pres">
      <dgm:prSet presAssocID="{5EAE8466-8DFB-4A4A-8619-DF5C97DBDD3F}" presName="desTx" presStyleLbl="alignAccFollowNode1" presStyleIdx="1" presStyleCnt="2">
        <dgm:presLayoutVars>
          <dgm:bulletEnabled val="1"/>
        </dgm:presLayoutVars>
      </dgm:prSet>
      <dgm:spPr/>
    </dgm:pt>
  </dgm:ptLst>
  <dgm:cxnLst>
    <dgm:cxn modelId="{7B0D4002-ADED-4176-B42A-59D2F534346D}" type="presOf" srcId="{A7D77D4C-D26E-4473-BA23-4586F1E62A12}" destId="{56D101C6-C760-44E7-8DB3-0F2C033A68DA}" srcOrd="0" destOrd="2" presId="urn:microsoft.com/office/officeart/2005/8/layout/hList1"/>
    <dgm:cxn modelId="{69321006-4E64-4E7B-84D4-0BCF584CE1A9}" type="presOf" srcId="{5EAE8466-8DFB-4A4A-8619-DF5C97DBDD3F}" destId="{8C75E5B1-4878-42A5-B241-CB5BA7C80EDB}" srcOrd="0" destOrd="0" presId="urn:microsoft.com/office/officeart/2005/8/layout/hList1"/>
    <dgm:cxn modelId="{3F3F8B0A-3DF9-4CD9-A811-B1F9836B39A9}" type="presOf" srcId="{52F1816B-CF73-40A0-86E2-C3803B7D6C11}" destId="{56D101C6-C760-44E7-8DB3-0F2C033A68DA}" srcOrd="0" destOrd="5" presId="urn:microsoft.com/office/officeart/2005/8/layout/hList1"/>
    <dgm:cxn modelId="{3473AA1D-9A97-4FFD-A556-5620B376A60F}" type="presOf" srcId="{61DC13E1-3039-42FA-8872-AC612B731432}" destId="{56D101C6-C760-44E7-8DB3-0F2C033A68DA}" srcOrd="0" destOrd="3" presId="urn:microsoft.com/office/officeart/2005/8/layout/hList1"/>
    <dgm:cxn modelId="{8900DA21-F4E9-46BF-B047-92D7E3616A02}" srcId="{CDAFC55E-BDA6-49EE-9F37-BBB2691CA991}" destId="{C3632D16-8D60-4EBD-81E7-B0804C286F12}" srcOrd="1" destOrd="0" parTransId="{1F386598-FCE8-45F3-BF3E-8159F631BA69}" sibTransId="{135B101C-F27E-4C6D-8D42-3795F45A2F16}"/>
    <dgm:cxn modelId="{A4C2282A-97CF-4855-8C1A-F335C0E460C1}" srcId="{CDAFC55E-BDA6-49EE-9F37-BBB2691CA991}" destId="{FB047B5B-6615-4F65-BF13-29F13B2F0135}" srcOrd="0" destOrd="0" parTransId="{6B2CB42F-5668-458E-ADD5-243FC480844C}" sibTransId="{3093E9E7-6BFF-470D-B2D0-75E709AF5B02}"/>
    <dgm:cxn modelId="{F75C202B-3EC0-4057-8E74-67299C95C9EC}" type="presOf" srcId="{709DEB41-A7D3-4ACD-A2C1-2B0A02D843D5}" destId="{56D101C6-C760-44E7-8DB3-0F2C033A68DA}" srcOrd="0" destOrd="6" presId="urn:microsoft.com/office/officeart/2005/8/layout/hList1"/>
    <dgm:cxn modelId="{4CDD482E-741F-4F04-B866-A6D7B157795A}" srcId="{5EAE8466-8DFB-4A4A-8619-DF5C97DBDD3F}" destId="{00A7F61B-674C-4BBF-8F78-4782D3DD9480}" srcOrd="2" destOrd="0" parTransId="{99A86EDA-B901-420D-B02A-9021B31767E0}" sibTransId="{D60A1F23-82C1-441A-9713-729D433D4F46}"/>
    <dgm:cxn modelId="{841CD62E-8C3F-4FBA-91EC-4C5ED1240329}" srcId="{CDAFC55E-BDA6-49EE-9F37-BBB2691CA991}" destId="{709DEB41-A7D3-4ACD-A2C1-2B0A02D843D5}" srcOrd="6" destOrd="0" parTransId="{7D2B1073-FBDC-4A98-A59B-B6270E0984E4}" sibTransId="{37E6443C-CFD5-402D-86CF-C82FCF9BA099}"/>
    <dgm:cxn modelId="{2BFA7F7A-A02C-415D-BE1E-4C240AF993AB}" srcId="{CDAFC55E-BDA6-49EE-9F37-BBB2691CA991}" destId="{B13E87E7-1F94-45A1-8D3E-2C60F26B3513}" srcOrd="4" destOrd="0" parTransId="{66E8BFE1-1304-428C-B2BC-50BF38CEA2A6}" sibTransId="{2FF52163-6AA8-4E4E-8CC1-4AFDA709FBDA}"/>
    <dgm:cxn modelId="{4C8B0A7B-5A9F-4530-8FF8-41620FE8EA26}" srcId="{82483EF3-909C-4227-B024-FD06B2740C6E}" destId="{CDAFC55E-BDA6-49EE-9F37-BBB2691CA991}" srcOrd="0" destOrd="0" parTransId="{EC29AA0E-3509-47E5-B70F-4AD5904B757F}" sibTransId="{6663A8C2-444E-453C-B06E-5220AAD8834B}"/>
    <dgm:cxn modelId="{A3CED785-21A7-4E06-A100-00A5AA302C84}" type="presOf" srcId="{684C5221-9684-4CE9-9EB2-BE1914AC051D}" destId="{9372945A-AA24-468D-9F85-E8F2D105EDDC}" srcOrd="0" destOrd="1" presId="urn:microsoft.com/office/officeart/2005/8/layout/hList1"/>
    <dgm:cxn modelId="{956A44A9-DD79-453F-9E15-F47CE3263562}" type="presOf" srcId="{00A7F61B-674C-4BBF-8F78-4782D3DD9480}" destId="{9372945A-AA24-468D-9F85-E8F2D105EDDC}" srcOrd="0" destOrd="2" presId="urn:microsoft.com/office/officeart/2005/8/layout/hList1"/>
    <dgm:cxn modelId="{61D9ECAE-41D7-4825-B8C1-8557A262A55A}" type="presOf" srcId="{C3632D16-8D60-4EBD-81E7-B0804C286F12}" destId="{56D101C6-C760-44E7-8DB3-0F2C033A68DA}" srcOrd="0" destOrd="1" presId="urn:microsoft.com/office/officeart/2005/8/layout/hList1"/>
    <dgm:cxn modelId="{3DBFDAB2-44B3-46B4-B422-49A3A373576F}" srcId="{CDAFC55E-BDA6-49EE-9F37-BBB2691CA991}" destId="{52F1816B-CF73-40A0-86E2-C3803B7D6C11}" srcOrd="5" destOrd="0" parTransId="{85028D4F-0B5C-4DBE-AC52-6AC50046C7CD}" sibTransId="{6877526E-9F99-49F9-B95F-050BF6E39FCF}"/>
    <dgm:cxn modelId="{F58CEBB5-3475-471D-A290-4299CDD14909}" type="presOf" srcId="{CDAFC55E-BDA6-49EE-9F37-BBB2691CA991}" destId="{4EC61F8F-D302-406F-976B-2996C56672EF}" srcOrd="0" destOrd="0" presId="urn:microsoft.com/office/officeart/2005/8/layout/hList1"/>
    <dgm:cxn modelId="{42BA94B9-E787-402F-9AEB-12DDCC05364E}" srcId="{CDAFC55E-BDA6-49EE-9F37-BBB2691CA991}" destId="{61DC13E1-3039-42FA-8872-AC612B731432}" srcOrd="3" destOrd="0" parTransId="{98E34103-703E-4620-98DC-6B4C45E0EB48}" sibTransId="{5EB99AD9-DC81-4556-8858-B992B443A114}"/>
    <dgm:cxn modelId="{78E10ECB-1D34-4B69-AE8E-EACF30C0CEC8}" srcId="{82483EF3-909C-4227-B024-FD06B2740C6E}" destId="{5EAE8466-8DFB-4A4A-8619-DF5C97DBDD3F}" srcOrd="1" destOrd="0" parTransId="{A50FA761-55A2-4DEB-AB28-D8ADC4EBBEC1}" sibTransId="{EF275BAE-1CE5-4DC8-96D6-758772CC4EF0}"/>
    <dgm:cxn modelId="{988D00CD-6493-4E17-B0B3-1344F6CD092B}" srcId="{CDAFC55E-BDA6-49EE-9F37-BBB2691CA991}" destId="{A7D77D4C-D26E-4473-BA23-4586F1E62A12}" srcOrd="2" destOrd="0" parTransId="{900503F2-0B8D-49F2-A1BC-89D91F23FF9F}" sibTransId="{09ECC482-C658-4F6A-816D-80805835A708}"/>
    <dgm:cxn modelId="{D03C07D4-B8F2-4AE7-AC94-CAC8F5F88AED}" type="presOf" srcId="{B13E87E7-1F94-45A1-8D3E-2C60F26B3513}" destId="{56D101C6-C760-44E7-8DB3-0F2C033A68DA}" srcOrd="0" destOrd="4" presId="urn:microsoft.com/office/officeart/2005/8/layout/hList1"/>
    <dgm:cxn modelId="{9AE191D7-9D5D-48B7-BAD2-5B6B49767BDA}" srcId="{5EAE8466-8DFB-4A4A-8619-DF5C97DBDD3F}" destId="{EE0765E2-FE3C-4A02-A62A-D3E09BD0698D}" srcOrd="0" destOrd="0" parTransId="{B30813EF-9061-4644-B449-78DA3D997B84}" sibTransId="{B194D8F2-501C-4458-ACBE-F2F75CDA5AA1}"/>
    <dgm:cxn modelId="{60BF80DB-B51E-413A-8BB7-A65C6A1FBBBE}" type="presOf" srcId="{EE0765E2-FE3C-4A02-A62A-D3E09BD0698D}" destId="{9372945A-AA24-468D-9F85-E8F2D105EDDC}" srcOrd="0" destOrd="0" presId="urn:microsoft.com/office/officeart/2005/8/layout/hList1"/>
    <dgm:cxn modelId="{6DA739E4-B258-4EA5-BABB-E883BC58B31C}" type="presOf" srcId="{FB047B5B-6615-4F65-BF13-29F13B2F0135}" destId="{56D101C6-C760-44E7-8DB3-0F2C033A68DA}" srcOrd="0" destOrd="0" presId="urn:microsoft.com/office/officeart/2005/8/layout/hList1"/>
    <dgm:cxn modelId="{230FF1E8-468D-4924-B6D4-469C19BB9CE1}" srcId="{5EAE8466-8DFB-4A4A-8619-DF5C97DBDD3F}" destId="{684C5221-9684-4CE9-9EB2-BE1914AC051D}" srcOrd="1" destOrd="0" parTransId="{FCCB5F4B-8EA2-499A-BF55-318E51842E94}" sibTransId="{58637244-C8BA-4FEE-9A7C-075ED8D95E84}"/>
    <dgm:cxn modelId="{0FDFC3EA-09F3-49E3-8547-DA494DF9F33E}" type="presOf" srcId="{82483EF3-909C-4227-B024-FD06B2740C6E}" destId="{435526C0-5E64-4481-A7D3-386F20438723}" srcOrd="0" destOrd="0" presId="urn:microsoft.com/office/officeart/2005/8/layout/hList1"/>
    <dgm:cxn modelId="{0A8C44CB-72D3-4AA1-804C-839CAA3DE50C}" type="presParOf" srcId="{435526C0-5E64-4481-A7D3-386F20438723}" destId="{9C2A0C7C-8116-4666-9CB9-E14D3E3BDCD5}" srcOrd="0" destOrd="0" presId="urn:microsoft.com/office/officeart/2005/8/layout/hList1"/>
    <dgm:cxn modelId="{92FE6568-27DC-4EEC-8865-70017A430C4D}" type="presParOf" srcId="{9C2A0C7C-8116-4666-9CB9-E14D3E3BDCD5}" destId="{4EC61F8F-D302-406F-976B-2996C56672EF}" srcOrd="0" destOrd="0" presId="urn:microsoft.com/office/officeart/2005/8/layout/hList1"/>
    <dgm:cxn modelId="{F022C372-3E3A-4DCC-A8CE-4B779693210F}" type="presParOf" srcId="{9C2A0C7C-8116-4666-9CB9-E14D3E3BDCD5}" destId="{56D101C6-C760-44E7-8DB3-0F2C033A68DA}" srcOrd="1" destOrd="0" presId="urn:microsoft.com/office/officeart/2005/8/layout/hList1"/>
    <dgm:cxn modelId="{D15A6AD0-7D1A-49EE-8C30-5C9B5FA4D135}" type="presParOf" srcId="{435526C0-5E64-4481-A7D3-386F20438723}" destId="{0EA43863-84F4-44AE-801C-741F0A86AA19}" srcOrd="1" destOrd="0" presId="urn:microsoft.com/office/officeart/2005/8/layout/hList1"/>
    <dgm:cxn modelId="{9E834203-26D4-49AF-B53F-EE5A6B600DCA}" type="presParOf" srcId="{435526C0-5E64-4481-A7D3-386F20438723}" destId="{16F808A0-3EED-4684-87CA-3BA5242B7840}" srcOrd="2" destOrd="0" presId="urn:microsoft.com/office/officeart/2005/8/layout/hList1"/>
    <dgm:cxn modelId="{7404D528-7BE8-4D35-BEE0-FBAE240D8C46}" type="presParOf" srcId="{16F808A0-3EED-4684-87CA-3BA5242B7840}" destId="{8C75E5B1-4878-42A5-B241-CB5BA7C80EDB}" srcOrd="0" destOrd="0" presId="urn:microsoft.com/office/officeart/2005/8/layout/hList1"/>
    <dgm:cxn modelId="{3F27E867-9C34-433E-8C1F-751BE73E77D3}" type="presParOf" srcId="{16F808A0-3EED-4684-87CA-3BA5242B7840}" destId="{9372945A-AA24-468D-9F85-E8F2D105EDDC}"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5E1E0C74-8A0D-438C-951B-306D4CC1EDBA}" type="doc">
      <dgm:prSet loTypeId="urn:microsoft.com/office/officeart/2005/8/layout/hList1" loCatId="list" qsTypeId="urn:microsoft.com/office/officeart/2005/8/quickstyle/simple1" qsCatId="simple" csTypeId="urn:microsoft.com/office/officeart/2005/8/colors/colorful3" csCatId="colorful" phldr="1"/>
      <dgm:spPr/>
      <dgm:t>
        <a:bodyPr/>
        <a:lstStyle/>
        <a:p>
          <a:endParaRPr lang="en-US"/>
        </a:p>
      </dgm:t>
    </dgm:pt>
    <dgm:pt modelId="{694A128F-8AD1-49AD-8083-0A7795E45262}">
      <dgm:prSet phldrT="[Text]"/>
      <dgm:spPr>
        <a:solidFill>
          <a:srgbClr val="EDD7F1">
            <a:alpha val="90000"/>
          </a:srgbClr>
        </a:solidFill>
      </dgm:spPr>
      <dgm:t>
        <a:bodyPr/>
        <a:lstStyle/>
        <a:p>
          <a:pPr marL="0" marR="0" lvl="0" indent="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latin typeface="Source Sans Pro" panose="020B0503030403020204" pitchFamily="34" charset="0"/>
              <a:ea typeface="Source Sans Pro" panose="020B0503030403020204" pitchFamily="34" charset="0"/>
            </a:rPr>
            <a:t>Review:</a:t>
          </a:r>
        </a:p>
        <a:p>
          <a:pPr marL="457200" lvl="2" indent="0" defTabSz="1066800">
            <a:lnSpc>
              <a:spcPct val="90000"/>
            </a:lnSpc>
            <a:spcBef>
              <a:spcPct val="0"/>
            </a:spcBef>
            <a:spcAft>
              <a:spcPct val="15000"/>
            </a:spcAft>
            <a:buFont typeface="Arial" panose="020B0604020202020204" pitchFamily="34" charset="0"/>
            <a:buChar char="•"/>
          </a:pPr>
          <a:r>
            <a:rPr lang="en-US" dirty="0">
              <a:latin typeface="Source Sans Pro" panose="020B0503030403020204" pitchFamily="34" charset="0"/>
              <a:ea typeface="Source Sans Pro" panose="020B0503030403020204" pitchFamily="34" charset="0"/>
            </a:rPr>
            <a:t>Posting dates</a:t>
          </a:r>
        </a:p>
        <a:p>
          <a:pPr marL="457200" marR="0" lvl="2" indent="0" defTabSz="1066800" eaLnBrk="1" fontAlgn="auto" latinLnBrk="0" hangingPunct="1">
            <a:lnSpc>
              <a:spcPct val="90000"/>
            </a:lnSpc>
            <a:spcBef>
              <a:spcPct val="0"/>
            </a:spcBef>
            <a:spcAft>
              <a:spcPct val="15000"/>
            </a:spcAft>
            <a:buClrTx/>
            <a:buSzTx/>
            <a:buFont typeface="Arial" panose="020B0604020202020204" pitchFamily="34" charset="0"/>
            <a:buChar char="•"/>
            <a:tabLst/>
            <a:defRPr/>
          </a:pPr>
          <a:r>
            <a:rPr lang="en-US" dirty="0">
              <a:latin typeface="Source Sans Pro" panose="020B0503030403020204" pitchFamily="34" charset="0"/>
              <a:ea typeface="Source Sans Pro" panose="020B0503030403020204" pitchFamily="34" charset="0"/>
            </a:rPr>
            <a:t>Minimum Qualifications</a:t>
          </a:r>
        </a:p>
        <a:p>
          <a:pPr marL="457200" marR="0" lvl="2" indent="0" defTabSz="1066800" eaLnBrk="1" fontAlgn="auto" latinLnBrk="0" hangingPunct="1">
            <a:lnSpc>
              <a:spcPct val="90000"/>
            </a:lnSpc>
            <a:spcBef>
              <a:spcPct val="0"/>
            </a:spcBef>
            <a:spcAft>
              <a:spcPct val="15000"/>
            </a:spcAft>
            <a:buClrTx/>
            <a:buSzTx/>
            <a:buFont typeface="Arial" panose="020B0604020202020204" pitchFamily="34" charset="0"/>
            <a:buChar char="•"/>
            <a:tabLst/>
            <a:defRPr/>
          </a:pPr>
          <a:r>
            <a:rPr lang="en-US" dirty="0">
              <a:latin typeface="Source Sans Pro" panose="020B0503030403020204" pitchFamily="34" charset="0"/>
              <a:ea typeface="Source Sans Pro" panose="020B0503030403020204" pitchFamily="34" charset="0"/>
            </a:rPr>
            <a:t>Approve</a:t>
          </a:r>
        </a:p>
      </dgm:t>
    </dgm:pt>
    <dgm:pt modelId="{FD1B8357-4493-4A55-9E5A-A6F18290A387}" type="parTrans" cxnId="{D78582A8-EA9E-4D04-865A-632FB870C197}">
      <dgm:prSet/>
      <dgm:spPr/>
      <dgm:t>
        <a:bodyPr/>
        <a:lstStyle/>
        <a:p>
          <a:endParaRPr lang="en-US"/>
        </a:p>
      </dgm:t>
    </dgm:pt>
    <dgm:pt modelId="{4760880E-BA68-40AA-B790-C86F10106A6F}" type="sibTrans" cxnId="{D78582A8-EA9E-4D04-865A-632FB870C197}">
      <dgm:prSet/>
      <dgm:spPr/>
      <dgm:t>
        <a:bodyPr/>
        <a:lstStyle/>
        <a:p>
          <a:endParaRPr lang="en-US"/>
        </a:p>
      </dgm:t>
    </dgm:pt>
    <dgm:pt modelId="{827E05B5-2385-4C8D-A144-C5E7F45C00EA}">
      <dgm:prSet phldrT="[Text]"/>
      <dgm:spPr>
        <a:solidFill>
          <a:srgbClr val="4CB6AC"/>
        </a:solidFill>
      </dgm:spPr>
      <dgm:t>
        <a:bodyPr/>
        <a:lstStyle/>
        <a:p>
          <a:r>
            <a:rPr lang="en-US" dirty="0">
              <a:latin typeface="Source Sans Pro" panose="020B0503030403020204" pitchFamily="34" charset="0"/>
              <a:ea typeface="Source Sans Pro" panose="020B0503030403020204" pitchFamily="34" charset="0"/>
            </a:rPr>
            <a:t>HR</a:t>
          </a:r>
        </a:p>
      </dgm:t>
    </dgm:pt>
    <dgm:pt modelId="{18E89095-075F-4544-B3DA-D263B8DD86DA}" type="parTrans" cxnId="{C5734CD4-B570-4159-8923-835F0C866D97}">
      <dgm:prSet/>
      <dgm:spPr/>
      <dgm:t>
        <a:bodyPr/>
        <a:lstStyle/>
        <a:p>
          <a:endParaRPr lang="en-US"/>
        </a:p>
      </dgm:t>
    </dgm:pt>
    <dgm:pt modelId="{C1727D16-2350-40FB-9965-27B09DD36228}" type="sibTrans" cxnId="{C5734CD4-B570-4159-8923-835F0C866D97}">
      <dgm:prSet/>
      <dgm:spPr/>
      <dgm:t>
        <a:bodyPr/>
        <a:lstStyle/>
        <a:p>
          <a:endParaRPr lang="en-US"/>
        </a:p>
      </dgm:t>
    </dgm:pt>
    <dgm:pt modelId="{D0161677-9A44-480E-87D0-1E1BE8DDCBC4}">
      <dgm:prSet phldrT="[Text]"/>
      <dgm:spPr>
        <a:solidFill>
          <a:srgbClr val="C9E9E6">
            <a:alpha val="90000"/>
          </a:srgbClr>
        </a:solidFill>
      </dgm:spPr>
      <dgm:t>
        <a:bodyPr/>
        <a:lstStyle/>
        <a:p>
          <a:pPr marL="0" marR="0" lvl="0" indent="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latin typeface="Source Sans Pro" panose="020B0503030403020204" pitchFamily="34" charset="0"/>
              <a:ea typeface="Source Sans Pro" panose="020B0503030403020204" pitchFamily="34" charset="0"/>
            </a:rPr>
            <a:t>Draft &amp; update</a:t>
          </a:r>
        </a:p>
        <a:p>
          <a:pPr marL="0" marR="0" lvl="0" indent="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latin typeface="Source Sans Pro" panose="020B0503030403020204" pitchFamily="34" charset="0"/>
              <a:ea typeface="Source Sans Pro" panose="020B0503030403020204" pitchFamily="34" charset="0"/>
            </a:rPr>
            <a:t>Review &amp; approve SQs</a:t>
          </a:r>
        </a:p>
        <a:p>
          <a:pPr marL="0" marR="0" lvl="0" indent="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latin typeface="Source Sans Pro" panose="020B0503030403020204" pitchFamily="34" charset="0"/>
              <a:ea typeface="Source Sans Pro" panose="020B0503030403020204" pitchFamily="34" charset="0"/>
            </a:rPr>
            <a:t>Advertising</a:t>
          </a:r>
        </a:p>
      </dgm:t>
    </dgm:pt>
    <dgm:pt modelId="{B3D0EBCC-E718-4974-9813-2905D4BED667}" type="parTrans" cxnId="{C343C416-1900-4992-8590-CAF9A70C3ED7}">
      <dgm:prSet/>
      <dgm:spPr/>
      <dgm:t>
        <a:bodyPr/>
        <a:lstStyle/>
        <a:p>
          <a:endParaRPr lang="en-US"/>
        </a:p>
      </dgm:t>
    </dgm:pt>
    <dgm:pt modelId="{79C6333B-61F8-465A-96D2-C0C2200C3308}" type="sibTrans" cxnId="{C343C416-1900-4992-8590-CAF9A70C3ED7}">
      <dgm:prSet/>
      <dgm:spPr/>
      <dgm:t>
        <a:bodyPr/>
        <a:lstStyle/>
        <a:p>
          <a:endParaRPr lang="en-US"/>
        </a:p>
      </dgm:t>
    </dgm:pt>
    <dgm:pt modelId="{B60CE698-20C6-4B36-9DFA-A85D88AB9C34}">
      <dgm:prSet phldrT="[Text]"/>
      <dgm:spPr>
        <a:solidFill>
          <a:srgbClr val="CF94D8"/>
        </a:solidFill>
      </dgm:spPr>
      <dgm:t>
        <a:bodyPr/>
        <a:lstStyle/>
        <a:p>
          <a:r>
            <a:rPr lang="en-US" dirty="0">
              <a:latin typeface="Source Sans Pro" panose="020B0503030403020204" pitchFamily="34" charset="0"/>
              <a:ea typeface="Source Sans Pro" panose="020B0503030403020204" pitchFamily="34" charset="0"/>
            </a:rPr>
            <a:t>Hiring Manager</a:t>
          </a:r>
        </a:p>
      </dgm:t>
    </dgm:pt>
    <dgm:pt modelId="{9E5EED9F-E5EA-43F2-A69D-4A476FC71CA6}" type="sibTrans" cxnId="{A9EF91CD-7BA7-4E81-942C-C78E514AA325}">
      <dgm:prSet/>
      <dgm:spPr/>
      <dgm:t>
        <a:bodyPr/>
        <a:lstStyle/>
        <a:p>
          <a:endParaRPr lang="en-US"/>
        </a:p>
      </dgm:t>
    </dgm:pt>
    <dgm:pt modelId="{096FC3EA-533F-4DDC-9265-3AE170C2A9C8}" type="parTrans" cxnId="{A9EF91CD-7BA7-4E81-942C-C78E514AA325}">
      <dgm:prSet/>
      <dgm:spPr/>
      <dgm:t>
        <a:bodyPr/>
        <a:lstStyle/>
        <a:p>
          <a:endParaRPr lang="en-US"/>
        </a:p>
      </dgm:t>
    </dgm:pt>
    <dgm:pt modelId="{CB605004-77AF-4F2B-922D-CB4EF149F4E9}">
      <dgm:prSet phldrT="[Text]"/>
      <dgm:spPr>
        <a:solidFill>
          <a:srgbClr val="EDD7F1">
            <a:alpha val="90000"/>
          </a:srgbClr>
        </a:solidFill>
      </dgm:spPr>
      <dgm:t>
        <a:bodyPr/>
        <a:lstStyle/>
        <a:p>
          <a:pPr marL="0" marR="0" lvl="0" indent="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latin typeface="Source Sans Pro" panose="020B0503030403020204" pitchFamily="34" charset="0"/>
              <a:ea typeface="Source Sans Pro" panose="020B0503030403020204" pitchFamily="34" charset="0"/>
            </a:rPr>
            <a:t>Supplemental Questions (SQ)</a:t>
          </a:r>
        </a:p>
        <a:p>
          <a:pPr marL="0" marR="0" lvl="0" indent="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latin typeface="Source Sans Pro" panose="020B0503030403020204" pitchFamily="34" charset="0"/>
              <a:ea typeface="Source Sans Pro" panose="020B0503030403020204" pitchFamily="34" charset="0"/>
            </a:rPr>
            <a:t>Identify advertising resources</a:t>
          </a:r>
        </a:p>
      </dgm:t>
    </dgm:pt>
    <dgm:pt modelId="{97B371EC-F485-4C5C-B4C9-114175830778}" type="parTrans" cxnId="{AD047FF6-9E08-4668-A70E-3D66FA0DF2A5}">
      <dgm:prSet/>
      <dgm:spPr/>
      <dgm:t>
        <a:bodyPr/>
        <a:lstStyle/>
        <a:p>
          <a:endParaRPr lang="en-US"/>
        </a:p>
      </dgm:t>
    </dgm:pt>
    <dgm:pt modelId="{27597C72-757A-453C-9D79-E788CDFE6417}" type="sibTrans" cxnId="{AD047FF6-9E08-4668-A70E-3D66FA0DF2A5}">
      <dgm:prSet/>
      <dgm:spPr/>
      <dgm:t>
        <a:bodyPr/>
        <a:lstStyle/>
        <a:p>
          <a:endParaRPr lang="en-US"/>
        </a:p>
      </dgm:t>
    </dgm:pt>
    <dgm:pt modelId="{4DBAE1E1-3A77-4EB0-A834-3E02CEA18B72}">
      <dgm:prSet/>
      <dgm:spPr>
        <a:solidFill>
          <a:srgbClr val="C9E9E6">
            <a:alpha val="90000"/>
          </a:srgbClr>
        </a:solidFill>
      </dgm:spPr>
      <dgm:t>
        <a:bodyPr/>
        <a:lstStyle/>
        <a:p>
          <a:pPr marL="0" marR="0" lvl="0" indent="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latin typeface="Source Sans Pro" panose="020B0503030403020204" pitchFamily="34" charset="0"/>
              <a:ea typeface="Source Sans Pro" panose="020B0503030403020204" pitchFamily="34" charset="0"/>
            </a:rPr>
            <a:t>Other targeted recruitment strategies</a:t>
          </a:r>
        </a:p>
      </dgm:t>
    </dgm:pt>
    <dgm:pt modelId="{CF8FCCDB-1925-4568-BA55-56164396B482}" type="parTrans" cxnId="{769B0DD7-4CA0-4EF1-8DFE-C33FBD6E205E}">
      <dgm:prSet/>
      <dgm:spPr/>
      <dgm:t>
        <a:bodyPr/>
        <a:lstStyle/>
        <a:p>
          <a:endParaRPr lang="en-US"/>
        </a:p>
      </dgm:t>
    </dgm:pt>
    <dgm:pt modelId="{804E1F6D-1850-4CDE-9F91-3923040F30E5}" type="sibTrans" cxnId="{769B0DD7-4CA0-4EF1-8DFE-C33FBD6E205E}">
      <dgm:prSet/>
      <dgm:spPr/>
      <dgm:t>
        <a:bodyPr/>
        <a:lstStyle/>
        <a:p>
          <a:endParaRPr lang="en-US"/>
        </a:p>
      </dgm:t>
    </dgm:pt>
    <dgm:pt modelId="{8D0ABA7A-C7FF-4BDD-B4B1-70267BF5905B}" type="pres">
      <dgm:prSet presAssocID="{5E1E0C74-8A0D-438C-951B-306D4CC1EDBA}" presName="Name0" presStyleCnt="0">
        <dgm:presLayoutVars>
          <dgm:dir/>
          <dgm:animLvl val="lvl"/>
          <dgm:resizeHandles val="exact"/>
        </dgm:presLayoutVars>
      </dgm:prSet>
      <dgm:spPr/>
    </dgm:pt>
    <dgm:pt modelId="{21096C25-5D55-439C-A452-EE5A0D5DCC09}" type="pres">
      <dgm:prSet presAssocID="{B60CE698-20C6-4B36-9DFA-A85D88AB9C34}" presName="composite" presStyleCnt="0"/>
      <dgm:spPr/>
    </dgm:pt>
    <dgm:pt modelId="{6576655B-F95D-45D2-ADBA-063B4BBD95B3}" type="pres">
      <dgm:prSet presAssocID="{B60CE698-20C6-4B36-9DFA-A85D88AB9C34}" presName="parTx" presStyleLbl="alignNode1" presStyleIdx="0" presStyleCnt="2">
        <dgm:presLayoutVars>
          <dgm:chMax val="0"/>
          <dgm:chPref val="0"/>
          <dgm:bulletEnabled val="1"/>
        </dgm:presLayoutVars>
      </dgm:prSet>
      <dgm:spPr/>
    </dgm:pt>
    <dgm:pt modelId="{B7782DCA-1137-4136-A162-502A5118610E}" type="pres">
      <dgm:prSet presAssocID="{B60CE698-20C6-4B36-9DFA-A85D88AB9C34}" presName="desTx" presStyleLbl="alignAccFollowNode1" presStyleIdx="0" presStyleCnt="2">
        <dgm:presLayoutVars>
          <dgm:bulletEnabled val="1"/>
        </dgm:presLayoutVars>
      </dgm:prSet>
      <dgm:spPr/>
    </dgm:pt>
    <dgm:pt modelId="{95C13E32-FDD5-4167-A7C4-5ED2F0CC25DB}" type="pres">
      <dgm:prSet presAssocID="{9E5EED9F-E5EA-43F2-A69D-4A476FC71CA6}" presName="space" presStyleCnt="0"/>
      <dgm:spPr/>
    </dgm:pt>
    <dgm:pt modelId="{C58EB186-FB77-46BD-9897-2A7B1E689504}" type="pres">
      <dgm:prSet presAssocID="{827E05B5-2385-4C8D-A144-C5E7F45C00EA}" presName="composite" presStyleCnt="0"/>
      <dgm:spPr/>
    </dgm:pt>
    <dgm:pt modelId="{EEB02B8B-E50D-4A4A-B732-A0247FBCFF9B}" type="pres">
      <dgm:prSet presAssocID="{827E05B5-2385-4C8D-A144-C5E7F45C00EA}" presName="parTx" presStyleLbl="alignNode1" presStyleIdx="1" presStyleCnt="2">
        <dgm:presLayoutVars>
          <dgm:chMax val="0"/>
          <dgm:chPref val="0"/>
          <dgm:bulletEnabled val="1"/>
        </dgm:presLayoutVars>
      </dgm:prSet>
      <dgm:spPr/>
    </dgm:pt>
    <dgm:pt modelId="{4FD5258E-2D0E-45B0-B84F-C6F3EB088456}" type="pres">
      <dgm:prSet presAssocID="{827E05B5-2385-4C8D-A144-C5E7F45C00EA}" presName="desTx" presStyleLbl="alignAccFollowNode1" presStyleIdx="1" presStyleCnt="2">
        <dgm:presLayoutVars>
          <dgm:bulletEnabled val="1"/>
        </dgm:presLayoutVars>
      </dgm:prSet>
      <dgm:spPr/>
    </dgm:pt>
  </dgm:ptLst>
  <dgm:cxnLst>
    <dgm:cxn modelId="{90DC4F15-F551-4F99-980A-BD455584DD19}" type="presOf" srcId="{CB605004-77AF-4F2B-922D-CB4EF149F4E9}" destId="{B7782DCA-1137-4136-A162-502A5118610E}" srcOrd="0" destOrd="1" presId="urn:microsoft.com/office/officeart/2005/8/layout/hList1"/>
    <dgm:cxn modelId="{54D5BB15-3301-4AF8-A2B0-11F25EC037FF}" type="presOf" srcId="{5E1E0C74-8A0D-438C-951B-306D4CC1EDBA}" destId="{8D0ABA7A-C7FF-4BDD-B4B1-70267BF5905B}" srcOrd="0" destOrd="0" presId="urn:microsoft.com/office/officeart/2005/8/layout/hList1"/>
    <dgm:cxn modelId="{C343C416-1900-4992-8590-CAF9A70C3ED7}" srcId="{827E05B5-2385-4C8D-A144-C5E7F45C00EA}" destId="{D0161677-9A44-480E-87D0-1E1BE8DDCBC4}" srcOrd="0" destOrd="0" parTransId="{B3D0EBCC-E718-4974-9813-2905D4BED667}" sibTransId="{79C6333B-61F8-465A-96D2-C0C2200C3308}"/>
    <dgm:cxn modelId="{CEE86626-B7F5-4421-99CA-9BAB4F3D58D3}" type="presOf" srcId="{D0161677-9A44-480E-87D0-1E1BE8DDCBC4}" destId="{4FD5258E-2D0E-45B0-B84F-C6F3EB088456}" srcOrd="0" destOrd="0" presId="urn:microsoft.com/office/officeart/2005/8/layout/hList1"/>
    <dgm:cxn modelId="{32A9222A-CC06-486A-BCE7-0996E7602F8A}" type="presOf" srcId="{827E05B5-2385-4C8D-A144-C5E7F45C00EA}" destId="{EEB02B8B-E50D-4A4A-B732-A0247FBCFF9B}" srcOrd="0" destOrd="0" presId="urn:microsoft.com/office/officeart/2005/8/layout/hList1"/>
    <dgm:cxn modelId="{419E4873-0F42-4EAB-99A4-1038E057EDA8}" type="presOf" srcId="{4DBAE1E1-3A77-4EB0-A834-3E02CEA18B72}" destId="{4FD5258E-2D0E-45B0-B84F-C6F3EB088456}" srcOrd="0" destOrd="1" presId="urn:microsoft.com/office/officeart/2005/8/layout/hList1"/>
    <dgm:cxn modelId="{7AEAB298-6F83-4649-B0FB-96AA28BF6FFD}" type="presOf" srcId="{B60CE698-20C6-4B36-9DFA-A85D88AB9C34}" destId="{6576655B-F95D-45D2-ADBA-063B4BBD95B3}" srcOrd="0" destOrd="0" presId="urn:microsoft.com/office/officeart/2005/8/layout/hList1"/>
    <dgm:cxn modelId="{D78582A8-EA9E-4D04-865A-632FB870C197}" srcId="{B60CE698-20C6-4B36-9DFA-A85D88AB9C34}" destId="{694A128F-8AD1-49AD-8083-0A7795E45262}" srcOrd="0" destOrd="0" parTransId="{FD1B8357-4493-4A55-9E5A-A6F18290A387}" sibTransId="{4760880E-BA68-40AA-B790-C86F10106A6F}"/>
    <dgm:cxn modelId="{F4194AAB-A594-4113-9B4C-F96B0E8E5858}" type="presOf" srcId="{694A128F-8AD1-49AD-8083-0A7795E45262}" destId="{B7782DCA-1137-4136-A162-502A5118610E}" srcOrd="0" destOrd="0" presId="urn:microsoft.com/office/officeart/2005/8/layout/hList1"/>
    <dgm:cxn modelId="{A9EF91CD-7BA7-4E81-942C-C78E514AA325}" srcId="{5E1E0C74-8A0D-438C-951B-306D4CC1EDBA}" destId="{B60CE698-20C6-4B36-9DFA-A85D88AB9C34}" srcOrd="0" destOrd="0" parTransId="{096FC3EA-533F-4DDC-9265-3AE170C2A9C8}" sibTransId="{9E5EED9F-E5EA-43F2-A69D-4A476FC71CA6}"/>
    <dgm:cxn modelId="{C5734CD4-B570-4159-8923-835F0C866D97}" srcId="{5E1E0C74-8A0D-438C-951B-306D4CC1EDBA}" destId="{827E05B5-2385-4C8D-A144-C5E7F45C00EA}" srcOrd="1" destOrd="0" parTransId="{18E89095-075F-4544-B3DA-D263B8DD86DA}" sibTransId="{C1727D16-2350-40FB-9965-27B09DD36228}"/>
    <dgm:cxn modelId="{769B0DD7-4CA0-4EF1-8DFE-C33FBD6E205E}" srcId="{827E05B5-2385-4C8D-A144-C5E7F45C00EA}" destId="{4DBAE1E1-3A77-4EB0-A834-3E02CEA18B72}" srcOrd="1" destOrd="0" parTransId="{CF8FCCDB-1925-4568-BA55-56164396B482}" sibTransId="{804E1F6D-1850-4CDE-9F91-3923040F30E5}"/>
    <dgm:cxn modelId="{AD047FF6-9E08-4668-A70E-3D66FA0DF2A5}" srcId="{B60CE698-20C6-4B36-9DFA-A85D88AB9C34}" destId="{CB605004-77AF-4F2B-922D-CB4EF149F4E9}" srcOrd="1" destOrd="0" parTransId="{97B371EC-F485-4C5C-B4C9-114175830778}" sibTransId="{27597C72-757A-453C-9D79-E788CDFE6417}"/>
    <dgm:cxn modelId="{14CB6120-E430-498E-8418-8B8CE7BDF7DD}" type="presParOf" srcId="{8D0ABA7A-C7FF-4BDD-B4B1-70267BF5905B}" destId="{21096C25-5D55-439C-A452-EE5A0D5DCC09}" srcOrd="0" destOrd="0" presId="urn:microsoft.com/office/officeart/2005/8/layout/hList1"/>
    <dgm:cxn modelId="{DFE40FC7-DEFA-43D1-9C66-5184724FFC18}" type="presParOf" srcId="{21096C25-5D55-439C-A452-EE5A0D5DCC09}" destId="{6576655B-F95D-45D2-ADBA-063B4BBD95B3}" srcOrd="0" destOrd="0" presId="urn:microsoft.com/office/officeart/2005/8/layout/hList1"/>
    <dgm:cxn modelId="{64DEAA96-A738-4D54-87E6-E29C182181AB}" type="presParOf" srcId="{21096C25-5D55-439C-A452-EE5A0D5DCC09}" destId="{B7782DCA-1137-4136-A162-502A5118610E}" srcOrd="1" destOrd="0" presId="urn:microsoft.com/office/officeart/2005/8/layout/hList1"/>
    <dgm:cxn modelId="{8A593778-2B5F-458A-917A-66A3A1146CD3}" type="presParOf" srcId="{8D0ABA7A-C7FF-4BDD-B4B1-70267BF5905B}" destId="{95C13E32-FDD5-4167-A7C4-5ED2F0CC25DB}" srcOrd="1" destOrd="0" presId="urn:microsoft.com/office/officeart/2005/8/layout/hList1"/>
    <dgm:cxn modelId="{EE73C26D-6911-4E72-AA51-15D438D2B36F}" type="presParOf" srcId="{8D0ABA7A-C7FF-4BDD-B4B1-70267BF5905B}" destId="{C58EB186-FB77-46BD-9897-2A7B1E689504}" srcOrd="2" destOrd="0" presId="urn:microsoft.com/office/officeart/2005/8/layout/hList1"/>
    <dgm:cxn modelId="{58E5119B-850C-4AAA-A716-8436524FCA5E}" type="presParOf" srcId="{C58EB186-FB77-46BD-9897-2A7B1E689504}" destId="{EEB02B8B-E50D-4A4A-B732-A0247FBCFF9B}" srcOrd="0" destOrd="0" presId="urn:microsoft.com/office/officeart/2005/8/layout/hList1"/>
    <dgm:cxn modelId="{6E6236D0-9136-48D8-9F3A-772E70CFF35E}" type="presParOf" srcId="{C58EB186-FB77-46BD-9897-2A7B1E689504}" destId="{4FD5258E-2D0E-45B0-B84F-C6F3EB088456}"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6E8B33-3BCC-4D09-86FD-5099EEF63D83}">
      <dsp:nvSpPr>
        <dsp:cNvPr id="0" name=""/>
        <dsp:cNvSpPr/>
      </dsp:nvSpPr>
      <dsp:spPr>
        <a:xfrm rot="16200000">
          <a:off x="-1841134" y="2564431"/>
          <a:ext cx="4171585" cy="5315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260734" bIns="0" numCol="1" spcCol="1270" anchor="t" anchorCtr="0">
          <a:noAutofit/>
        </a:bodyPr>
        <a:lstStyle/>
        <a:p>
          <a:pPr marL="0" lvl="0" indent="0" algn="l" defTabSz="1066800">
            <a:lnSpc>
              <a:spcPct val="90000"/>
            </a:lnSpc>
            <a:spcBef>
              <a:spcPct val="0"/>
            </a:spcBef>
            <a:spcAft>
              <a:spcPct val="35000"/>
            </a:spcAft>
            <a:buNone/>
          </a:pPr>
          <a:r>
            <a:rPr lang="en-US" sz="2400" kern="1200" dirty="0">
              <a:latin typeface="Source Sans Pro" panose="020B0503030403020204" pitchFamily="34" charset="0"/>
              <a:ea typeface="Source Sans Pro" panose="020B0503030403020204" pitchFamily="34" charset="0"/>
            </a:rPr>
            <a:t>Julie Trimbell</a:t>
          </a:r>
        </a:p>
      </dsp:txBody>
      <dsp:txXfrm>
        <a:off x="-1841134" y="2564431"/>
        <a:ext cx="4171585" cy="531558"/>
      </dsp:txXfrm>
    </dsp:sp>
    <dsp:sp modelId="{4DB3F5C4-5F42-41C5-AF5B-4D2A2BE65308}">
      <dsp:nvSpPr>
        <dsp:cNvPr id="0" name=""/>
        <dsp:cNvSpPr/>
      </dsp:nvSpPr>
      <dsp:spPr>
        <a:xfrm>
          <a:off x="331370" y="1494475"/>
          <a:ext cx="2132395" cy="3485894"/>
        </a:xfrm>
        <a:prstGeom prst="rect">
          <a:avLst/>
        </a:prstGeom>
        <a:solidFill>
          <a:srgbClr val="065D8C"/>
        </a:solidFill>
        <a:ln w="15875" cap="rnd"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260734" rIns="99568" bIns="99568" numCol="1" spcCol="1270" anchor="t" anchorCtr="0">
          <a:noAutofit/>
        </a:bodyPr>
        <a:lstStyle/>
        <a:p>
          <a:pPr marL="114300" lvl="1" indent="-114300" algn="l" defTabSz="622300">
            <a:lnSpc>
              <a:spcPct val="90000"/>
            </a:lnSpc>
            <a:spcBef>
              <a:spcPct val="0"/>
            </a:spcBef>
            <a:spcAft>
              <a:spcPct val="15000"/>
            </a:spcAft>
            <a:buChar char="•"/>
          </a:pPr>
          <a:r>
            <a:rPr lang="en-US" sz="1400" kern="1200" dirty="0">
              <a:latin typeface="Source Sans Pro" panose="020B0503030403020204" pitchFamily="34" charset="0"/>
              <a:ea typeface="Source Sans Pro" panose="020B0503030403020204" pitchFamily="34" charset="0"/>
            </a:rPr>
            <a:t>Building Inspection</a:t>
          </a:r>
        </a:p>
        <a:p>
          <a:pPr marL="114300" lvl="1" indent="-114300" algn="l" defTabSz="622300">
            <a:lnSpc>
              <a:spcPct val="90000"/>
            </a:lnSpc>
            <a:spcBef>
              <a:spcPct val="0"/>
            </a:spcBef>
            <a:spcAft>
              <a:spcPct val="15000"/>
            </a:spcAft>
            <a:buChar char="•"/>
          </a:pPr>
          <a:r>
            <a:rPr lang="en-US" sz="1400" kern="1200" dirty="0">
              <a:latin typeface="Source Sans Pro" panose="020B0503030403020204" pitchFamily="34" charset="0"/>
              <a:ea typeface="Source Sans Pro" panose="020B0503030403020204" pitchFamily="34" charset="0"/>
            </a:rPr>
            <a:t>CDA Housing</a:t>
          </a:r>
        </a:p>
        <a:p>
          <a:pPr marL="114300" lvl="1" indent="-114300" algn="l" defTabSz="622300">
            <a:lnSpc>
              <a:spcPct val="90000"/>
            </a:lnSpc>
            <a:spcBef>
              <a:spcPct val="0"/>
            </a:spcBef>
            <a:spcAft>
              <a:spcPct val="15000"/>
            </a:spcAft>
            <a:buChar char="•"/>
          </a:pPr>
          <a:r>
            <a:rPr lang="en-US" sz="1400" kern="1200" dirty="0">
              <a:latin typeface="Source Sans Pro" panose="020B0503030403020204" pitchFamily="34" charset="0"/>
              <a:ea typeface="Source Sans Pro" panose="020B0503030403020204" pitchFamily="34" charset="0"/>
            </a:rPr>
            <a:t>Community Development</a:t>
          </a:r>
        </a:p>
        <a:p>
          <a:pPr marL="114300" lvl="1" indent="-114300" algn="l" defTabSz="622300">
            <a:lnSpc>
              <a:spcPct val="90000"/>
            </a:lnSpc>
            <a:spcBef>
              <a:spcPct val="0"/>
            </a:spcBef>
            <a:spcAft>
              <a:spcPct val="15000"/>
            </a:spcAft>
            <a:buChar char="•"/>
          </a:pPr>
          <a:r>
            <a:rPr lang="en-US" sz="1400" kern="1200" dirty="0">
              <a:latin typeface="Source Sans Pro" panose="020B0503030403020204" pitchFamily="34" charset="0"/>
              <a:ea typeface="Source Sans Pro" panose="020B0503030403020204" pitchFamily="34" charset="0"/>
            </a:rPr>
            <a:t>DPCED Office of the Director</a:t>
          </a:r>
        </a:p>
        <a:p>
          <a:pPr marL="114300" lvl="1" indent="-114300" algn="l" defTabSz="622300">
            <a:lnSpc>
              <a:spcPct val="90000"/>
            </a:lnSpc>
            <a:spcBef>
              <a:spcPct val="0"/>
            </a:spcBef>
            <a:spcAft>
              <a:spcPct val="15000"/>
            </a:spcAft>
            <a:buChar char="•"/>
          </a:pPr>
          <a:r>
            <a:rPr lang="en-US" sz="1400" kern="1200" dirty="0">
              <a:latin typeface="Source Sans Pro" panose="020B0503030403020204" pitchFamily="34" charset="0"/>
              <a:ea typeface="Source Sans Pro" panose="020B0503030403020204" pitchFamily="34" charset="0"/>
            </a:rPr>
            <a:t>Economic Development</a:t>
          </a:r>
        </a:p>
        <a:p>
          <a:pPr marL="114300" lvl="1" indent="-114300" algn="l" defTabSz="622300">
            <a:lnSpc>
              <a:spcPct val="90000"/>
            </a:lnSpc>
            <a:spcBef>
              <a:spcPct val="0"/>
            </a:spcBef>
            <a:spcAft>
              <a:spcPct val="15000"/>
            </a:spcAft>
            <a:buChar char="•"/>
          </a:pPr>
          <a:r>
            <a:rPr lang="en-US" sz="1400" kern="1200" dirty="0">
              <a:latin typeface="Source Sans Pro" panose="020B0503030403020204" pitchFamily="34" charset="0"/>
              <a:ea typeface="Source Sans Pro" panose="020B0503030403020204" pitchFamily="34" charset="0"/>
            </a:rPr>
            <a:t>Fire</a:t>
          </a:r>
        </a:p>
        <a:p>
          <a:pPr marL="114300" lvl="1" indent="-114300" algn="l" defTabSz="622300">
            <a:lnSpc>
              <a:spcPct val="90000"/>
            </a:lnSpc>
            <a:spcBef>
              <a:spcPct val="0"/>
            </a:spcBef>
            <a:spcAft>
              <a:spcPct val="15000"/>
            </a:spcAft>
            <a:buChar char="•"/>
          </a:pPr>
          <a:r>
            <a:rPr lang="en-US" sz="1400" kern="1200" dirty="0">
              <a:latin typeface="Source Sans Pro" panose="020B0503030403020204" pitchFamily="34" charset="0"/>
              <a:ea typeface="Source Sans Pro" panose="020B0503030403020204" pitchFamily="34" charset="0"/>
            </a:rPr>
            <a:t>Human Resources</a:t>
          </a:r>
        </a:p>
        <a:p>
          <a:pPr marL="114300" lvl="1" indent="-114300" algn="l" defTabSz="622300">
            <a:lnSpc>
              <a:spcPct val="90000"/>
            </a:lnSpc>
            <a:spcBef>
              <a:spcPct val="0"/>
            </a:spcBef>
            <a:spcAft>
              <a:spcPct val="15000"/>
            </a:spcAft>
            <a:buChar char="•"/>
          </a:pPr>
          <a:r>
            <a:rPr lang="en-US" sz="1400" kern="1200" dirty="0">
              <a:latin typeface="Source Sans Pro" panose="020B0503030403020204" pitchFamily="34" charset="0"/>
              <a:ea typeface="Source Sans Pro" panose="020B0503030403020204" pitchFamily="34" charset="0"/>
            </a:rPr>
            <a:t>Mayor’s Office</a:t>
          </a:r>
        </a:p>
        <a:p>
          <a:pPr marL="114300" lvl="1" indent="-114300" algn="l" defTabSz="622300">
            <a:lnSpc>
              <a:spcPct val="90000"/>
            </a:lnSpc>
            <a:spcBef>
              <a:spcPct val="0"/>
            </a:spcBef>
            <a:spcAft>
              <a:spcPct val="15000"/>
            </a:spcAft>
            <a:buChar char="•"/>
          </a:pPr>
          <a:r>
            <a:rPr lang="en-US" sz="1400" kern="1200" dirty="0">
              <a:latin typeface="Source Sans Pro" panose="020B0503030403020204" pitchFamily="34" charset="0"/>
              <a:ea typeface="Source Sans Pro" panose="020B0503030403020204" pitchFamily="34" charset="0"/>
            </a:rPr>
            <a:t>Office of the Independent Police Monitor</a:t>
          </a:r>
        </a:p>
        <a:p>
          <a:pPr marL="114300" lvl="1" indent="-114300" algn="l" defTabSz="622300">
            <a:lnSpc>
              <a:spcPct val="90000"/>
            </a:lnSpc>
            <a:spcBef>
              <a:spcPct val="0"/>
            </a:spcBef>
            <a:spcAft>
              <a:spcPct val="15000"/>
            </a:spcAft>
            <a:buChar char="•"/>
          </a:pPr>
          <a:r>
            <a:rPr lang="en-US" sz="1400" kern="1200" dirty="0">
              <a:latin typeface="Source Sans Pro" panose="020B0503030403020204" pitchFamily="34" charset="0"/>
              <a:ea typeface="Source Sans Pro" panose="020B0503030403020204" pitchFamily="34" charset="0"/>
            </a:rPr>
            <a:t>Planning</a:t>
          </a:r>
        </a:p>
      </dsp:txBody>
      <dsp:txXfrm>
        <a:off x="331370" y="1494475"/>
        <a:ext cx="2132395" cy="3485894"/>
      </dsp:txXfrm>
    </dsp:sp>
    <dsp:sp modelId="{04358B9A-EF17-49CF-AD75-9A84E6FD93F5}">
      <dsp:nvSpPr>
        <dsp:cNvPr id="0" name=""/>
        <dsp:cNvSpPr/>
      </dsp:nvSpPr>
      <dsp:spPr>
        <a:xfrm>
          <a:off x="190692" y="35873"/>
          <a:ext cx="1421390" cy="1502607"/>
        </a:xfrm>
        <a:prstGeom prst="rect">
          <a:avLst/>
        </a:prstGeom>
        <a:blipFill rotWithShape="1">
          <a:blip xmlns:r="http://schemas.openxmlformats.org/officeDocument/2006/relationships" r:embed="rId1"/>
          <a:stretch>
            <a:fillRect/>
          </a:stretch>
        </a:blipFill>
        <a:ln w="15875" cap="rnd"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7B5730C-5D66-416F-B4F8-E4708CDA0FEF}">
      <dsp:nvSpPr>
        <dsp:cNvPr id="0" name=""/>
        <dsp:cNvSpPr/>
      </dsp:nvSpPr>
      <dsp:spPr>
        <a:xfrm rot="16200000">
          <a:off x="804113" y="2712330"/>
          <a:ext cx="3956209" cy="5207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260734" bIns="0" numCol="1" spcCol="1270" anchor="t" anchorCtr="0">
          <a:noAutofit/>
        </a:bodyPr>
        <a:lstStyle/>
        <a:p>
          <a:pPr marL="0" lvl="0" indent="0" algn="l" defTabSz="1111250">
            <a:lnSpc>
              <a:spcPct val="90000"/>
            </a:lnSpc>
            <a:spcBef>
              <a:spcPct val="0"/>
            </a:spcBef>
            <a:spcAft>
              <a:spcPct val="35000"/>
            </a:spcAft>
            <a:buNone/>
          </a:pPr>
          <a:r>
            <a:rPr lang="en-US" sz="2500" kern="1200" dirty="0">
              <a:latin typeface="Source Sans Pro" panose="020B0503030403020204" pitchFamily="34" charset="0"/>
              <a:ea typeface="Source Sans Pro" panose="020B0503030403020204" pitchFamily="34" charset="0"/>
            </a:rPr>
            <a:t>Bill Wick</a:t>
          </a:r>
        </a:p>
      </dsp:txBody>
      <dsp:txXfrm>
        <a:off x="804113" y="2712330"/>
        <a:ext cx="3956209" cy="520776"/>
      </dsp:txXfrm>
    </dsp:sp>
    <dsp:sp modelId="{C9C6C7DB-7BF4-4F94-87D0-5A6FE3E77871}">
      <dsp:nvSpPr>
        <dsp:cNvPr id="0" name=""/>
        <dsp:cNvSpPr/>
      </dsp:nvSpPr>
      <dsp:spPr>
        <a:xfrm>
          <a:off x="2987860" y="1571746"/>
          <a:ext cx="2023395" cy="3389759"/>
        </a:xfrm>
        <a:prstGeom prst="rect">
          <a:avLst/>
        </a:prstGeom>
        <a:solidFill>
          <a:srgbClr val="065D8C"/>
        </a:solidFill>
        <a:ln w="15875" cap="rnd"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260734" rIns="113792" bIns="113792" numCol="1" spcCol="1270" anchor="t" anchorCtr="0">
          <a:noAutofit/>
        </a:bodyPr>
        <a:lstStyle/>
        <a:p>
          <a:pPr marL="171450" lvl="1" indent="-171450" algn="l" defTabSz="711200">
            <a:lnSpc>
              <a:spcPct val="90000"/>
            </a:lnSpc>
            <a:spcBef>
              <a:spcPct val="0"/>
            </a:spcBef>
            <a:spcAft>
              <a:spcPct val="15000"/>
            </a:spcAft>
            <a:buChar char="•"/>
          </a:pPr>
          <a:r>
            <a:rPr lang="en-US" sz="1600" kern="1200" dirty="0">
              <a:latin typeface="Source Sans Pro" panose="020B0503030403020204" pitchFamily="34" charset="0"/>
              <a:ea typeface="Source Sans Pro" panose="020B0503030403020204" pitchFamily="34" charset="0"/>
            </a:rPr>
            <a:t>Attorneys</a:t>
          </a:r>
        </a:p>
        <a:p>
          <a:pPr marL="171450" lvl="1" indent="-171450" algn="l" defTabSz="711200">
            <a:lnSpc>
              <a:spcPct val="90000"/>
            </a:lnSpc>
            <a:spcBef>
              <a:spcPct val="0"/>
            </a:spcBef>
            <a:spcAft>
              <a:spcPct val="15000"/>
            </a:spcAft>
            <a:buChar char="•"/>
          </a:pPr>
          <a:r>
            <a:rPr lang="en-US" sz="1600" kern="1200" dirty="0">
              <a:latin typeface="Source Sans Pro" panose="020B0503030403020204" pitchFamily="34" charset="0"/>
              <a:ea typeface="Source Sans Pro" panose="020B0503030403020204" pitchFamily="34" charset="0"/>
            </a:rPr>
            <a:t>Common Council</a:t>
          </a:r>
        </a:p>
        <a:p>
          <a:pPr marL="171450" lvl="1" indent="-171450" algn="l" defTabSz="711200">
            <a:lnSpc>
              <a:spcPct val="90000"/>
            </a:lnSpc>
            <a:spcBef>
              <a:spcPct val="0"/>
            </a:spcBef>
            <a:spcAft>
              <a:spcPct val="15000"/>
            </a:spcAft>
            <a:buChar char="•"/>
          </a:pPr>
          <a:r>
            <a:rPr lang="en-US" sz="1600" kern="1200" dirty="0">
              <a:latin typeface="Source Sans Pro" panose="020B0503030403020204" pitchFamily="34" charset="0"/>
              <a:ea typeface="Source Sans Pro" panose="020B0503030403020204" pitchFamily="34" charset="0"/>
            </a:rPr>
            <a:t>Fleet</a:t>
          </a:r>
        </a:p>
        <a:p>
          <a:pPr marL="171450" lvl="1" indent="-171450" algn="l" defTabSz="711200">
            <a:lnSpc>
              <a:spcPct val="90000"/>
            </a:lnSpc>
            <a:spcBef>
              <a:spcPct val="0"/>
            </a:spcBef>
            <a:spcAft>
              <a:spcPct val="15000"/>
            </a:spcAft>
            <a:buChar char="•"/>
          </a:pPr>
          <a:r>
            <a:rPr lang="en-US" sz="1600" kern="1200" dirty="0">
              <a:latin typeface="Source Sans Pro" panose="020B0503030403020204" pitchFamily="34" charset="0"/>
              <a:ea typeface="Source Sans Pro" panose="020B0503030403020204" pitchFamily="34" charset="0"/>
            </a:rPr>
            <a:t>Finance</a:t>
          </a:r>
        </a:p>
        <a:p>
          <a:pPr marL="171450" lvl="1" indent="-171450" algn="l" defTabSz="711200">
            <a:lnSpc>
              <a:spcPct val="90000"/>
            </a:lnSpc>
            <a:spcBef>
              <a:spcPct val="0"/>
            </a:spcBef>
            <a:spcAft>
              <a:spcPct val="15000"/>
            </a:spcAft>
            <a:buChar char="•"/>
          </a:pPr>
          <a:r>
            <a:rPr lang="en-US" sz="1600" kern="1200" dirty="0">
              <a:latin typeface="Source Sans Pro" panose="020B0503030403020204" pitchFamily="34" charset="0"/>
              <a:ea typeface="Source Sans Pro" panose="020B0503030403020204" pitchFamily="34" charset="0"/>
            </a:rPr>
            <a:t>IT</a:t>
          </a:r>
        </a:p>
        <a:p>
          <a:pPr marL="171450" lvl="1" indent="-171450" algn="l" defTabSz="711200">
            <a:lnSpc>
              <a:spcPct val="90000"/>
            </a:lnSpc>
            <a:spcBef>
              <a:spcPct val="0"/>
            </a:spcBef>
            <a:spcAft>
              <a:spcPct val="15000"/>
            </a:spcAft>
            <a:buChar char="•"/>
          </a:pPr>
          <a:r>
            <a:rPr lang="en-US" sz="1600" kern="1200" dirty="0">
              <a:latin typeface="Source Sans Pro" panose="020B0503030403020204" pitchFamily="34" charset="0"/>
              <a:ea typeface="Source Sans Pro" panose="020B0503030403020204" pitchFamily="34" charset="0"/>
            </a:rPr>
            <a:t>Parks</a:t>
          </a:r>
        </a:p>
        <a:p>
          <a:pPr marL="171450" lvl="1" indent="-171450" algn="l" defTabSz="711200">
            <a:lnSpc>
              <a:spcPct val="90000"/>
            </a:lnSpc>
            <a:spcBef>
              <a:spcPct val="0"/>
            </a:spcBef>
            <a:spcAft>
              <a:spcPct val="15000"/>
            </a:spcAft>
            <a:buChar char="•"/>
          </a:pPr>
          <a:r>
            <a:rPr lang="en-US" sz="1600" kern="1200" dirty="0">
              <a:latin typeface="Source Sans Pro" panose="020B0503030403020204" pitchFamily="34" charset="0"/>
              <a:ea typeface="Source Sans Pro" panose="020B0503030403020204" pitchFamily="34" charset="0"/>
            </a:rPr>
            <a:t>Streets</a:t>
          </a:r>
        </a:p>
      </dsp:txBody>
      <dsp:txXfrm>
        <a:off x="2987860" y="1571746"/>
        <a:ext cx="2023395" cy="3389759"/>
      </dsp:txXfrm>
    </dsp:sp>
    <dsp:sp modelId="{63FE35F9-037C-4260-9055-1C70B08B40F8}">
      <dsp:nvSpPr>
        <dsp:cNvPr id="0" name=""/>
        <dsp:cNvSpPr/>
      </dsp:nvSpPr>
      <dsp:spPr>
        <a:xfrm>
          <a:off x="2884256" y="20902"/>
          <a:ext cx="1423141" cy="1501590"/>
        </a:xfrm>
        <a:prstGeom prst="rect">
          <a:avLst/>
        </a:prstGeom>
        <a:blipFill rotWithShape="1">
          <a:blip xmlns:r="http://schemas.openxmlformats.org/officeDocument/2006/relationships" r:embed="rId2"/>
          <a:stretch>
            <a:fillRect/>
          </a:stretch>
        </a:blipFill>
        <a:ln w="15875" cap="rnd"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45D4810-895F-4C72-8433-79BFA81650A1}">
      <dsp:nvSpPr>
        <dsp:cNvPr id="0" name=""/>
        <dsp:cNvSpPr/>
      </dsp:nvSpPr>
      <dsp:spPr>
        <a:xfrm rot="16200000">
          <a:off x="3654457" y="2966544"/>
          <a:ext cx="3510265" cy="5014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260734" bIns="0" numCol="1" spcCol="1270" anchor="t" anchorCtr="0">
          <a:noAutofit/>
        </a:bodyPr>
        <a:lstStyle/>
        <a:p>
          <a:pPr marL="0" lvl="0" indent="0" algn="l" defTabSz="1066800">
            <a:lnSpc>
              <a:spcPct val="90000"/>
            </a:lnSpc>
            <a:spcBef>
              <a:spcPct val="0"/>
            </a:spcBef>
            <a:spcAft>
              <a:spcPct val="35000"/>
            </a:spcAft>
            <a:buNone/>
          </a:pPr>
          <a:r>
            <a:rPr lang="en-US" sz="2400" kern="1200" dirty="0">
              <a:latin typeface="Source Sans Pro" panose="020B0503030403020204" pitchFamily="34" charset="0"/>
              <a:ea typeface="Source Sans Pro" panose="020B0503030403020204" pitchFamily="34" charset="0"/>
            </a:rPr>
            <a:t>Brooke Gillitzer</a:t>
          </a:r>
        </a:p>
      </dsp:txBody>
      <dsp:txXfrm>
        <a:off x="3654457" y="2966544"/>
        <a:ext cx="3510265" cy="501450"/>
      </dsp:txXfrm>
    </dsp:sp>
    <dsp:sp modelId="{697E38D9-03CE-4B98-9A1E-740E2A3EBBC1}">
      <dsp:nvSpPr>
        <dsp:cNvPr id="0" name=""/>
        <dsp:cNvSpPr/>
      </dsp:nvSpPr>
      <dsp:spPr>
        <a:xfrm>
          <a:off x="5648159" y="1450901"/>
          <a:ext cx="2015089" cy="3524032"/>
        </a:xfrm>
        <a:prstGeom prst="rect">
          <a:avLst/>
        </a:prstGeom>
        <a:solidFill>
          <a:srgbClr val="065D8C"/>
        </a:solidFill>
        <a:ln w="15875" cap="rnd"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260734" rIns="113792" bIns="113792" numCol="1" spcCol="1270" anchor="t" anchorCtr="0">
          <a:noAutofit/>
        </a:bodyPr>
        <a:lstStyle/>
        <a:p>
          <a:pPr marL="171450" lvl="1" indent="-171450" algn="l" defTabSz="711200">
            <a:lnSpc>
              <a:spcPct val="90000"/>
            </a:lnSpc>
            <a:spcBef>
              <a:spcPct val="0"/>
            </a:spcBef>
            <a:spcAft>
              <a:spcPct val="15000"/>
            </a:spcAft>
            <a:buChar char="•"/>
          </a:pPr>
          <a:r>
            <a:rPr lang="en-US" sz="1600" kern="1200" dirty="0">
              <a:latin typeface="Source Sans Pro" panose="020B0503030403020204" pitchFamily="34" charset="0"/>
              <a:ea typeface="Source Sans Pro" panose="020B0503030403020204" pitchFamily="34" charset="0"/>
            </a:rPr>
            <a:t>Civil Rights</a:t>
          </a:r>
        </a:p>
        <a:p>
          <a:pPr marL="171450" lvl="1" indent="-171450" algn="l" defTabSz="711200">
            <a:lnSpc>
              <a:spcPct val="90000"/>
            </a:lnSpc>
            <a:spcBef>
              <a:spcPct val="0"/>
            </a:spcBef>
            <a:spcAft>
              <a:spcPct val="15000"/>
            </a:spcAft>
            <a:buChar char="•"/>
          </a:pPr>
          <a:r>
            <a:rPr lang="en-US" sz="1600" kern="1200" dirty="0">
              <a:latin typeface="Source Sans Pro" panose="020B0503030403020204" pitchFamily="34" charset="0"/>
              <a:ea typeface="Source Sans Pro" panose="020B0503030403020204" pitchFamily="34" charset="0"/>
            </a:rPr>
            <a:t>Clerks</a:t>
          </a:r>
        </a:p>
        <a:p>
          <a:pPr marL="171450" lvl="1" indent="-171450" algn="l" defTabSz="711200">
            <a:lnSpc>
              <a:spcPct val="90000"/>
            </a:lnSpc>
            <a:spcBef>
              <a:spcPct val="0"/>
            </a:spcBef>
            <a:spcAft>
              <a:spcPct val="15000"/>
            </a:spcAft>
            <a:buChar char="•"/>
          </a:pPr>
          <a:r>
            <a:rPr lang="en-US" sz="1600" kern="1200" dirty="0">
              <a:latin typeface="Source Sans Pro" panose="020B0503030403020204" pitchFamily="34" charset="0"/>
              <a:ea typeface="Source Sans Pro" panose="020B0503030403020204" pitchFamily="34" charset="0"/>
            </a:rPr>
            <a:t>EAP</a:t>
          </a:r>
        </a:p>
        <a:p>
          <a:pPr marL="171450" lvl="1" indent="-171450" algn="l" defTabSz="711200">
            <a:lnSpc>
              <a:spcPct val="90000"/>
            </a:lnSpc>
            <a:spcBef>
              <a:spcPct val="0"/>
            </a:spcBef>
            <a:spcAft>
              <a:spcPct val="15000"/>
            </a:spcAft>
            <a:buChar char="•"/>
          </a:pPr>
          <a:r>
            <a:rPr lang="en-US" sz="1600" kern="1200" dirty="0">
              <a:latin typeface="Source Sans Pro" panose="020B0503030403020204" pitchFamily="34" charset="0"/>
              <a:ea typeface="Source Sans Pro" panose="020B0503030403020204" pitchFamily="34" charset="0"/>
            </a:rPr>
            <a:t>Metro</a:t>
          </a:r>
        </a:p>
        <a:p>
          <a:pPr marL="171450" lvl="1" indent="-171450" algn="l" defTabSz="711200">
            <a:lnSpc>
              <a:spcPct val="90000"/>
            </a:lnSpc>
            <a:spcBef>
              <a:spcPct val="0"/>
            </a:spcBef>
            <a:spcAft>
              <a:spcPct val="15000"/>
            </a:spcAft>
            <a:buChar char="•"/>
          </a:pPr>
          <a:r>
            <a:rPr lang="en-US" sz="1600" kern="1200" dirty="0">
              <a:latin typeface="Source Sans Pro" panose="020B0503030403020204" pitchFamily="34" charset="0"/>
              <a:ea typeface="Source Sans Pro" panose="020B0503030403020204" pitchFamily="34" charset="0"/>
            </a:rPr>
            <a:t>Monona Terrace</a:t>
          </a:r>
        </a:p>
        <a:p>
          <a:pPr marL="171450" lvl="1" indent="-171450" algn="l" defTabSz="711200">
            <a:lnSpc>
              <a:spcPct val="90000"/>
            </a:lnSpc>
            <a:spcBef>
              <a:spcPct val="0"/>
            </a:spcBef>
            <a:spcAft>
              <a:spcPct val="15000"/>
            </a:spcAft>
            <a:buChar char="•"/>
          </a:pPr>
          <a:r>
            <a:rPr lang="en-US" sz="1600" kern="1200" dirty="0">
              <a:latin typeface="Source Sans Pro" panose="020B0503030403020204" pitchFamily="34" charset="0"/>
              <a:ea typeface="Source Sans Pro" panose="020B0503030403020204" pitchFamily="34" charset="0"/>
            </a:rPr>
            <a:t>Municipal Court</a:t>
          </a:r>
        </a:p>
        <a:p>
          <a:pPr marL="171450" lvl="1" indent="-171450" algn="l" defTabSz="711200">
            <a:lnSpc>
              <a:spcPct val="90000"/>
            </a:lnSpc>
            <a:spcBef>
              <a:spcPct val="0"/>
            </a:spcBef>
            <a:spcAft>
              <a:spcPct val="15000"/>
            </a:spcAft>
            <a:buChar char="•"/>
          </a:pPr>
          <a:r>
            <a:rPr lang="en-US" sz="1600" kern="1200" dirty="0">
              <a:latin typeface="Source Sans Pro" panose="020B0503030403020204" pitchFamily="34" charset="0"/>
              <a:ea typeface="Source Sans Pro" panose="020B0503030403020204" pitchFamily="34" charset="0"/>
            </a:rPr>
            <a:t>Police</a:t>
          </a:r>
        </a:p>
        <a:p>
          <a:pPr marL="171450" lvl="1" indent="-171450" algn="l" defTabSz="711200">
            <a:lnSpc>
              <a:spcPct val="90000"/>
            </a:lnSpc>
            <a:spcBef>
              <a:spcPct val="0"/>
            </a:spcBef>
            <a:spcAft>
              <a:spcPct val="15000"/>
            </a:spcAft>
            <a:buChar char="•"/>
          </a:pPr>
          <a:r>
            <a:rPr lang="en-US" sz="1600" kern="1200" dirty="0">
              <a:latin typeface="Source Sans Pro" panose="020B0503030403020204" pitchFamily="34" charset="0"/>
              <a:ea typeface="Source Sans Pro" panose="020B0503030403020204" pitchFamily="34" charset="0"/>
            </a:rPr>
            <a:t>Water Utility</a:t>
          </a:r>
        </a:p>
      </dsp:txBody>
      <dsp:txXfrm>
        <a:off x="5648159" y="1450901"/>
        <a:ext cx="2015089" cy="3524032"/>
      </dsp:txXfrm>
    </dsp:sp>
    <dsp:sp modelId="{9D29528E-C378-46F9-BCFE-3AD2C31D2FE0}">
      <dsp:nvSpPr>
        <dsp:cNvPr id="0" name=""/>
        <dsp:cNvSpPr/>
      </dsp:nvSpPr>
      <dsp:spPr>
        <a:xfrm>
          <a:off x="5527383" y="20908"/>
          <a:ext cx="1574541" cy="1511991"/>
        </a:xfrm>
        <a:prstGeom prst="rect">
          <a:avLst/>
        </a:prstGeom>
        <a:blipFill rotWithShape="1">
          <a:blip xmlns:r="http://schemas.openxmlformats.org/officeDocument/2006/relationships" r:embed="rId3"/>
          <a:srcRect/>
          <a:stretch>
            <a:fillRect t="-4000" b="-4000"/>
          </a:stretch>
        </a:blipFill>
        <a:ln w="15875" cap="rnd"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56335CC-F0AC-48F4-AFBB-10CE68931881}">
      <dsp:nvSpPr>
        <dsp:cNvPr id="0" name=""/>
        <dsp:cNvSpPr/>
      </dsp:nvSpPr>
      <dsp:spPr>
        <a:xfrm rot="16200000">
          <a:off x="6123664" y="2706910"/>
          <a:ext cx="3956209" cy="4611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260734" bIns="0" numCol="1" spcCol="1270" anchor="t" anchorCtr="0">
          <a:noAutofit/>
        </a:bodyPr>
        <a:lstStyle/>
        <a:p>
          <a:pPr marL="0" lvl="0" indent="0" algn="l" defTabSz="1066800">
            <a:lnSpc>
              <a:spcPct val="90000"/>
            </a:lnSpc>
            <a:spcBef>
              <a:spcPct val="0"/>
            </a:spcBef>
            <a:spcAft>
              <a:spcPct val="35000"/>
            </a:spcAft>
            <a:buNone/>
          </a:pPr>
          <a:r>
            <a:rPr lang="en-US" sz="2400" kern="1200" dirty="0">
              <a:latin typeface="Source Sans Pro" panose="020B0503030403020204" pitchFamily="34" charset="0"/>
              <a:ea typeface="Source Sans Pro" panose="020B0503030403020204" pitchFamily="34" charset="0"/>
            </a:rPr>
            <a:t>Brittney Hayes</a:t>
          </a:r>
          <a:endParaRPr lang="en-US" sz="1800" kern="1200" dirty="0">
            <a:latin typeface="Source Sans Pro" panose="020B0503030403020204" pitchFamily="34" charset="0"/>
            <a:ea typeface="Source Sans Pro" panose="020B0503030403020204" pitchFamily="34" charset="0"/>
          </a:endParaRPr>
        </a:p>
      </dsp:txBody>
      <dsp:txXfrm>
        <a:off x="6123664" y="2706910"/>
        <a:ext cx="3956209" cy="461131"/>
      </dsp:txXfrm>
    </dsp:sp>
    <dsp:sp modelId="{D310173A-5D90-4BA9-8FA7-7B294F810E54}">
      <dsp:nvSpPr>
        <dsp:cNvPr id="0" name=""/>
        <dsp:cNvSpPr/>
      </dsp:nvSpPr>
      <dsp:spPr>
        <a:xfrm>
          <a:off x="8256280" y="1545306"/>
          <a:ext cx="1898417" cy="3440042"/>
        </a:xfrm>
        <a:prstGeom prst="rect">
          <a:avLst/>
        </a:prstGeom>
        <a:solidFill>
          <a:srgbClr val="065D8C"/>
        </a:solidFill>
        <a:ln w="15875" cap="rnd"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260734" rIns="113792" bIns="113792" numCol="1" spcCol="1270" anchor="t" anchorCtr="0">
          <a:noAutofit/>
        </a:bodyPr>
        <a:lstStyle/>
        <a:p>
          <a:pPr marL="171450" lvl="1" indent="-171450" algn="l" defTabSz="711200">
            <a:lnSpc>
              <a:spcPct val="90000"/>
            </a:lnSpc>
            <a:spcBef>
              <a:spcPct val="0"/>
            </a:spcBef>
            <a:spcAft>
              <a:spcPct val="15000"/>
            </a:spcAft>
            <a:buChar char="•"/>
          </a:pPr>
          <a:r>
            <a:rPr lang="en-US" sz="1600" kern="1200" dirty="0">
              <a:latin typeface="Source Sans Pro" panose="020B0503030403020204" pitchFamily="34" charset="0"/>
              <a:ea typeface="Source Sans Pro" panose="020B0503030403020204" pitchFamily="34" charset="0"/>
            </a:rPr>
            <a:t>Assessors</a:t>
          </a:r>
        </a:p>
        <a:p>
          <a:pPr marL="171450" lvl="1" indent="-171450" algn="l" defTabSz="711200">
            <a:lnSpc>
              <a:spcPct val="90000"/>
            </a:lnSpc>
            <a:spcBef>
              <a:spcPct val="0"/>
            </a:spcBef>
            <a:spcAft>
              <a:spcPct val="15000"/>
            </a:spcAft>
            <a:buChar char="•"/>
          </a:pPr>
          <a:r>
            <a:rPr lang="en-US" sz="1600" kern="1200" dirty="0">
              <a:latin typeface="Source Sans Pro" panose="020B0503030403020204" pitchFamily="34" charset="0"/>
              <a:ea typeface="Source Sans Pro" panose="020B0503030403020204" pitchFamily="34" charset="0"/>
            </a:rPr>
            <a:t>DOT Office of Director</a:t>
          </a:r>
        </a:p>
        <a:p>
          <a:pPr marL="171450" lvl="1" indent="-171450" algn="l" defTabSz="711200">
            <a:lnSpc>
              <a:spcPct val="90000"/>
            </a:lnSpc>
            <a:spcBef>
              <a:spcPct val="0"/>
            </a:spcBef>
            <a:spcAft>
              <a:spcPct val="15000"/>
            </a:spcAft>
            <a:buChar char="•"/>
          </a:pPr>
          <a:r>
            <a:rPr lang="en-US" sz="1600" kern="1200" dirty="0">
              <a:latin typeface="Source Sans Pro" panose="020B0503030403020204" pitchFamily="34" charset="0"/>
              <a:ea typeface="Source Sans Pro" panose="020B0503030403020204" pitchFamily="34" charset="0"/>
            </a:rPr>
            <a:t>Engineering</a:t>
          </a:r>
        </a:p>
        <a:p>
          <a:pPr marL="171450" lvl="1" indent="-171450" algn="l" defTabSz="711200">
            <a:lnSpc>
              <a:spcPct val="90000"/>
            </a:lnSpc>
            <a:spcBef>
              <a:spcPct val="0"/>
            </a:spcBef>
            <a:spcAft>
              <a:spcPct val="15000"/>
            </a:spcAft>
            <a:buChar char="•"/>
          </a:pPr>
          <a:r>
            <a:rPr lang="en-US" sz="1600" kern="1200" dirty="0">
              <a:latin typeface="Source Sans Pro" panose="020B0503030403020204" pitchFamily="34" charset="0"/>
              <a:ea typeface="Source Sans Pro" panose="020B0503030403020204" pitchFamily="34" charset="0"/>
            </a:rPr>
            <a:t>Library</a:t>
          </a:r>
        </a:p>
        <a:p>
          <a:pPr marL="171450" lvl="1" indent="-171450" algn="l" defTabSz="711200">
            <a:lnSpc>
              <a:spcPct val="90000"/>
            </a:lnSpc>
            <a:spcBef>
              <a:spcPct val="0"/>
            </a:spcBef>
            <a:spcAft>
              <a:spcPct val="15000"/>
            </a:spcAft>
            <a:buChar char="•"/>
          </a:pPr>
          <a:r>
            <a:rPr lang="en-US" sz="1600" kern="1200" dirty="0">
              <a:latin typeface="Source Sans Pro" panose="020B0503030403020204" pitchFamily="34" charset="0"/>
              <a:ea typeface="Source Sans Pro" panose="020B0503030403020204" pitchFamily="34" charset="0"/>
            </a:rPr>
            <a:t>Parking</a:t>
          </a:r>
        </a:p>
        <a:p>
          <a:pPr marL="171450" lvl="1" indent="-171450" algn="l" defTabSz="711200">
            <a:lnSpc>
              <a:spcPct val="90000"/>
            </a:lnSpc>
            <a:spcBef>
              <a:spcPct val="0"/>
            </a:spcBef>
            <a:spcAft>
              <a:spcPct val="15000"/>
            </a:spcAft>
            <a:buChar char="•"/>
          </a:pPr>
          <a:r>
            <a:rPr lang="en-US" sz="1600" kern="1200" dirty="0">
              <a:latin typeface="Source Sans Pro" panose="020B0503030403020204" pitchFamily="34" charset="0"/>
              <a:ea typeface="Source Sans Pro" panose="020B0503030403020204" pitchFamily="34" charset="0"/>
            </a:rPr>
            <a:t>Parks Assist</a:t>
          </a:r>
        </a:p>
        <a:p>
          <a:pPr marL="171450" lvl="1" indent="-171450" algn="l" defTabSz="711200">
            <a:lnSpc>
              <a:spcPct val="90000"/>
            </a:lnSpc>
            <a:spcBef>
              <a:spcPct val="0"/>
            </a:spcBef>
            <a:spcAft>
              <a:spcPct val="15000"/>
            </a:spcAft>
            <a:buChar char="•"/>
          </a:pPr>
          <a:r>
            <a:rPr lang="en-US" sz="1600" kern="1200" dirty="0">
              <a:latin typeface="Source Sans Pro" panose="020B0503030403020204" pitchFamily="34" charset="0"/>
              <a:ea typeface="Source Sans Pro" panose="020B0503030403020204" pitchFamily="34" charset="0"/>
            </a:rPr>
            <a:t>Traffic Engineering</a:t>
          </a:r>
        </a:p>
      </dsp:txBody>
      <dsp:txXfrm>
        <a:off x="8256280" y="1545306"/>
        <a:ext cx="1898417" cy="3440042"/>
      </dsp:txXfrm>
    </dsp:sp>
    <dsp:sp modelId="{276AC0D4-1F15-4D50-ACE4-0F474F9A0575}">
      <dsp:nvSpPr>
        <dsp:cNvPr id="0" name=""/>
        <dsp:cNvSpPr/>
      </dsp:nvSpPr>
      <dsp:spPr>
        <a:xfrm>
          <a:off x="8066562" y="15007"/>
          <a:ext cx="1514965" cy="1610242"/>
        </a:xfrm>
        <a:prstGeom prst="rect">
          <a:avLst/>
        </a:prstGeom>
        <a:blipFill>
          <a:blip xmlns:r="http://schemas.openxmlformats.org/officeDocument/2006/relationships" r:embed="rId4"/>
          <a:srcRect/>
          <a:stretch>
            <a:fillRect t="-25000" b="-25000"/>
          </a:stretch>
        </a:blipFill>
        <a:ln w="15875" cap="rnd"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ACBCB6-3B96-47EB-9F38-017A60DA070D}">
      <dsp:nvSpPr>
        <dsp:cNvPr id="0" name=""/>
        <dsp:cNvSpPr/>
      </dsp:nvSpPr>
      <dsp:spPr>
        <a:xfrm rot="5400000">
          <a:off x="6753339" y="-2892597"/>
          <a:ext cx="727608" cy="6698487"/>
        </a:xfrm>
        <a:prstGeom prst="round2SameRect">
          <a:avLst/>
        </a:prstGeom>
        <a:solidFill>
          <a:schemeClr val="accent6">
            <a:alpha val="90000"/>
            <a:tint val="40000"/>
            <a:hueOff val="0"/>
            <a:satOff val="0"/>
            <a:lumOff val="0"/>
            <a:alphaOff val="0"/>
          </a:schemeClr>
        </a:solidFill>
        <a:ln w="9525" cap="rnd" cmpd="sng" algn="ctr">
          <a:solidFill>
            <a:schemeClr val="accent6">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0" tIns="38100" rIns="76200" bIns="38100" numCol="1" spcCol="1270" anchor="ctr" anchorCtr="0">
          <a:noAutofit/>
        </a:bodyPr>
        <a:lstStyle/>
        <a:p>
          <a:pPr marL="228600" lvl="1" indent="-228600" algn="l" defTabSz="889000" rtl="0">
            <a:lnSpc>
              <a:spcPct val="90000"/>
            </a:lnSpc>
            <a:spcBef>
              <a:spcPct val="0"/>
            </a:spcBef>
            <a:spcAft>
              <a:spcPct val="15000"/>
            </a:spcAft>
            <a:buChar char="•"/>
          </a:pPr>
          <a:r>
            <a:rPr lang="en-US" sz="2000" kern="1200" dirty="0">
              <a:latin typeface="Source Sans Pro" panose="020B0503030403020204" pitchFamily="34" charset="0"/>
              <a:ea typeface="Source Sans Pro" panose="020B0503030403020204" pitchFamily="34" charset="0"/>
            </a:rPr>
            <a:t>What is needed walking in the door</a:t>
          </a:r>
        </a:p>
      </dsp:txBody>
      <dsp:txXfrm rot="-5400000">
        <a:off x="3767900" y="128361"/>
        <a:ext cx="6662968" cy="656570"/>
      </dsp:txXfrm>
    </dsp:sp>
    <dsp:sp modelId="{A5DD3DF0-393D-4D09-A720-E941329EF0E3}">
      <dsp:nvSpPr>
        <dsp:cNvPr id="0" name=""/>
        <dsp:cNvSpPr/>
      </dsp:nvSpPr>
      <dsp:spPr>
        <a:xfrm>
          <a:off x="0" y="1890"/>
          <a:ext cx="3767899" cy="909510"/>
        </a:xfrm>
        <a:prstGeom prst="roundRect">
          <a:avLst/>
        </a:prstGeom>
        <a:solidFill>
          <a:schemeClr val="accent6">
            <a:lumMod val="60000"/>
            <a:lumOff val="40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45720" rIns="91440" bIns="45720" numCol="1" spcCol="1270" anchor="ctr" anchorCtr="0">
          <a:noAutofit/>
        </a:bodyPr>
        <a:lstStyle/>
        <a:p>
          <a:pPr marL="0" lvl="0" indent="0" algn="ctr" defTabSz="1066800" rtl="0">
            <a:lnSpc>
              <a:spcPct val="90000"/>
            </a:lnSpc>
            <a:spcBef>
              <a:spcPct val="0"/>
            </a:spcBef>
            <a:spcAft>
              <a:spcPct val="35000"/>
            </a:spcAft>
            <a:buNone/>
          </a:pPr>
          <a:r>
            <a:rPr lang="en-US" sz="2400" b="1" kern="1200" dirty="0">
              <a:latin typeface="Source Sans Pro" panose="020B0503030403020204" pitchFamily="34" charset="0"/>
              <a:ea typeface="Source Sans Pro" panose="020B0503030403020204" pitchFamily="34" charset="0"/>
            </a:rPr>
            <a:t>Bare minimum skills to perform the job duties</a:t>
          </a:r>
        </a:p>
      </dsp:txBody>
      <dsp:txXfrm>
        <a:off x="44399" y="46289"/>
        <a:ext cx="3679101" cy="820712"/>
      </dsp:txXfrm>
    </dsp:sp>
    <dsp:sp modelId="{BA0611AE-6DD3-4924-A057-6087C329C1C4}">
      <dsp:nvSpPr>
        <dsp:cNvPr id="0" name=""/>
        <dsp:cNvSpPr/>
      </dsp:nvSpPr>
      <dsp:spPr>
        <a:xfrm rot="5400000">
          <a:off x="6753339" y="-1937611"/>
          <a:ext cx="727608" cy="6698487"/>
        </a:xfrm>
        <a:prstGeom prst="round2SameRect">
          <a:avLst/>
        </a:prstGeom>
        <a:solidFill>
          <a:schemeClr val="accent6">
            <a:alpha val="90000"/>
            <a:tint val="40000"/>
            <a:hueOff val="0"/>
            <a:satOff val="0"/>
            <a:lumOff val="0"/>
            <a:alphaOff val="0"/>
          </a:schemeClr>
        </a:solidFill>
        <a:ln w="9525" cap="rnd" cmpd="sng" algn="ctr">
          <a:solidFill>
            <a:schemeClr val="accent6">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0" tIns="38100" rIns="76200" bIns="38100" numCol="1" spcCol="1270" anchor="ctr" anchorCtr="0">
          <a:noAutofit/>
        </a:bodyPr>
        <a:lstStyle/>
        <a:p>
          <a:pPr marL="228600" lvl="1" indent="-228600" algn="l" defTabSz="889000" rtl="0">
            <a:lnSpc>
              <a:spcPct val="90000"/>
            </a:lnSpc>
            <a:spcBef>
              <a:spcPct val="0"/>
            </a:spcBef>
            <a:spcAft>
              <a:spcPct val="15000"/>
            </a:spcAft>
            <a:buChar char="•"/>
          </a:pPr>
          <a:r>
            <a:rPr lang="en-US" sz="2000" kern="1200" dirty="0">
              <a:latin typeface="Source Sans Pro" panose="020B0503030403020204" pitchFamily="34" charset="0"/>
              <a:ea typeface="Source Sans Pro" panose="020B0503030403020204" pitchFamily="34" charset="0"/>
            </a:rPr>
            <a:t>Define different paths to qualify (Skills based hiring)</a:t>
          </a:r>
        </a:p>
      </dsp:txBody>
      <dsp:txXfrm rot="-5400000">
        <a:off x="3767900" y="1083347"/>
        <a:ext cx="6662968" cy="656570"/>
      </dsp:txXfrm>
    </dsp:sp>
    <dsp:sp modelId="{77C42EDA-41A4-486E-A875-DB002B69DA03}">
      <dsp:nvSpPr>
        <dsp:cNvPr id="0" name=""/>
        <dsp:cNvSpPr/>
      </dsp:nvSpPr>
      <dsp:spPr>
        <a:xfrm>
          <a:off x="0" y="956876"/>
          <a:ext cx="3767899" cy="909510"/>
        </a:xfrm>
        <a:prstGeom prst="roundRect">
          <a:avLst/>
        </a:prstGeom>
        <a:solidFill>
          <a:schemeClr val="accent6">
            <a:lumMod val="60000"/>
            <a:lumOff val="40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45720" rIns="91440" bIns="45720" numCol="1" spcCol="1270" anchor="ctr" anchorCtr="0">
          <a:noAutofit/>
        </a:bodyPr>
        <a:lstStyle/>
        <a:p>
          <a:pPr marL="0" lvl="0" indent="0" algn="ctr" defTabSz="1066800" rtl="0">
            <a:lnSpc>
              <a:spcPct val="90000"/>
            </a:lnSpc>
            <a:spcBef>
              <a:spcPct val="0"/>
            </a:spcBef>
            <a:spcAft>
              <a:spcPct val="35000"/>
            </a:spcAft>
            <a:buNone/>
          </a:pPr>
          <a:r>
            <a:rPr lang="en-US" sz="2400" b="1" kern="1200" dirty="0">
              <a:latin typeface="Source Sans Pro" panose="020B0503030403020204" pitchFamily="34" charset="0"/>
              <a:ea typeface="Source Sans Pro" panose="020B0503030403020204" pitchFamily="34" charset="0"/>
            </a:rPr>
            <a:t>Alternative ways to meet minimum qualifications</a:t>
          </a:r>
        </a:p>
      </dsp:txBody>
      <dsp:txXfrm>
        <a:off x="44399" y="1001275"/>
        <a:ext cx="3679101" cy="820712"/>
      </dsp:txXfrm>
    </dsp:sp>
    <dsp:sp modelId="{35A3C9A1-C4BA-464E-ACB4-E3DDB01DA21B}">
      <dsp:nvSpPr>
        <dsp:cNvPr id="0" name=""/>
        <dsp:cNvSpPr/>
      </dsp:nvSpPr>
      <dsp:spPr>
        <a:xfrm rot="5400000">
          <a:off x="6753339" y="-982625"/>
          <a:ext cx="727608" cy="6698487"/>
        </a:xfrm>
        <a:prstGeom prst="round2SameRect">
          <a:avLst/>
        </a:prstGeom>
        <a:solidFill>
          <a:schemeClr val="accent6">
            <a:alpha val="90000"/>
            <a:tint val="40000"/>
            <a:hueOff val="0"/>
            <a:satOff val="0"/>
            <a:lumOff val="0"/>
            <a:alphaOff val="0"/>
          </a:schemeClr>
        </a:solidFill>
        <a:ln w="9525" cap="rnd" cmpd="sng" algn="ctr">
          <a:solidFill>
            <a:schemeClr val="accent6">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0" tIns="38100" rIns="76200" bIns="38100" numCol="1" spcCol="1270" anchor="ctr" anchorCtr="0">
          <a:noAutofit/>
        </a:bodyPr>
        <a:lstStyle/>
        <a:p>
          <a:pPr marL="228600" lvl="1" indent="-228600" algn="l" defTabSz="889000" rtl="0">
            <a:lnSpc>
              <a:spcPct val="90000"/>
            </a:lnSpc>
            <a:spcBef>
              <a:spcPct val="0"/>
            </a:spcBef>
            <a:spcAft>
              <a:spcPct val="15000"/>
            </a:spcAft>
            <a:buChar char="•"/>
          </a:pPr>
          <a:r>
            <a:rPr lang="en-US" sz="2000" kern="1200" dirty="0">
              <a:latin typeface="Source Sans Pro" panose="020B0503030403020204" pitchFamily="34" charset="0"/>
              <a:ea typeface="Source Sans Pro" panose="020B0503030403020204" pitchFamily="34" charset="0"/>
            </a:rPr>
            <a:t>Required versus Desired</a:t>
          </a:r>
        </a:p>
      </dsp:txBody>
      <dsp:txXfrm rot="-5400000">
        <a:off x="3767900" y="2038333"/>
        <a:ext cx="6662968" cy="656570"/>
      </dsp:txXfrm>
    </dsp:sp>
    <dsp:sp modelId="{D7847E69-BA86-4B64-AC79-BDE5E4A5C89E}">
      <dsp:nvSpPr>
        <dsp:cNvPr id="0" name=""/>
        <dsp:cNvSpPr/>
      </dsp:nvSpPr>
      <dsp:spPr>
        <a:xfrm>
          <a:off x="0" y="1911862"/>
          <a:ext cx="3767899" cy="909510"/>
        </a:xfrm>
        <a:prstGeom prst="roundRect">
          <a:avLst/>
        </a:prstGeom>
        <a:solidFill>
          <a:schemeClr val="accent6">
            <a:lumMod val="60000"/>
            <a:lumOff val="40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45720" rIns="91440" bIns="45720" numCol="1" spcCol="1270" anchor="ctr" anchorCtr="0">
          <a:noAutofit/>
        </a:bodyPr>
        <a:lstStyle/>
        <a:p>
          <a:pPr marL="0" lvl="0" indent="0" algn="ctr" defTabSz="1066800" rtl="0">
            <a:lnSpc>
              <a:spcPct val="90000"/>
            </a:lnSpc>
            <a:spcBef>
              <a:spcPct val="0"/>
            </a:spcBef>
            <a:spcAft>
              <a:spcPct val="35000"/>
            </a:spcAft>
            <a:buNone/>
          </a:pPr>
          <a:r>
            <a:rPr lang="en-US" sz="2400" b="1" kern="1200" dirty="0">
              <a:latin typeface="Source Sans Pro" panose="020B0503030403020204" pitchFamily="34" charset="0"/>
              <a:ea typeface="Source Sans Pro" panose="020B0503030403020204" pitchFamily="34" charset="0"/>
            </a:rPr>
            <a:t>Factors to consider</a:t>
          </a:r>
        </a:p>
      </dsp:txBody>
      <dsp:txXfrm>
        <a:off x="44399" y="1956261"/>
        <a:ext cx="3679101" cy="820712"/>
      </dsp:txXfrm>
    </dsp:sp>
    <dsp:sp modelId="{597A72D2-39F0-42DF-BDFD-80F1957038FE}">
      <dsp:nvSpPr>
        <dsp:cNvPr id="0" name=""/>
        <dsp:cNvSpPr/>
      </dsp:nvSpPr>
      <dsp:spPr>
        <a:xfrm rot="5400000">
          <a:off x="6753339" y="-27639"/>
          <a:ext cx="727608" cy="6698487"/>
        </a:xfrm>
        <a:prstGeom prst="round2SameRect">
          <a:avLst/>
        </a:prstGeom>
        <a:solidFill>
          <a:schemeClr val="accent6">
            <a:alpha val="90000"/>
            <a:tint val="40000"/>
            <a:hueOff val="0"/>
            <a:satOff val="0"/>
            <a:lumOff val="0"/>
            <a:alphaOff val="0"/>
          </a:schemeClr>
        </a:solidFill>
        <a:ln w="9525" cap="rnd" cmpd="sng" algn="ctr">
          <a:solidFill>
            <a:schemeClr val="accent6">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0" tIns="38100" rIns="76200" bIns="38100" numCol="1" spcCol="1270" anchor="ctr" anchorCtr="0">
          <a:noAutofit/>
        </a:bodyPr>
        <a:lstStyle/>
        <a:p>
          <a:pPr marL="228600" lvl="1" indent="-228600" algn="l" defTabSz="889000" rtl="0">
            <a:lnSpc>
              <a:spcPct val="90000"/>
            </a:lnSpc>
            <a:spcBef>
              <a:spcPct val="0"/>
            </a:spcBef>
            <a:spcAft>
              <a:spcPct val="15000"/>
            </a:spcAft>
            <a:buChar char="•"/>
          </a:pPr>
          <a:r>
            <a:rPr lang="en-US" sz="2000" kern="1200" dirty="0">
              <a:latin typeface="Source Sans Pro" panose="020B0503030403020204" pitchFamily="34" charset="0"/>
              <a:ea typeface="Source Sans Pro" panose="020B0503030403020204" pitchFamily="34" charset="0"/>
            </a:rPr>
            <a:t>Define what candidates will be screened into the process</a:t>
          </a:r>
        </a:p>
      </dsp:txBody>
      <dsp:txXfrm rot="-5400000">
        <a:off x="3767900" y="2993319"/>
        <a:ext cx="6662968" cy="656570"/>
      </dsp:txXfrm>
    </dsp:sp>
    <dsp:sp modelId="{865E7F61-2F1F-4808-B4FB-99E482F71425}">
      <dsp:nvSpPr>
        <dsp:cNvPr id="0" name=""/>
        <dsp:cNvSpPr/>
      </dsp:nvSpPr>
      <dsp:spPr>
        <a:xfrm>
          <a:off x="0" y="2866848"/>
          <a:ext cx="3767899" cy="909510"/>
        </a:xfrm>
        <a:prstGeom prst="roundRect">
          <a:avLst/>
        </a:prstGeom>
        <a:solidFill>
          <a:schemeClr val="accent6">
            <a:lumMod val="60000"/>
            <a:lumOff val="40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45720" rIns="91440" bIns="45720" numCol="1" spcCol="1270" anchor="ctr" anchorCtr="0">
          <a:noAutofit/>
        </a:bodyPr>
        <a:lstStyle/>
        <a:p>
          <a:pPr marL="0" lvl="0" indent="0" algn="ctr" defTabSz="1066800" rtl="0">
            <a:lnSpc>
              <a:spcPct val="90000"/>
            </a:lnSpc>
            <a:spcBef>
              <a:spcPct val="0"/>
            </a:spcBef>
            <a:spcAft>
              <a:spcPct val="35000"/>
            </a:spcAft>
            <a:buNone/>
          </a:pPr>
          <a:r>
            <a:rPr lang="en-US" sz="2400" b="1" kern="1200" dirty="0">
              <a:latin typeface="Source Sans Pro" panose="020B0503030403020204" pitchFamily="34" charset="0"/>
              <a:ea typeface="Source Sans Pro" panose="020B0503030403020204" pitchFamily="34" charset="0"/>
            </a:rPr>
            <a:t>Impact on the process </a:t>
          </a:r>
        </a:p>
      </dsp:txBody>
      <dsp:txXfrm>
        <a:off x="44399" y="2911247"/>
        <a:ext cx="3679101" cy="820712"/>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76655B-F95D-45D2-ADBA-063B4BBD95B3}">
      <dsp:nvSpPr>
        <dsp:cNvPr id="0" name=""/>
        <dsp:cNvSpPr/>
      </dsp:nvSpPr>
      <dsp:spPr>
        <a:xfrm>
          <a:off x="4328" y="200996"/>
          <a:ext cx="4839681" cy="777600"/>
        </a:xfrm>
        <a:prstGeom prst="rect">
          <a:avLst/>
        </a:prstGeom>
        <a:solidFill>
          <a:srgbClr val="CF94D8"/>
        </a:solidFill>
        <a:ln w="15875" cap="rnd"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2024" tIns="109728" rIns="192024" bIns="109728" numCol="1" spcCol="1270" anchor="ctr" anchorCtr="0">
          <a:noAutofit/>
        </a:bodyPr>
        <a:lstStyle/>
        <a:p>
          <a:pPr marL="0" lvl="0" indent="0" algn="ctr" defTabSz="1200150">
            <a:lnSpc>
              <a:spcPct val="90000"/>
            </a:lnSpc>
            <a:spcBef>
              <a:spcPct val="0"/>
            </a:spcBef>
            <a:spcAft>
              <a:spcPct val="35000"/>
            </a:spcAft>
            <a:buNone/>
          </a:pPr>
          <a:r>
            <a:rPr lang="en-US" sz="2700" kern="1200" dirty="0">
              <a:latin typeface="Source Sans Pro" panose="020B0503030403020204" pitchFamily="34" charset="0"/>
              <a:ea typeface="Source Sans Pro" panose="020B0503030403020204" pitchFamily="34" charset="0"/>
            </a:rPr>
            <a:t>Hiring Manager</a:t>
          </a:r>
        </a:p>
      </dsp:txBody>
      <dsp:txXfrm>
        <a:off x="4328" y="200996"/>
        <a:ext cx="4839681" cy="777600"/>
      </dsp:txXfrm>
    </dsp:sp>
    <dsp:sp modelId="{B7782DCA-1137-4136-A162-502A5118610E}">
      <dsp:nvSpPr>
        <dsp:cNvPr id="0" name=""/>
        <dsp:cNvSpPr/>
      </dsp:nvSpPr>
      <dsp:spPr>
        <a:xfrm>
          <a:off x="4328" y="978596"/>
          <a:ext cx="4839681" cy="2598657"/>
        </a:xfrm>
        <a:prstGeom prst="rect">
          <a:avLst/>
        </a:prstGeom>
        <a:solidFill>
          <a:srgbClr val="EDD7F1">
            <a:alpha val="90000"/>
          </a:srgbClr>
        </a:solidFill>
        <a:ln w="15875" cap="rnd"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4018" tIns="144018" rIns="192024" bIns="216027" numCol="1" spcCol="1270" anchor="t" anchorCtr="0">
          <a:noAutofit/>
        </a:bodyPr>
        <a:lstStyle/>
        <a:p>
          <a:pPr marL="228600" lvl="1" indent="-228600" algn="l" defTabSz="1200150">
            <a:lnSpc>
              <a:spcPct val="90000"/>
            </a:lnSpc>
            <a:spcBef>
              <a:spcPct val="0"/>
            </a:spcBef>
            <a:spcAft>
              <a:spcPct val="15000"/>
            </a:spcAft>
            <a:buChar char="•"/>
          </a:pPr>
          <a:r>
            <a:rPr lang="en-US" sz="2700" kern="1200" dirty="0">
              <a:latin typeface="Source Sans Pro" panose="020B0503030403020204" pitchFamily="34" charset="0"/>
              <a:ea typeface="Source Sans Pro" panose="020B0503030403020204" pitchFamily="34" charset="0"/>
            </a:rPr>
            <a:t>Review test</a:t>
          </a:r>
        </a:p>
        <a:p>
          <a:pPr marL="228600" lvl="1" indent="-228600" algn="l" defTabSz="1200150">
            <a:lnSpc>
              <a:spcPct val="90000"/>
            </a:lnSpc>
            <a:spcBef>
              <a:spcPct val="0"/>
            </a:spcBef>
            <a:spcAft>
              <a:spcPct val="15000"/>
            </a:spcAft>
            <a:buChar char="•"/>
          </a:pPr>
          <a:r>
            <a:rPr lang="en-US" sz="2700" kern="1200" dirty="0">
              <a:latin typeface="Source Sans Pro" panose="020B0503030403020204" pitchFamily="34" charset="0"/>
              <a:ea typeface="Source Sans Pro" panose="020B0503030403020204" pitchFamily="34" charset="0"/>
            </a:rPr>
            <a:t>Develop new questions</a:t>
          </a:r>
        </a:p>
        <a:p>
          <a:pPr marL="228600" lvl="1" indent="-228600" algn="l" defTabSz="1200150">
            <a:lnSpc>
              <a:spcPct val="90000"/>
            </a:lnSpc>
            <a:spcBef>
              <a:spcPct val="0"/>
            </a:spcBef>
            <a:spcAft>
              <a:spcPct val="15000"/>
            </a:spcAft>
            <a:buChar char="•"/>
          </a:pPr>
          <a:r>
            <a:rPr lang="en-US" sz="2700" kern="1200" dirty="0">
              <a:latin typeface="Source Sans Pro" panose="020B0503030403020204" pitchFamily="34" charset="0"/>
              <a:ea typeface="Source Sans Pro" panose="020B0503030403020204" pitchFamily="34" charset="0"/>
            </a:rPr>
            <a:t>Determine test components and weights</a:t>
          </a:r>
        </a:p>
        <a:p>
          <a:pPr marL="228600" lvl="1" indent="-228600" algn="l" defTabSz="1200150">
            <a:lnSpc>
              <a:spcPct val="90000"/>
            </a:lnSpc>
            <a:spcBef>
              <a:spcPct val="0"/>
            </a:spcBef>
            <a:spcAft>
              <a:spcPct val="15000"/>
            </a:spcAft>
            <a:buChar char="•"/>
          </a:pPr>
          <a:endParaRPr lang="en-US" sz="2700" kern="1200" dirty="0"/>
        </a:p>
      </dsp:txBody>
      <dsp:txXfrm>
        <a:off x="4328" y="978596"/>
        <a:ext cx="4839681" cy="2598657"/>
      </dsp:txXfrm>
    </dsp:sp>
    <dsp:sp modelId="{EEB02B8B-E50D-4A4A-B732-A0247FBCFF9B}">
      <dsp:nvSpPr>
        <dsp:cNvPr id="0" name=""/>
        <dsp:cNvSpPr/>
      </dsp:nvSpPr>
      <dsp:spPr>
        <a:xfrm>
          <a:off x="5464844" y="200996"/>
          <a:ext cx="4940492" cy="777600"/>
        </a:xfrm>
        <a:prstGeom prst="rect">
          <a:avLst/>
        </a:prstGeom>
        <a:solidFill>
          <a:srgbClr val="4CB6AC"/>
        </a:solidFill>
        <a:ln w="15875" cap="rnd" cmpd="sng" algn="ctr">
          <a:solidFill>
            <a:schemeClr val="accent3">
              <a:hueOff val="2703983"/>
              <a:satOff val="-8997"/>
              <a:lumOff val="-4509"/>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2024" tIns="109728" rIns="192024" bIns="109728" numCol="1" spcCol="1270" anchor="ctr" anchorCtr="0">
          <a:noAutofit/>
        </a:bodyPr>
        <a:lstStyle/>
        <a:p>
          <a:pPr marL="0" lvl="0" indent="0" algn="ctr" defTabSz="1200150">
            <a:lnSpc>
              <a:spcPct val="90000"/>
            </a:lnSpc>
            <a:spcBef>
              <a:spcPct val="0"/>
            </a:spcBef>
            <a:spcAft>
              <a:spcPct val="35000"/>
            </a:spcAft>
            <a:buNone/>
          </a:pPr>
          <a:r>
            <a:rPr lang="en-US" sz="2700" kern="1200" dirty="0">
              <a:latin typeface="Source Sans Pro" panose="020B0503030403020204" pitchFamily="34" charset="0"/>
              <a:ea typeface="Source Sans Pro" panose="020B0503030403020204" pitchFamily="34" charset="0"/>
            </a:rPr>
            <a:t>HR</a:t>
          </a:r>
        </a:p>
      </dsp:txBody>
      <dsp:txXfrm>
        <a:off x="5464844" y="200996"/>
        <a:ext cx="4940492" cy="777600"/>
      </dsp:txXfrm>
    </dsp:sp>
    <dsp:sp modelId="{4FD5258E-2D0E-45B0-B84F-C6F3EB088456}">
      <dsp:nvSpPr>
        <dsp:cNvPr id="0" name=""/>
        <dsp:cNvSpPr/>
      </dsp:nvSpPr>
      <dsp:spPr>
        <a:xfrm>
          <a:off x="5492890" y="978596"/>
          <a:ext cx="4839681" cy="2598657"/>
        </a:xfrm>
        <a:prstGeom prst="rect">
          <a:avLst/>
        </a:prstGeom>
        <a:solidFill>
          <a:srgbClr val="C9E9E6">
            <a:alpha val="90000"/>
          </a:srgbClr>
        </a:solidFill>
        <a:ln w="15875" cap="rnd" cmpd="sng" algn="ctr">
          <a:solidFill>
            <a:schemeClr val="accent3">
              <a:tint val="40000"/>
              <a:alpha val="90000"/>
              <a:hueOff val="3228116"/>
              <a:satOff val="-8556"/>
              <a:lumOff val="-110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4018" tIns="144018" rIns="192024" bIns="216027" numCol="1" spcCol="1270" anchor="t" anchorCtr="0">
          <a:noAutofit/>
        </a:bodyPr>
        <a:lstStyle/>
        <a:p>
          <a:pPr marL="228600" lvl="1" indent="-228600" algn="l" defTabSz="1200150">
            <a:lnSpc>
              <a:spcPct val="90000"/>
            </a:lnSpc>
            <a:spcBef>
              <a:spcPct val="0"/>
            </a:spcBef>
            <a:spcAft>
              <a:spcPct val="15000"/>
            </a:spcAft>
            <a:buChar char="•"/>
          </a:pPr>
          <a:r>
            <a:rPr lang="en-US" sz="2700" kern="1200" dirty="0">
              <a:latin typeface="Source Sans Pro" panose="020B0503030403020204" pitchFamily="34" charset="0"/>
              <a:ea typeface="Source Sans Pro" panose="020B0503030403020204" pitchFamily="34" charset="0"/>
            </a:rPr>
            <a:t>Update exam</a:t>
          </a:r>
        </a:p>
        <a:p>
          <a:pPr marL="228600" lvl="1" indent="-228600" algn="l" defTabSz="1200150">
            <a:lnSpc>
              <a:spcPct val="90000"/>
            </a:lnSpc>
            <a:spcBef>
              <a:spcPct val="0"/>
            </a:spcBef>
            <a:spcAft>
              <a:spcPct val="15000"/>
            </a:spcAft>
            <a:buChar char="•"/>
          </a:pPr>
          <a:r>
            <a:rPr lang="en-US" sz="2700" kern="1200" dirty="0">
              <a:latin typeface="Source Sans Pro" panose="020B0503030403020204" pitchFamily="34" charset="0"/>
              <a:ea typeface="Source Sans Pro" panose="020B0503030403020204" pitchFamily="34" charset="0"/>
            </a:rPr>
            <a:t>Verify that test questions are:</a:t>
          </a:r>
        </a:p>
        <a:p>
          <a:pPr marL="457200" lvl="2" indent="-228600" algn="l" defTabSz="1200150">
            <a:lnSpc>
              <a:spcPct val="90000"/>
            </a:lnSpc>
            <a:spcBef>
              <a:spcPct val="0"/>
            </a:spcBef>
            <a:spcAft>
              <a:spcPct val="15000"/>
            </a:spcAft>
            <a:buChar char="•"/>
          </a:pPr>
          <a:r>
            <a:rPr lang="en-US" sz="2700" kern="1200" dirty="0">
              <a:latin typeface="Source Sans Pro" panose="020B0503030403020204" pitchFamily="34" charset="0"/>
              <a:ea typeface="Source Sans Pro" panose="020B0503030403020204" pitchFamily="34" charset="0"/>
            </a:rPr>
            <a:t>Job related</a:t>
          </a:r>
        </a:p>
        <a:p>
          <a:pPr marL="457200" lvl="2" indent="-228600" algn="l" defTabSz="1200150">
            <a:lnSpc>
              <a:spcPct val="90000"/>
            </a:lnSpc>
            <a:spcBef>
              <a:spcPct val="0"/>
            </a:spcBef>
            <a:spcAft>
              <a:spcPct val="15000"/>
            </a:spcAft>
            <a:buChar char="•"/>
          </a:pPr>
          <a:r>
            <a:rPr lang="en-US" sz="2700" kern="1200" dirty="0">
              <a:latin typeface="Source Sans Pro" panose="020B0503030403020204" pitchFamily="34" charset="0"/>
              <a:ea typeface="Source Sans Pro" panose="020B0503030403020204" pitchFamily="34" charset="0"/>
            </a:rPr>
            <a:t>Gender neutral</a:t>
          </a:r>
        </a:p>
        <a:p>
          <a:pPr marL="457200" lvl="2" indent="-228600" algn="l" defTabSz="1200150">
            <a:lnSpc>
              <a:spcPct val="90000"/>
            </a:lnSpc>
            <a:spcBef>
              <a:spcPct val="0"/>
            </a:spcBef>
            <a:spcAft>
              <a:spcPct val="15000"/>
            </a:spcAft>
            <a:buChar char="•"/>
          </a:pPr>
          <a:r>
            <a:rPr lang="en-US" sz="2700" kern="1200" dirty="0">
              <a:latin typeface="Source Sans Pro" panose="020B0503030403020204" pitchFamily="34" charset="0"/>
              <a:ea typeface="Source Sans Pro" panose="020B0503030403020204" pitchFamily="34" charset="0"/>
            </a:rPr>
            <a:t>Integrity of process</a:t>
          </a:r>
        </a:p>
      </dsp:txBody>
      <dsp:txXfrm>
        <a:off x="5492890" y="978596"/>
        <a:ext cx="4839681" cy="2598657"/>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76655B-F95D-45D2-ADBA-063B4BBD95B3}">
      <dsp:nvSpPr>
        <dsp:cNvPr id="0" name=""/>
        <dsp:cNvSpPr/>
      </dsp:nvSpPr>
      <dsp:spPr>
        <a:xfrm>
          <a:off x="51" y="76952"/>
          <a:ext cx="4890787" cy="547200"/>
        </a:xfrm>
        <a:prstGeom prst="rect">
          <a:avLst/>
        </a:prstGeom>
        <a:solidFill>
          <a:srgbClr val="CF94D8"/>
        </a:solidFill>
        <a:ln w="15875" cap="rnd"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marL="0" lvl="0" indent="0" algn="ctr" defTabSz="844550">
            <a:lnSpc>
              <a:spcPct val="90000"/>
            </a:lnSpc>
            <a:spcBef>
              <a:spcPct val="0"/>
            </a:spcBef>
            <a:spcAft>
              <a:spcPct val="35000"/>
            </a:spcAft>
            <a:buNone/>
          </a:pPr>
          <a:r>
            <a:rPr lang="en-US" sz="1900" kern="1200" dirty="0"/>
            <a:t>Hiring Manager</a:t>
          </a:r>
        </a:p>
      </dsp:txBody>
      <dsp:txXfrm>
        <a:off x="51" y="76952"/>
        <a:ext cx="4890787" cy="547200"/>
      </dsp:txXfrm>
    </dsp:sp>
    <dsp:sp modelId="{B7782DCA-1137-4136-A162-502A5118610E}">
      <dsp:nvSpPr>
        <dsp:cNvPr id="0" name=""/>
        <dsp:cNvSpPr/>
      </dsp:nvSpPr>
      <dsp:spPr>
        <a:xfrm>
          <a:off x="51" y="624152"/>
          <a:ext cx="4890787" cy="3077145"/>
        </a:xfrm>
        <a:prstGeom prst="rect">
          <a:avLst/>
        </a:prstGeom>
        <a:solidFill>
          <a:srgbClr val="EDD7F1">
            <a:alpha val="90000"/>
          </a:srgbClr>
        </a:solidFill>
        <a:ln w="15875" cap="rnd"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Char char="•"/>
          </a:pPr>
          <a:r>
            <a:rPr lang="en-US" sz="1900" kern="1200" dirty="0">
              <a:latin typeface="Source Sans Pro" panose="020B0503030403020204" pitchFamily="34" charset="0"/>
              <a:ea typeface="Source Sans Pro" panose="020B0503030403020204" pitchFamily="34" charset="0"/>
            </a:rPr>
            <a:t>Assist with ‘Other’ applicant screening</a:t>
          </a:r>
        </a:p>
      </dsp:txBody>
      <dsp:txXfrm>
        <a:off x="51" y="624152"/>
        <a:ext cx="4890787" cy="3077145"/>
      </dsp:txXfrm>
    </dsp:sp>
    <dsp:sp modelId="{EEB02B8B-E50D-4A4A-B732-A0247FBCFF9B}">
      <dsp:nvSpPr>
        <dsp:cNvPr id="0" name=""/>
        <dsp:cNvSpPr/>
      </dsp:nvSpPr>
      <dsp:spPr>
        <a:xfrm>
          <a:off x="5575548" y="76952"/>
          <a:ext cx="4890787" cy="547200"/>
        </a:xfrm>
        <a:prstGeom prst="rect">
          <a:avLst/>
        </a:prstGeom>
        <a:solidFill>
          <a:srgbClr val="4CB6AC"/>
        </a:solidFill>
        <a:ln w="15875" cap="rnd" cmpd="sng" algn="ctr">
          <a:solidFill>
            <a:schemeClr val="accent3">
              <a:hueOff val="2703983"/>
              <a:satOff val="-8997"/>
              <a:lumOff val="-4509"/>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marL="0" lvl="0" indent="0" algn="ctr" defTabSz="844550">
            <a:lnSpc>
              <a:spcPct val="90000"/>
            </a:lnSpc>
            <a:spcBef>
              <a:spcPct val="0"/>
            </a:spcBef>
            <a:spcAft>
              <a:spcPct val="35000"/>
            </a:spcAft>
            <a:buNone/>
          </a:pPr>
          <a:r>
            <a:rPr lang="en-US" sz="1900" kern="1200" dirty="0"/>
            <a:t>HR</a:t>
          </a:r>
        </a:p>
      </dsp:txBody>
      <dsp:txXfrm>
        <a:off x="5575548" y="76952"/>
        <a:ext cx="4890787" cy="547200"/>
      </dsp:txXfrm>
    </dsp:sp>
    <dsp:sp modelId="{4FD5258E-2D0E-45B0-B84F-C6F3EB088456}">
      <dsp:nvSpPr>
        <dsp:cNvPr id="0" name=""/>
        <dsp:cNvSpPr/>
      </dsp:nvSpPr>
      <dsp:spPr>
        <a:xfrm>
          <a:off x="5575548" y="624152"/>
          <a:ext cx="4890787" cy="3077145"/>
        </a:xfrm>
        <a:prstGeom prst="rect">
          <a:avLst/>
        </a:prstGeom>
        <a:solidFill>
          <a:srgbClr val="C9E9E6">
            <a:alpha val="90000"/>
          </a:srgbClr>
        </a:solidFill>
        <a:ln w="15875" cap="rnd" cmpd="sng" algn="ctr">
          <a:solidFill>
            <a:schemeClr val="accent3">
              <a:tint val="40000"/>
              <a:alpha val="90000"/>
              <a:hueOff val="3228116"/>
              <a:satOff val="-8556"/>
              <a:lumOff val="-110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228600" lvl="1" indent="0" algn="l" defTabSz="1066800">
            <a:lnSpc>
              <a:spcPct val="90000"/>
            </a:lnSpc>
            <a:spcBef>
              <a:spcPct val="0"/>
            </a:spcBef>
            <a:spcAft>
              <a:spcPct val="15000"/>
            </a:spcAft>
            <a:buFont typeface="Arial" panose="020B0604020202020204" pitchFamily="34" charset="0"/>
            <a:buChar char="•"/>
          </a:pPr>
          <a:r>
            <a:rPr lang="en-US" sz="1900" kern="1200" dirty="0">
              <a:latin typeface="Source Sans Pro" panose="020B0503030403020204" pitchFamily="34" charset="0"/>
              <a:ea typeface="Source Sans Pro" panose="020B0503030403020204" pitchFamily="34" charset="0"/>
            </a:rPr>
            <a:t> Screens for</a:t>
          </a:r>
        </a:p>
        <a:p>
          <a:pPr marL="457200" lvl="2" indent="0" algn="l" defTabSz="1066800">
            <a:lnSpc>
              <a:spcPct val="90000"/>
            </a:lnSpc>
            <a:spcBef>
              <a:spcPct val="0"/>
            </a:spcBef>
            <a:spcAft>
              <a:spcPct val="15000"/>
            </a:spcAft>
            <a:buNone/>
          </a:pPr>
          <a:r>
            <a:rPr lang="en-US" sz="1900" kern="1200" dirty="0">
              <a:latin typeface="Source Sans Pro" panose="020B0503030403020204" pitchFamily="34" charset="0"/>
              <a:ea typeface="Source Sans Pro" panose="020B0503030403020204" pitchFamily="34" charset="0"/>
            </a:rPr>
            <a:t>Legal right to work in US</a:t>
          </a:r>
        </a:p>
        <a:p>
          <a:pPr marL="457200" lvl="2" indent="0" algn="l" defTabSz="1066800">
            <a:lnSpc>
              <a:spcPct val="90000"/>
            </a:lnSpc>
            <a:spcBef>
              <a:spcPct val="0"/>
            </a:spcBef>
            <a:spcAft>
              <a:spcPct val="15000"/>
            </a:spcAft>
            <a:buNone/>
          </a:pPr>
          <a:r>
            <a:rPr lang="en-US" sz="1900" kern="1200" dirty="0">
              <a:latin typeface="Source Sans Pro" panose="020B0503030403020204" pitchFamily="34" charset="0"/>
              <a:ea typeface="Source Sans Pro" panose="020B0503030403020204" pitchFamily="34" charset="0"/>
            </a:rPr>
            <a:t>Age requirement</a:t>
          </a:r>
        </a:p>
        <a:p>
          <a:pPr marL="457200" lvl="2" indent="0" algn="l" defTabSz="1066800">
            <a:lnSpc>
              <a:spcPct val="90000"/>
            </a:lnSpc>
            <a:spcBef>
              <a:spcPct val="0"/>
            </a:spcBef>
            <a:spcAft>
              <a:spcPct val="15000"/>
            </a:spcAft>
            <a:buNone/>
          </a:pPr>
          <a:r>
            <a:rPr lang="en-US" sz="1900" kern="1200" dirty="0">
              <a:latin typeface="Source Sans Pro" panose="020B0503030403020204" pitchFamily="34" charset="0"/>
              <a:ea typeface="Source Sans Pro" panose="020B0503030403020204" pitchFamily="34" charset="0"/>
            </a:rPr>
            <a:t>Eligible</a:t>
          </a:r>
        </a:p>
        <a:p>
          <a:pPr marL="457200" marR="0" lvl="2" indent="0" algn="l" defTabSz="1066800" eaLnBrk="1" fontAlgn="auto" latinLnBrk="0" hangingPunct="1">
            <a:lnSpc>
              <a:spcPct val="90000"/>
            </a:lnSpc>
            <a:spcBef>
              <a:spcPct val="0"/>
            </a:spcBef>
            <a:spcAft>
              <a:spcPct val="15000"/>
            </a:spcAft>
            <a:buClrTx/>
            <a:buSzTx/>
            <a:buFontTx/>
            <a:buNone/>
            <a:tabLst/>
            <a:defRPr/>
          </a:pPr>
          <a:r>
            <a:rPr lang="en-US" sz="1900" kern="1200" dirty="0">
              <a:latin typeface="Source Sans Pro" panose="020B0503030403020204" pitchFamily="34" charset="0"/>
              <a:ea typeface="Source Sans Pro" panose="020B0503030403020204" pitchFamily="34" charset="0"/>
            </a:rPr>
            <a:t>Minimum qualifications (MQs)</a:t>
          </a:r>
        </a:p>
        <a:p>
          <a:pPr marL="457200" lvl="2" indent="0" algn="l" defTabSz="1066800">
            <a:lnSpc>
              <a:spcPct val="90000"/>
            </a:lnSpc>
            <a:spcBef>
              <a:spcPct val="0"/>
            </a:spcBef>
            <a:spcAft>
              <a:spcPct val="15000"/>
            </a:spcAft>
            <a:buNone/>
          </a:pPr>
          <a:endParaRPr lang="en-US" sz="1900" kern="1200" dirty="0">
            <a:latin typeface="Source Sans Pro" panose="020B0503030403020204" pitchFamily="34" charset="0"/>
            <a:ea typeface="Source Sans Pro" panose="020B0503030403020204" pitchFamily="34" charset="0"/>
          </a:endParaRPr>
        </a:p>
        <a:p>
          <a:pPr marL="228600" lvl="1" indent="0" algn="l" defTabSz="1066800">
            <a:lnSpc>
              <a:spcPct val="90000"/>
            </a:lnSpc>
            <a:spcBef>
              <a:spcPct val="0"/>
            </a:spcBef>
            <a:spcAft>
              <a:spcPct val="15000"/>
            </a:spcAft>
            <a:buNone/>
          </a:pPr>
          <a:r>
            <a:rPr lang="en-US" sz="1900" kern="1200" dirty="0">
              <a:latin typeface="Source Sans Pro" panose="020B0503030403020204" pitchFamily="34" charset="0"/>
              <a:ea typeface="Source Sans Pro" panose="020B0503030403020204" pitchFamily="34" charset="0"/>
            </a:rPr>
            <a:t>Attach required documents </a:t>
          </a:r>
        </a:p>
        <a:p>
          <a:pPr marL="228600" lvl="1" indent="0" algn="l" defTabSz="1066800">
            <a:lnSpc>
              <a:spcPct val="90000"/>
            </a:lnSpc>
            <a:spcBef>
              <a:spcPct val="0"/>
            </a:spcBef>
            <a:spcAft>
              <a:spcPct val="15000"/>
            </a:spcAft>
            <a:buNone/>
          </a:pPr>
          <a:endParaRPr lang="en-US" sz="1900" kern="1200" dirty="0"/>
        </a:p>
        <a:p>
          <a:pPr marL="228600" lvl="1" indent="0" algn="l" defTabSz="1066800">
            <a:lnSpc>
              <a:spcPct val="90000"/>
            </a:lnSpc>
            <a:spcBef>
              <a:spcPct val="0"/>
            </a:spcBef>
            <a:spcAft>
              <a:spcPct val="15000"/>
            </a:spcAft>
            <a:buNone/>
          </a:pPr>
          <a:endParaRPr lang="en-US" sz="1900" kern="1200" dirty="0"/>
        </a:p>
      </dsp:txBody>
      <dsp:txXfrm>
        <a:off x="5575548" y="624152"/>
        <a:ext cx="4890787" cy="3077145"/>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F10E61-CB8C-4A84-9FDE-C48D9B4A2E9C}">
      <dsp:nvSpPr>
        <dsp:cNvPr id="0" name=""/>
        <dsp:cNvSpPr/>
      </dsp:nvSpPr>
      <dsp:spPr>
        <a:xfrm>
          <a:off x="2668837" y="1763669"/>
          <a:ext cx="305793" cy="91440"/>
        </a:xfrm>
        <a:custGeom>
          <a:avLst/>
          <a:gdLst/>
          <a:ahLst/>
          <a:cxnLst/>
          <a:rect l="0" t="0" r="0" b="0"/>
          <a:pathLst>
            <a:path>
              <a:moveTo>
                <a:pt x="0" y="45720"/>
              </a:moveTo>
              <a:lnTo>
                <a:pt x="305793" y="45720"/>
              </a:lnTo>
            </a:path>
          </a:pathLst>
        </a:custGeom>
        <a:noFill/>
        <a:ln w="15875"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814089" y="1801745"/>
        <a:ext cx="15289" cy="15289"/>
      </dsp:txXfrm>
    </dsp:sp>
    <dsp:sp modelId="{3B9BC395-AD70-40CA-8F3F-68497645ECEA}">
      <dsp:nvSpPr>
        <dsp:cNvPr id="0" name=""/>
        <dsp:cNvSpPr/>
      </dsp:nvSpPr>
      <dsp:spPr>
        <a:xfrm>
          <a:off x="834079" y="1226705"/>
          <a:ext cx="305793" cy="582684"/>
        </a:xfrm>
        <a:custGeom>
          <a:avLst/>
          <a:gdLst/>
          <a:ahLst/>
          <a:cxnLst/>
          <a:rect l="0" t="0" r="0" b="0"/>
          <a:pathLst>
            <a:path>
              <a:moveTo>
                <a:pt x="0" y="0"/>
              </a:moveTo>
              <a:lnTo>
                <a:pt x="152896" y="0"/>
              </a:lnTo>
              <a:lnTo>
                <a:pt x="152896" y="582684"/>
              </a:lnTo>
              <a:lnTo>
                <a:pt x="305793" y="582684"/>
              </a:lnTo>
            </a:path>
          </a:pathLst>
        </a:custGeom>
        <a:noFill/>
        <a:ln w="15875"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970524" y="1501596"/>
        <a:ext cx="32902" cy="32902"/>
      </dsp:txXfrm>
    </dsp:sp>
    <dsp:sp modelId="{2AB9A8BB-84CC-40DA-96F3-1512C8C93031}">
      <dsp:nvSpPr>
        <dsp:cNvPr id="0" name=""/>
        <dsp:cNvSpPr/>
      </dsp:nvSpPr>
      <dsp:spPr>
        <a:xfrm>
          <a:off x="2668837" y="1180984"/>
          <a:ext cx="305793" cy="91440"/>
        </a:xfrm>
        <a:custGeom>
          <a:avLst/>
          <a:gdLst/>
          <a:ahLst/>
          <a:cxnLst/>
          <a:rect l="0" t="0" r="0" b="0"/>
          <a:pathLst>
            <a:path>
              <a:moveTo>
                <a:pt x="0" y="45720"/>
              </a:moveTo>
              <a:lnTo>
                <a:pt x="305793" y="45720"/>
              </a:lnTo>
            </a:path>
          </a:pathLst>
        </a:custGeom>
        <a:noFill/>
        <a:ln w="15875"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814089" y="1219060"/>
        <a:ext cx="15289" cy="15289"/>
      </dsp:txXfrm>
    </dsp:sp>
    <dsp:sp modelId="{AE31F020-8EC6-4C71-95E3-9AF51E97E8DB}">
      <dsp:nvSpPr>
        <dsp:cNvPr id="0" name=""/>
        <dsp:cNvSpPr/>
      </dsp:nvSpPr>
      <dsp:spPr>
        <a:xfrm>
          <a:off x="834079" y="1180984"/>
          <a:ext cx="305793" cy="91440"/>
        </a:xfrm>
        <a:custGeom>
          <a:avLst/>
          <a:gdLst/>
          <a:ahLst/>
          <a:cxnLst/>
          <a:rect l="0" t="0" r="0" b="0"/>
          <a:pathLst>
            <a:path>
              <a:moveTo>
                <a:pt x="0" y="45720"/>
              </a:moveTo>
              <a:lnTo>
                <a:pt x="305793" y="45720"/>
              </a:lnTo>
            </a:path>
          </a:pathLst>
        </a:custGeom>
        <a:noFill/>
        <a:ln w="15875"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979331" y="1219060"/>
        <a:ext cx="15289" cy="15289"/>
      </dsp:txXfrm>
    </dsp:sp>
    <dsp:sp modelId="{2D2AA1ED-5569-45D1-AC1A-5061EBC15A84}">
      <dsp:nvSpPr>
        <dsp:cNvPr id="0" name=""/>
        <dsp:cNvSpPr/>
      </dsp:nvSpPr>
      <dsp:spPr>
        <a:xfrm>
          <a:off x="2668837" y="598300"/>
          <a:ext cx="305793" cy="91440"/>
        </a:xfrm>
        <a:custGeom>
          <a:avLst/>
          <a:gdLst/>
          <a:ahLst/>
          <a:cxnLst/>
          <a:rect l="0" t="0" r="0" b="0"/>
          <a:pathLst>
            <a:path>
              <a:moveTo>
                <a:pt x="0" y="45720"/>
              </a:moveTo>
              <a:lnTo>
                <a:pt x="305793" y="45720"/>
              </a:lnTo>
            </a:path>
          </a:pathLst>
        </a:custGeom>
        <a:noFill/>
        <a:ln w="15875"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814089" y="636375"/>
        <a:ext cx="15289" cy="15289"/>
      </dsp:txXfrm>
    </dsp:sp>
    <dsp:sp modelId="{F3BB4406-5C73-45EC-A399-24D20EA2894C}">
      <dsp:nvSpPr>
        <dsp:cNvPr id="0" name=""/>
        <dsp:cNvSpPr/>
      </dsp:nvSpPr>
      <dsp:spPr>
        <a:xfrm>
          <a:off x="834079" y="644020"/>
          <a:ext cx="305793" cy="582684"/>
        </a:xfrm>
        <a:custGeom>
          <a:avLst/>
          <a:gdLst/>
          <a:ahLst/>
          <a:cxnLst/>
          <a:rect l="0" t="0" r="0" b="0"/>
          <a:pathLst>
            <a:path>
              <a:moveTo>
                <a:pt x="0" y="582684"/>
              </a:moveTo>
              <a:lnTo>
                <a:pt x="152896" y="582684"/>
              </a:lnTo>
              <a:lnTo>
                <a:pt x="152896" y="0"/>
              </a:lnTo>
              <a:lnTo>
                <a:pt x="305793" y="0"/>
              </a:lnTo>
            </a:path>
          </a:pathLst>
        </a:custGeom>
        <a:noFill/>
        <a:ln w="15875"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970524" y="918911"/>
        <a:ext cx="32902" cy="32902"/>
      </dsp:txXfrm>
    </dsp:sp>
    <dsp:sp modelId="{0399F7FA-7A41-4368-B933-252E852BF631}">
      <dsp:nvSpPr>
        <dsp:cNvPr id="0" name=""/>
        <dsp:cNvSpPr/>
      </dsp:nvSpPr>
      <dsp:spPr>
        <a:xfrm rot="16200000">
          <a:off x="-625699" y="993631"/>
          <a:ext cx="2453410" cy="466147"/>
        </a:xfrm>
        <a:prstGeom prst="rect">
          <a:avLst/>
        </a:prstGeom>
        <a:solidFill>
          <a:schemeClr val="accent4">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15" tIns="18415" rIns="18415" bIns="18415" numCol="1" spcCol="1270" anchor="ctr" anchorCtr="0">
          <a:noAutofit/>
        </a:bodyPr>
        <a:lstStyle/>
        <a:p>
          <a:pPr marL="0" lvl="0" indent="0" algn="ctr" defTabSz="1289050">
            <a:lnSpc>
              <a:spcPct val="90000"/>
            </a:lnSpc>
            <a:spcBef>
              <a:spcPct val="0"/>
            </a:spcBef>
            <a:spcAft>
              <a:spcPct val="35000"/>
            </a:spcAft>
            <a:buNone/>
          </a:pPr>
          <a:r>
            <a:rPr lang="en-US" sz="2900" kern="1200" dirty="0">
              <a:latin typeface="Source Sans Pro" panose="020B0503030403020204" pitchFamily="34" charset="0"/>
              <a:ea typeface="Source Sans Pro" panose="020B0503030403020204" pitchFamily="34" charset="0"/>
            </a:rPr>
            <a:t>Knowledge</a:t>
          </a:r>
        </a:p>
      </dsp:txBody>
      <dsp:txXfrm>
        <a:off x="-625699" y="993631"/>
        <a:ext cx="2453410" cy="466147"/>
      </dsp:txXfrm>
    </dsp:sp>
    <dsp:sp modelId="{12515A81-2D12-4BA9-BAC8-DB57EA05A8BB}">
      <dsp:nvSpPr>
        <dsp:cNvPr id="0" name=""/>
        <dsp:cNvSpPr/>
      </dsp:nvSpPr>
      <dsp:spPr>
        <a:xfrm>
          <a:off x="1139872" y="410946"/>
          <a:ext cx="1528965" cy="466147"/>
        </a:xfrm>
        <a:prstGeom prst="rect">
          <a:avLst/>
        </a:prstGeom>
        <a:solidFill>
          <a:schemeClr val="accent6">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latin typeface="Source Sans Pro" panose="020B0503030403020204" pitchFamily="34" charset="0"/>
              <a:ea typeface="Source Sans Pro" panose="020B0503030403020204" pitchFamily="34" charset="0"/>
            </a:rPr>
            <a:t>Knowledge</a:t>
          </a:r>
        </a:p>
      </dsp:txBody>
      <dsp:txXfrm>
        <a:off x="1139872" y="410946"/>
        <a:ext cx="1528965" cy="466147"/>
      </dsp:txXfrm>
    </dsp:sp>
    <dsp:sp modelId="{3838E7D7-3E9D-4BFC-B037-02F8576DE5E4}">
      <dsp:nvSpPr>
        <dsp:cNvPr id="0" name=""/>
        <dsp:cNvSpPr/>
      </dsp:nvSpPr>
      <dsp:spPr>
        <a:xfrm>
          <a:off x="2974630" y="410946"/>
          <a:ext cx="1528965" cy="466147"/>
        </a:xfrm>
        <a:prstGeom prst="rect">
          <a:avLst/>
        </a:prstGeom>
        <a:solidFill>
          <a:schemeClr val="tx2"/>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latin typeface="Source Sans Pro" panose="020B0503030403020204" pitchFamily="34" charset="0"/>
              <a:ea typeface="Source Sans Pro" panose="020B0503030403020204" pitchFamily="34" charset="0"/>
            </a:rPr>
            <a:t>Familiar with the concept</a:t>
          </a:r>
        </a:p>
      </dsp:txBody>
      <dsp:txXfrm>
        <a:off x="2974630" y="410946"/>
        <a:ext cx="1528965" cy="466147"/>
      </dsp:txXfrm>
    </dsp:sp>
    <dsp:sp modelId="{B6E2CFA0-6E76-47FE-A414-C1FB2AF979D3}">
      <dsp:nvSpPr>
        <dsp:cNvPr id="0" name=""/>
        <dsp:cNvSpPr/>
      </dsp:nvSpPr>
      <dsp:spPr>
        <a:xfrm>
          <a:off x="1139872" y="993631"/>
          <a:ext cx="1528965" cy="466147"/>
        </a:xfrm>
        <a:prstGeom prst="rect">
          <a:avLst/>
        </a:prstGeom>
        <a:solidFill>
          <a:schemeClr val="accent6">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latin typeface="Source Sans Pro" panose="020B0503030403020204" pitchFamily="34" charset="0"/>
              <a:ea typeface="Source Sans Pro" panose="020B0503030403020204" pitchFamily="34" charset="0"/>
            </a:rPr>
            <a:t>Working Knowledge</a:t>
          </a:r>
        </a:p>
      </dsp:txBody>
      <dsp:txXfrm>
        <a:off x="1139872" y="993631"/>
        <a:ext cx="1528965" cy="466147"/>
      </dsp:txXfrm>
    </dsp:sp>
    <dsp:sp modelId="{6BBF1A71-24A7-4327-B900-C0976FB8E2EF}">
      <dsp:nvSpPr>
        <dsp:cNvPr id="0" name=""/>
        <dsp:cNvSpPr/>
      </dsp:nvSpPr>
      <dsp:spPr>
        <a:xfrm>
          <a:off x="2974630" y="993631"/>
          <a:ext cx="1528965" cy="466147"/>
        </a:xfrm>
        <a:prstGeom prst="rect">
          <a:avLst/>
        </a:prstGeom>
        <a:solidFill>
          <a:schemeClr val="tx2"/>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latin typeface="Source Sans Pro" panose="020B0503030403020204" pitchFamily="34" charset="0"/>
              <a:ea typeface="Source Sans Pro" panose="020B0503030403020204" pitchFamily="34" charset="0"/>
            </a:rPr>
            <a:t>2 years</a:t>
          </a:r>
        </a:p>
      </dsp:txBody>
      <dsp:txXfrm>
        <a:off x="2974630" y="993631"/>
        <a:ext cx="1528965" cy="466147"/>
      </dsp:txXfrm>
    </dsp:sp>
    <dsp:sp modelId="{C9629B18-DBCB-46AB-A14A-E8D5DB7DD352}">
      <dsp:nvSpPr>
        <dsp:cNvPr id="0" name=""/>
        <dsp:cNvSpPr/>
      </dsp:nvSpPr>
      <dsp:spPr>
        <a:xfrm>
          <a:off x="1139872" y="1576315"/>
          <a:ext cx="1528965" cy="466147"/>
        </a:xfrm>
        <a:prstGeom prst="rect">
          <a:avLst/>
        </a:prstGeom>
        <a:solidFill>
          <a:schemeClr val="accent6">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latin typeface="Source Sans Pro" panose="020B0503030403020204" pitchFamily="34" charset="0"/>
              <a:ea typeface="Source Sans Pro" panose="020B0503030403020204" pitchFamily="34" charset="0"/>
            </a:rPr>
            <a:t>Thorough Knowledge</a:t>
          </a:r>
        </a:p>
      </dsp:txBody>
      <dsp:txXfrm>
        <a:off x="1139872" y="1576315"/>
        <a:ext cx="1528965" cy="466147"/>
      </dsp:txXfrm>
    </dsp:sp>
    <dsp:sp modelId="{705EBA12-B108-4565-A471-E3ED2A32C603}">
      <dsp:nvSpPr>
        <dsp:cNvPr id="0" name=""/>
        <dsp:cNvSpPr/>
      </dsp:nvSpPr>
      <dsp:spPr>
        <a:xfrm>
          <a:off x="2974630" y="1576315"/>
          <a:ext cx="1528965" cy="466147"/>
        </a:xfrm>
        <a:prstGeom prst="rect">
          <a:avLst/>
        </a:prstGeom>
        <a:solidFill>
          <a:schemeClr val="tx2"/>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latin typeface="Source Sans Pro" panose="020B0503030403020204" pitchFamily="34" charset="0"/>
              <a:ea typeface="Source Sans Pro" panose="020B0503030403020204" pitchFamily="34" charset="0"/>
            </a:rPr>
            <a:t>4 years &amp; could teach it</a:t>
          </a:r>
        </a:p>
      </dsp:txBody>
      <dsp:txXfrm>
        <a:off x="2974630" y="1576315"/>
        <a:ext cx="1528965" cy="466147"/>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F4A062-B13C-4460-A01D-1BF68DEF23B8}">
      <dsp:nvSpPr>
        <dsp:cNvPr id="0" name=""/>
        <dsp:cNvSpPr/>
      </dsp:nvSpPr>
      <dsp:spPr>
        <a:xfrm>
          <a:off x="51" y="61224"/>
          <a:ext cx="4890787" cy="691200"/>
        </a:xfrm>
        <a:prstGeom prst="rect">
          <a:avLst/>
        </a:prstGeom>
        <a:solidFill>
          <a:srgbClr val="CF94D8"/>
        </a:solidFill>
        <a:ln w="15875" cap="rnd"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en-US" altLang="en-US" sz="2400" kern="1200" dirty="0">
              <a:latin typeface="Source Sans Pro" panose="020B0503030403020204" pitchFamily="34" charset="0"/>
              <a:ea typeface="Source Sans Pro" panose="020B0503030403020204" pitchFamily="34" charset="0"/>
            </a:rPr>
            <a:t>Hiring Manager</a:t>
          </a:r>
        </a:p>
      </dsp:txBody>
      <dsp:txXfrm>
        <a:off x="51" y="61224"/>
        <a:ext cx="4890787" cy="691200"/>
      </dsp:txXfrm>
    </dsp:sp>
    <dsp:sp modelId="{ECF30D5F-04DE-4E27-A523-E92331BC788B}">
      <dsp:nvSpPr>
        <dsp:cNvPr id="0" name=""/>
        <dsp:cNvSpPr/>
      </dsp:nvSpPr>
      <dsp:spPr>
        <a:xfrm>
          <a:off x="51" y="752424"/>
          <a:ext cx="4890787" cy="2964600"/>
        </a:xfrm>
        <a:prstGeom prst="rect">
          <a:avLst/>
        </a:prstGeom>
        <a:solidFill>
          <a:srgbClr val="EDD7F1">
            <a:alpha val="90000"/>
          </a:srgbClr>
        </a:solidFill>
        <a:ln w="15875" cap="rnd"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en-US" sz="2400" kern="1200" dirty="0">
              <a:latin typeface="Source Sans Pro" panose="020B0503030403020204" pitchFamily="34" charset="0"/>
              <a:ea typeface="Source Sans Pro" panose="020B0503030403020204" pitchFamily="34" charset="0"/>
            </a:rPr>
            <a:t>Updated on test dates</a:t>
          </a:r>
          <a:endParaRPr lang="en-US" altLang="en-US" sz="2400" kern="1200" dirty="0">
            <a:latin typeface="Source Sans Pro" panose="020B0503030403020204" pitchFamily="34" charset="0"/>
            <a:ea typeface="Source Sans Pro" panose="020B0503030403020204" pitchFamily="34" charset="0"/>
          </a:endParaRPr>
        </a:p>
        <a:p>
          <a:pPr marL="228600" lvl="1" indent="-228600" algn="l" defTabSz="1066800">
            <a:lnSpc>
              <a:spcPct val="90000"/>
            </a:lnSpc>
            <a:spcBef>
              <a:spcPct val="0"/>
            </a:spcBef>
            <a:spcAft>
              <a:spcPct val="15000"/>
            </a:spcAft>
            <a:buChar char="•"/>
          </a:pPr>
          <a:r>
            <a:rPr lang="en-US" sz="2400" kern="1200" dirty="0">
              <a:latin typeface="Source Sans Pro" panose="020B0503030403020204" pitchFamily="34" charset="0"/>
              <a:ea typeface="Source Sans Pro" panose="020B0503030403020204" pitchFamily="34" charset="0"/>
            </a:rPr>
            <a:t>Gets timeline estimate for candidates referral</a:t>
          </a:r>
          <a:endParaRPr lang="en-US" altLang="en-US" sz="2400" kern="1200" dirty="0">
            <a:latin typeface="Source Sans Pro" panose="020B0503030403020204" pitchFamily="34" charset="0"/>
            <a:ea typeface="Source Sans Pro" panose="020B0503030403020204" pitchFamily="34" charset="0"/>
          </a:endParaRPr>
        </a:p>
        <a:p>
          <a:pPr marL="228600" lvl="1" indent="-228600" algn="l" defTabSz="1066800">
            <a:lnSpc>
              <a:spcPct val="90000"/>
            </a:lnSpc>
            <a:spcBef>
              <a:spcPct val="0"/>
            </a:spcBef>
            <a:spcAft>
              <a:spcPct val="15000"/>
            </a:spcAft>
            <a:buChar char="•"/>
          </a:pPr>
          <a:r>
            <a:rPr lang="en-US" altLang="en-US" sz="2400" kern="1200" dirty="0">
              <a:latin typeface="Source Sans Pro" panose="020B0503030403020204" pitchFamily="34" charset="0"/>
              <a:ea typeface="Source Sans Pro" panose="020B0503030403020204" pitchFamily="34" charset="0"/>
            </a:rPr>
            <a:t>Determine SME panel/ finalize benchmarks</a:t>
          </a:r>
        </a:p>
        <a:p>
          <a:pPr marL="228600" lvl="1" indent="-228600" algn="l" defTabSz="1066800">
            <a:lnSpc>
              <a:spcPct val="90000"/>
            </a:lnSpc>
            <a:spcBef>
              <a:spcPct val="0"/>
            </a:spcBef>
            <a:spcAft>
              <a:spcPct val="15000"/>
            </a:spcAft>
            <a:buChar char="•"/>
          </a:pPr>
          <a:r>
            <a:rPr lang="en-US" altLang="en-US" sz="2400" kern="1200" dirty="0">
              <a:latin typeface="Source Sans Pro" panose="020B0503030403020204" pitchFamily="34" charset="0"/>
              <a:ea typeface="Source Sans Pro" panose="020B0503030403020204" pitchFamily="34" charset="0"/>
            </a:rPr>
            <a:t>Administer specialized performance tests</a:t>
          </a:r>
        </a:p>
      </dsp:txBody>
      <dsp:txXfrm>
        <a:off x="51" y="752424"/>
        <a:ext cx="4890787" cy="2964600"/>
      </dsp:txXfrm>
    </dsp:sp>
    <dsp:sp modelId="{93FB874E-59A2-435B-86A1-5A23111ABA36}">
      <dsp:nvSpPr>
        <dsp:cNvPr id="0" name=""/>
        <dsp:cNvSpPr/>
      </dsp:nvSpPr>
      <dsp:spPr>
        <a:xfrm>
          <a:off x="5575548" y="61224"/>
          <a:ext cx="4890787" cy="691200"/>
        </a:xfrm>
        <a:prstGeom prst="rect">
          <a:avLst/>
        </a:prstGeom>
        <a:solidFill>
          <a:srgbClr val="4CB6AC"/>
        </a:solidFill>
        <a:ln w="15875" cap="rnd" cmpd="sng" algn="ctr">
          <a:solidFill>
            <a:schemeClr val="accent3">
              <a:hueOff val="2703983"/>
              <a:satOff val="-8997"/>
              <a:lumOff val="-4509"/>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en-US" altLang="en-US" sz="2400" kern="1200" dirty="0">
              <a:latin typeface="Source Sans Pro" panose="020B0503030403020204" pitchFamily="34" charset="0"/>
              <a:ea typeface="Source Sans Pro" panose="020B0503030403020204" pitchFamily="34" charset="0"/>
            </a:rPr>
            <a:t>HR</a:t>
          </a:r>
        </a:p>
      </dsp:txBody>
      <dsp:txXfrm>
        <a:off x="5575548" y="61224"/>
        <a:ext cx="4890787" cy="691200"/>
      </dsp:txXfrm>
    </dsp:sp>
    <dsp:sp modelId="{B00EF609-D992-46B9-93EF-4167078E9297}">
      <dsp:nvSpPr>
        <dsp:cNvPr id="0" name=""/>
        <dsp:cNvSpPr/>
      </dsp:nvSpPr>
      <dsp:spPr>
        <a:xfrm>
          <a:off x="5575548" y="752424"/>
          <a:ext cx="4890787" cy="2964600"/>
        </a:xfrm>
        <a:prstGeom prst="rect">
          <a:avLst/>
        </a:prstGeom>
        <a:solidFill>
          <a:srgbClr val="C9E9E6">
            <a:alpha val="90000"/>
          </a:srgbClr>
        </a:solidFill>
        <a:ln w="15875" cap="rnd" cmpd="sng" algn="ctr">
          <a:solidFill>
            <a:schemeClr val="accent3">
              <a:tint val="40000"/>
              <a:alpha val="90000"/>
              <a:hueOff val="3228116"/>
              <a:satOff val="-8556"/>
              <a:lumOff val="-110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en-US" altLang="en-US" sz="2400" kern="1200" dirty="0">
              <a:latin typeface="Source Sans Pro" panose="020B0503030403020204" pitchFamily="34" charset="0"/>
              <a:ea typeface="Source Sans Pro" panose="020B0503030403020204" pitchFamily="34" charset="0"/>
            </a:rPr>
            <a:t>Schedule dates, times and rooms</a:t>
          </a:r>
        </a:p>
        <a:p>
          <a:pPr marL="228600" lvl="1" indent="-228600" algn="l" defTabSz="1066800">
            <a:lnSpc>
              <a:spcPct val="90000"/>
            </a:lnSpc>
            <a:spcBef>
              <a:spcPct val="0"/>
            </a:spcBef>
            <a:spcAft>
              <a:spcPct val="15000"/>
            </a:spcAft>
            <a:buChar char="•"/>
          </a:pPr>
          <a:r>
            <a:rPr lang="en-US" altLang="en-US" sz="2400" kern="1200" dirty="0">
              <a:latin typeface="Source Sans Pro" panose="020B0503030403020204" pitchFamily="34" charset="0"/>
              <a:ea typeface="Source Sans Pro" panose="020B0503030403020204" pitchFamily="34" charset="0"/>
            </a:rPr>
            <a:t>Minimum 3-day notice</a:t>
          </a:r>
        </a:p>
        <a:p>
          <a:pPr marL="228600" lvl="1" indent="-228600" algn="l" defTabSz="1066800">
            <a:lnSpc>
              <a:spcPct val="90000"/>
            </a:lnSpc>
            <a:spcBef>
              <a:spcPct val="0"/>
            </a:spcBef>
            <a:spcAft>
              <a:spcPct val="15000"/>
            </a:spcAft>
            <a:buChar char="•"/>
          </a:pPr>
          <a:r>
            <a:rPr lang="en-US" altLang="en-US" sz="2400" kern="1200" dirty="0">
              <a:latin typeface="Source Sans Pro" panose="020B0503030403020204" pitchFamily="34" charset="0"/>
              <a:ea typeface="Source Sans Pro" panose="020B0503030403020204" pitchFamily="34" charset="0"/>
            </a:rPr>
            <a:t>Administer exams/ make-up tests</a:t>
          </a:r>
        </a:p>
        <a:p>
          <a:pPr marL="228600" lvl="1" indent="-228600" algn="l" defTabSz="1066800">
            <a:lnSpc>
              <a:spcPct val="90000"/>
            </a:lnSpc>
            <a:spcBef>
              <a:spcPct val="0"/>
            </a:spcBef>
            <a:spcAft>
              <a:spcPct val="15000"/>
            </a:spcAft>
            <a:buChar char="•"/>
          </a:pPr>
          <a:r>
            <a:rPr lang="en-US" altLang="en-US" sz="2400" kern="1200" dirty="0">
              <a:latin typeface="Source Sans Pro" panose="020B0503030403020204" pitchFamily="34" charset="0"/>
              <a:ea typeface="Source Sans Pro" panose="020B0503030403020204" pitchFamily="34" charset="0"/>
            </a:rPr>
            <a:t>Scoring process</a:t>
          </a:r>
        </a:p>
      </dsp:txBody>
      <dsp:txXfrm>
        <a:off x="5575548" y="752424"/>
        <a:ext cx="4890787" cy="2964600"/>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F4A062-B13C-4460-A01D-1BF68DEF23B8}">
      <dsp:nvSpPr>
        <dsp:cNvPr id="0" name=""/>
        <dsp:cNvSpPr/>
      </dsp:nvSpPr>
      <dsp:spPr>
        <a:xfrm>
          <a:off x="51" y="297"/>
          <a:ext cx="4890787" cy="633600"/>
        </a:xfrm>
        <a:prstGeom prst="rect">
          <a:avLst/>
        </a:prstGeom>
        <a:solidFill>
          <a:srgbClr val="CF94D8"/>
        </a:solidFill>
        <a:ln w="15875" cap="rnd"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89408" rIns="156464" bIns="89408" numCol="1" spcCol="1270" anchor="ctr" anchorCtr="0">
          <a:noAutofit/>
        </a:bodyPr>
        <a:lstStyle/>
        <a:p>
          <a:pPr marL="0" lvl="0" indent="0" algn="ctr" defTabSz="977900">
            <a:lnSpc>
              <a:spcPct val="90000"/>
            </a:lnSpc>
            <a:spcBef>
              <a:spcPct val="0"/>
            </a:spcBef>
            <a:spcAft>
              <a:spcPct val="35000"/>
            </a:spcAft>
            <a:buNone/>
          </a:pPr>
          <a:r>
            <a:rPr lang="en-US" altLang="en-US" sz="2200" kern="1200" dirty="0">
              <a:latin typeface="Source Sans Pro" panose="020B0503030403020204" pitchFamily="34" charset="0"/>
              <a:ea typeface="Source Sans Pro" panose="020B0503030403020204" pitchFamily="34" charset="0"/>
            </a:rPr>
            <a:t>Hiring Manager</a:t>
          </a:r>
        </a:p>
      </dsp:txBody>
      <dsp:txXfrm>
        <a:off x="51" y="297"/>
        <a:ext cx="4890787" cy="633600"/>
      </dsp:txXfrm>
    </dsp:sp>
    <dsp:sp modelId="{ECF30D5F-04DE-4E27-A523-E92331BC788B}">
      <dsp:nvSpPr>
        <dsp:cNvPr id="0" name=""/>
        <dsp:cNvSpPr/>
      </dsp:nvSpPr>
      <dsp:spPr>
        <a:xfrm>
          <a:off x="51" y="633897"/>
          <a:ext cx="4890787" cy="3144054"/>
        </a:xfrm>
        <a:prstGeom prst="rect">
          <a:avLst/>
        </a:prstGeom>
        <a:solidFill>
          <a:srgbClr val="EDD7F1">
            <a:alpha val="90000"/>
          </a:srgbClr>
        </a:solidFill>
        <a:ln w="15875" cap="rnd"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l" defTabSz="977900">
            <a:lnSpc>
              <a:spcPct val="90000"/>
            </a:lnSpc>
            <a:spcBef>
              <a:spcPct val="0"/>
            </a:spcBef>
            <a:spcAft>
              <a:spcPct val="15000"/>
            </a:spcAft>
            <a:buChar char="•"/>
          </a:pPr>
          <a:r>
            <a:rPr lang="en-US" altLang="en-US" sz="2200" kern="1200" dirty="0">
              <a:latin typeface="Source Sans Pro" panose="020B0503030403020204" pitchFamily="34" charset="0"/>
              <a:ea typeface="Source Sans Pro" panose="020B0503030403020204" pitchFamily="34" charset="0"/>
            </a:rPr>
            <a:t>Updated on referral list timeline</a:t>
          </a:r>
        </a:p>
        <a:p>
          <a:pPr marL="228600" lvl="1" indent="-228600" algn="l" defTabSz="977900">
            <a:lnSpc>
              <a:spcPct val="90000"/>
            </a:lnSpc>
            <a:spcBef>
              <a:spcPct val="0"/>
            </a:spcBef>
            <a:spcAft>
              <a:spcPct val="15000"/>
            </a:spcAft>
            <a:buChar char="•"/>
          </a:pPr>
          <a:r>
            <a:rPr lang="en-US" altLang="en-US" sz="2200" kern="1200" dirty="0">
              <a:latin typeface="Source Sans Pro" panose="020B0503030403020204" pitchFamily="34" charset="0"/>
              <a:ea typeface="Source Sans Pro" panose="020B0503030403020204" pitchFamily="34" charset="0"/>
            </a:rPr>
            <a:t>Draft interview questions</a:t>
          </a:r>
        </a:p>
        <a:p>
          <a:pPr marL="228600" lvl="1" indent="-228600" algn="l" defTabSz="977900">
            <a:lnSpc>
              <a:spcPct val="90000"/>
            </a:lnSpc>
            <a:spcBef>
              <a:spcPct val="0"/>
            </a:spcBef>
            <a:spcAft>
              <a:spcPct val="15000"/>
            </a:spcAft>
            <a:buChar char="•"/>
          </a:pPr>
          <a:r>
            <a:rPr lang="en-US" altLang="en-US" sz="2200" kern="1200" dirty="0">
              <a:latin typeface="Source Sans Pro" panose="020B0503030403020204" pitchFamily="34" charset="0"/>
              <a:ea typeface="Source Sans Pro" panose="020B0503030403020204" pitchFamily="34" charset="0"/>
            </a:rPr>
            <a:t>Finalize panel members</a:t>
          </a:r>
        </a:p>
        <a:p>
          <a:pPr marL="228600" lvl="1" indent="-228600" algn="l" defTabSz="977900">
            <a:lnSpc>
              <a:spcPct val="90000"/>
            </a:lnSpc>
            <a:spcBef>
              <a:spcPct val="0"/>
            </a:spcBef>
            <a:spcAft>
              <a:spcPct val="15000"/>
            </a:spcAft>
            <a:buChar char="•"/>
          </a:pPr>
          <a:r>
            <a:rPr lang="en-US" altLang="en-US" sz="2200" kern="1200" dirty="0">
              <a:latin typeface="Source Sans Pro" panose="020B0503030403020204" pitchFamily="34" charset="0"/>
              <a:ea typeface="Source Sans Pro" panose="020B0503030403020204" pitchFamily="34" charset="0"/>
            </a:rPr>
            <a:t>Determine who will be contact for interview scheduling</a:t>
          </a:r>
        </a:p>
      </dsp:txBody>
      <dsp:txXfrm>
        <a:off x="51" y="633897"/>
        <a:ext cx="4890787" cy="3144054"/>
      </dsp:txXfrm>
    </dsp:sp>
    <dsp:sp modelId="{93FB874E-59A2-435B-86A1-5A23111ABA36}">
      <dsp:nvSpPr>
        <dsp:cNvPr id="0" name=""/>
        <dsp:cNvSpPr/>
      </dsp:nvSpPr>
      <dsp:spPr>
        <a:xfrm>
          <a:off x="5575548" y="297"/>
          <a:ext cx="4890787" cy="633600"/>
        </a:xfrm>
        <a:prstGeom prst="rect">
          <a:avLst/>
        </a:prstGeom>
        <a:solidFill>
          <a:srgbClr val="4CB6AC"/>
        </a:solidFill>
        <a:ln w="15875" cap="rnd" cmpd="sng" algn="ctr">
          <a:solidFill>
            <a:schemeClr val="accent3">
              <a:hueOff val="2703983"/>
              <a:satOff val="-8997"/>
              <a:lumOff val="-4509"/>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89408" rIns="156464" bIns="89408" numCol="1" spcCol="1270" anchor="ctr" anchorCtr="0">
          <a:noAutofit/>
        </a:bodyPr>
        <a:lstStyle/>
        <a:p>
          <a:pPr marL="0" lvl="0" indent="0" algn="ctr" defTabSz="977900">
            <a:lnSpc>
              <a:spcPct val="90000"/>
            </a:lnSpc>
            <a:spcBef>
              <a:spcPct val="0"/>
            </a:spcBef>
            <a:spcAft>
              <a:spcPct val="35000"/>
            </a:spcAft>
            <a:buNone/>
          </a:pPr>
          <a:r>
            <a:rPr lang="en-US" altLang="en-US" sz="2200" kern="1200" dirty="0">
              <a:latin typeface="Source Sans Pro" panose="020B0503030403020204" pitchFamily="34" charset="0"/>
              <a:ea typeface="Source Sans Pro" panose="020B0503030403020204" pitchFamily="34" charset="0"/>
            </a:rPr>
            <a:t>HR</a:t>
          </a:r>
        </a:p>
      </dsp:txBody>
      <dsp:txXfrm>
        <a:off x="5575548" y="297"/>
        <a:ext cx="4890787" cy="633600"/>
      </dsp:txXfrm>
    </dsp:sp>
    <dsp:sp modelId="{B00EF609-D992-46B9-93EF-4167078E9297}">
      <dsp:nvSpPr>
        <dsp:cNvPr id="0" name=""/>
        <dsp:cNvSpPr/>
      </dsp:nvSpPr>
      <dsp:spPr>
        <a:xfrm>
          <a:off x="5575548" y="633897"/>
          <a:ext cx="4890787" cy="3144054"/>
        </a:xfrm>
        <a:prstGeom prst="rect">
          <a:avLst/>
        </a:prstGeom>
        <a:solidFill>
          <a:srgbClr val="C9E9E6">
            <a:alpha val="90000"/>
          </a:srgbClr>
        </a:solidFill>
        <a:ln w="15875" cap="rnd" cmpd="sng" algn="ctr">
          <a:solidFill>
            <a:schemeClr val="accent3">
              <a:tint val="40000"/>
              <a:alpha val="90000"/>
              <a:hueOff val="3228116"/>
              <a:satOff val="-8556"/>
              <a:lumOff val="-110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2200" kern="1200" dirty="0">
              <a:latin typeface="Source Sans Pro" panose="020B0503030403020204" pitchFamily="34" charset="0"/>
              <a:ea typeface="Source Sans Pro" panose="020B0503030403020204" pitchFamily="34" charset="0"/>
            </a:rPr>
            <a:t>Creates r</a:t>
          </a:r>
          <a:r>
            <a:rPr lang="en-US" sz="2200" kern="1200" dirty="0">
              <a:latin typeface="Source Sans Pro" panose="020B0503030403020204" pitchFamily="34" charset="0"/>
              <a:ea typeface="Source Sans Pro" panose="020B0503030403020204" pitchFamily="34" charset="0"/>
            </a:rPr>
            <a:t>anked list of all passing candidates</a:t>
          </a:r>
          <a:endParaRPr lang="en-US" altLang="en-US" sz="2200" kern="1200" dirty="0">
            <a:latin typeface="Source Sans Pro" panose="020B0503030403020204" pitchFamily="34" charset="0"/>
            <a:ea typeface="Source Sans Pro" panose="020B0503030403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2200" kern="1200" dirty="0">
              <a:latin typeface="Source Sans Pro" panose="020B0503030403020204" pitchFamily="34" charset="0"/>
              <a:ea typeface="Source Sans Pro" panose="020B0503030403020204" pitchFamily="34" charset="0"/>
            </a:rPr>
            <a:t>Based on:</a:t>
          </a:r>
        </a:p>
        <a:p>
          <a:pPr marL="457200" lvl="2" indent="0" algn="l" defTabSz="1066800">
            <a:lnSpc>
              <a:spcPct val="90000"/>
            </a:lnSpc>
            <a:spcBef>
              <a:spcPct val="0"/>
            </a:spcBef>
            <a:spcAft>
              <a:spcPct val="15000"/>
            </a:spcAft>
            <a:buNone/>
          </a:pPr>
          <a:r>
            <a:rPr lang="en-US" altLang="en-US" sz="2200" kern="1200" dirty="0">
              <a:latin typeface="Source Sans Pro" panose="020B0503030403020204" pitchFamily="34" charset="0"/>
              <a:ea typeface="Source Sans Pro" panose="020B0503030403020204" pitchFamily="34" charset="0"/>
            </a:rPr>
            <a:t> Exam Scores</a:t>
          </a:r>
        </a:p>
        <a:p>
          <a:pPr marL="457200" lvl="2" indent="0" algn="l" defTabSz="1066800">
            <a:lnSpc>
              <a:spcPct val="90000"/>
            </a:lnSpc>
            <a:spcBef>
              <a:spcPct val="0"/>
            </a:spcBef>
            <a:spcAft>
              <a:spcPct val="15000"/>
            </a:spcAft>
            <a:buNone/>
          </a:pPr>
          <a:r>
            <a:rPr lang="en-US" sz="2200" kern="1200" dirty="0">
              <a:latin typeface="Source Sans Pro" panose="020B0503030403020204" pitchFamily="34" charset="0"/>
              <a:ea typeface="Source Sans Pro" panose="020B0503030403020204" pitchFamily="34" charset="0"/>
            </a:rPr>
            <a:t>+ Veteran Points</a:t>
          </a:r>
          <a:endParaRPr lang="en-US" altLang="en-US" sz="2200" kern="1200" dirty="0">
            <a:latin typeface="Source Sans Pro" panose="020B0503030403020204" pitchFamily="34" charset="0"/>
            <a:ea typeface="Source Sans Pro" panose="020B0503030403020204" pitchFamily="34" charset="0"/>
          </a:endParaRPr>
        </a:p>
        <a:p>
          <a:pPr marL="457200" lvl="2" indent="0" algn="l" defTabSz="1066800" rtl="0">
            <a:lnSpc>
              <a:spcPct val="90000"/>
            </a:lnSpc>
            <a:spcBef>
              <a:spcPct val="0"/>
            </a:spcBef>
            <a:spcAft>
              <a:spcPct val="15000"/>
            </a:spcAft>
            <a:buNone/>
          </a:pPr>
          <a:r>
            <a:rPr lang="en-US" sz="2200" kern="1200" dirty="0">
              <a:latin typeface="Source Sans Pro" panose="020B0503030403020204" pitchFamily="34" charset="0"/>
              <a:ea typeface="Source Sans Pro" panose="020B0503030403020204" pitchFamily="34" charset="0"/>
            </a:rPr>
            <a:t>+ Seniority Points</a:t>
          </a:r>
        </a:p>
        <a:p>
          <a:pPr marL="0" lvl="2" indent="0" algn="l" defTabSz="1066800" rtl="0">
            <a:lnSpc>
              <a:spcPct val="90000"/>
            </a:lnSpc>
            <a:spcBef>
              <a:spcPct val="0"/>
            </a:spcBef>
            <a:spcAft>
              <a:spcPct val="15000"/>
            </a:spcAft>
            <a:buNone/>
          </a:pPr>
          <a:r>
            <a:rPr lang="en-US" sz="2200" kern="1200" dirty="0">
              <a:latin typeface="Source Sans Pro" panose="020B0503030403020204" pitchFamily="34" charset="0"/>
              <a:ea typeface="Source Sans Pro" panose="020B0503030403020204" pitchFamily="34" charset="0"/>
            </a:rPr>
            <a:t>May be used for 6 months from date of initial referral</a:t>
          </a:r>
        </a:p>
      </dsp:txBody>
      <dsp:txXfrm>
        <a:off x="5575548" y="633897"/>
        <a:ext cx="4890787" cy="3144054"/>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F4A062-B13C-4460-A01D-1BF68DEF23B8}">
      <dsp:nvSpPr>
        <dsp:cNvPr id="0" name=""/>
        <dsp:cNvSpPr/>
      </dsp:nvSpPr>
      <dsp:spPr>
        <a:xfrm>
          <a:off x="51" y="36475"/>
          <a:ext cx="4890787" cy="576000"/>
        </a:xfrm>
        <a:prstGeom prst="rect">
          <a:avLst/>
        </a:prstGeom>
        <a:solidFill>
          <a:srgbClr val="CF94D8"/>
        </a:solidFill>
        <a:ln w="15875" cap="rnd"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en-US" altLang="en-US" sz="2000" kern="1200" dirty="0">
              <a:latin typeface="Source Sans Pro" panose="020B0503030403020204" pitchFamily="34" charset="0"/>
              <a:ea typeface="Source Sans Pro" panose="020B0503030403020204" pitchFamily="34" charset="0"/>
            </a:rPr>
            <a:t>Hiring Manager</a:t>
          </a:r>
        </a:p>
      </dsp:txBody>
      <dsp:txXfrm>
        <a:off x="51" y="36475"/>
        <a:ext cx="4890787" cy="576000"/>
      </dsp:txXfrm>
    </dsp:sp>
    <dsp:sp modelId="{ECF30D5F-04DE-4E27-A523-E92331BC788B}">
      <dsp:nvSpPr>
        <dsp:cNvPr id="0" name=""/>
        <dsp:cNvSpPr/>
      </dsp:nvSpPr>
      <dsp:spPr>
        <a:xfrm>
          <a:off x="51" y="612475"/>
          <a:ext cx="4890787" cy="3129299"/>
        </a:xfrm>
        <a:prstGeom prst="rect">
          <a:avLst/>
        </a:prstGeom>
        <a:solidFill>
          <a:srgbClr val="EDD7F1">
            <a:alpha val="90000"/>
          </a:srgbClr>
        </a:solidFill>
        <a:ln w="15875" cap="rnd"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0" marR="0" lvl="0" indent="0" algn="l"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en-US" sz="2000" kern="1200" dirty="0">
              <a:latin typeface="Source Sans Pro" panose="020B0503030403020204" pitchFamily="34" charset="0"/>
              <a:ea typeface="Source Sans Pro" panose="020B0503030403020204" pitchFamily="34" charset="0"/>
            </a:rPr>
            <a:t>Interview schedule set</a:t>
          </a:r>
        </a:p>
        <a:p>
          <a:pPr marL="0" marR="0" lvl="0" indent="0" algn="l"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en-US" sz="2000" kern="1200" dirty="0">
              <a:latin typeface="Source Sans Pro" panose="020B0503030403020204" pitchFamily="34" charset="0"/>
              <a:ea typeface="Source Sans Pro" panose="020B0503030403020204" pitchFamily="34" charset="0"/>
            </a:rPr>
            <a:t>Panel determined</a:t>
          </a:r>
        </a:p>
        <a:p>
          <a:pPr marL="0" marR="0" lvl="0" indent="0" algn="l"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en-US" sz="2000" kern="1200" dirty="0">
              <a:latin typeface="Source Sans Pro" panose="020B0503030403020204" pitchFamily="34" charset="0"/>
              <a:ea typeface="Source Sans Pro" panose="020B0503030403020204" pitchFamily="34" charset="0"/>
            </a:rPr>
            <a:t>Finalize interview questions with          benchmarks</a:t>
          </a:r>
        </a:p>
        <a:p>
          <a:pPr marL="0" marR="0" lvl="0" indent="0" algn="l"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en-US" sz="2000" kern="1200" dirty="0">
              <a:latin typeface="Source Sans Pro" panose="020B0503030403020204" pitchFamily="34" charset="0"/>
              <a:ea typeface="Source Sans Pro" panose="020B0503030403020204" pitchFamily="34" charset="0"/>
            </a:rPr>
            <a:t>Contact candidates to schedule interviews in this market</a:t>
          </a:r>
        </a:p>
        <a:p>
          <a:pPr marL="0" marR="0" lvl="0" indent="0" algn="l"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en-US" sz="2000" kern="1200" dirty="0">
              <a:latin typeface="Source Sans Pro" panose="020B0503030403020204" pitchFamily="34" charset="0"/>
              <a:ea typeface="Source Sans Pro" panose="020B0503030403020204" pitchFamily="34" charset="0"/>
            </a:rPr>
            <a:t>Schedule candidates – self-schedule</a:t>
          </a:r>
        </a:p>
        <a:p>
          <a:pPr marL="0" marR="0" lvl="0" indent="0" algn="l"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en-US" sz="2000" kern="1200" dirty="0">
              <a:latin typeface="Source Sans Pro" panose="020B0503030403020204" pitchFamily="34" charset="0"/>
              <a:ea typeface="Source Sans Pro" panose="020B0503030403020204" pitchFamily="34" charset="0"/>
            </a:rPr>
            <a:t>Coordinate accommodations</a:t>
          </a:r>
        </a:p>
        <a:p>
          <a:pPr marL="228600" lvl="1" indent="0" algn="l" defTabSz="1111250">
            <a:lnSpc>
              <a:spcPct val="90000"/>
            </a:lnSpc>
            <a:spcBef>
              <a:spcPct val="0"/>
            </a:spcBef>
            <a:spcAft>
              <a:spcPct val="15000"/>
            </a:spcAft>
            <a:buNone/>
          </a:pPr>
          <a:endParaRPr lang="en-US" altLang="en-US" sz="2000" kern="1200" dirty="0">
            <a:latin typeface="Century Gothic" panose="020B0502020202020204" pitchFamily="34" charset="0"/>
          </a:endParaRPr>
        </a:p>
      </dsp:txBody>
      <dsp:txXfrm>
        <a:off x="51" y="612475"/>
        <a:ext cx="4890787" cy="3129299"/>
      </dsp:txXfrm>
    </dsp:sp>
    <dsp:sp modelId="{93FB874E-59A2-435B-86A1-5A23111ABA36}">
      <dsp:nvSpPr>
        <dsp:cNvPr id="0" name=""/>
        <dsp:cNvSpPr/>
      </dsp:nvSpPr>
      <dsp:spPr>
        <a:xfrm>
          <a:off x="5575548" y="36475"/>
          <a:ext cx="4890787" cy="576000"/>
        </a:xfrm>
        <a:prstGeom prst="rect">
          <a:avLst/>
        </a:prstGeom>
        <a:solidFill>
          <a:srgbClr val="4CB6AC"/>
        </a:solidFill>
        <a:ln w="15875" cap="rnd" cmpd="sng" algn="ctr">
          <a:solidFill>
            <a:schemeClr val="accent3">
              <a:hueOff val="2703983"/>
              <a:satOff val="-8997"/>
              <a:lumOff val="-4509"/>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en-US" altLang="en-US" sz="2000" kern="1200" dirty="0">
              <a:latin typeface="Source Sans Pro" panose="020B0503030403020204" pitchFamily="34" charset="0"/>
              <a:ea typeface="Source Sans Pro" panose="020B0503030403020204" pitchFamily="34" charset="0"/>
            </a:rPr>
            <a:t>HR</a:t>
          </a:r>
        </a:p>
      </dsp:txBody>
      <dsp:txXfrm>
        <a:off x="5575548" y="36475"/>
        <a:ext cx="4890787" cy="576000"/>
      </dsp:txXfrm>
    </dsp:sp>
    <dsp:sp modelId="{B00EF609-D992-46B9-93EF-4167078E9297}">
      <dsp:nvSpPr>
        <dsp:cNvPr id="0" name=""/>
        <dsp:cNvSpPr/>
      </dsp:nvSpPr>
      <dsp:spPr>
        <a:xfrm>
          <a:off x="5575548" y="612475"/>
          <a:ext cx="4890787" cy="3129299"/>
        </a:xfrm>
        <a:prstGeom prst="rect">
          <a:avLst/>
        </a:prstGeom>
        <a:solidFill>
          <a:srgbClr val="C9E9E6">
            <a:alpha val="90000"/>
          </a:srgbClr>
        </a:solidFill>
        <a:ln w="15875" cap="rnd" cmpd="sng" algn="ctr">
          <a:solidFill>
            <a:schemeClr val="accent3">
              <a:tint val="40000"/>
              <a:alpha val="90000"/>
              <a:hueOff val="3228116"/>
              <a:satOff val="-8556"/>
              <a:lumOff val="-110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kern="1200" dirty="0">
              <a:latin typeface="Source Sans Pro" panose="020B0503030403020204" pitchFamily="34" charset="0"/>
              <a:ea typeface="Source Sans Pro" panose="020B0503030403020204" pitchFamily="34" charset="0"/>
            </a:rPr>
            <a:t>1st vacancy = 6 ranks</a:t>
          </a:r>
          <a:endParaRPr lang="en-US" altLang="en-US" sz="2000" kern="1200" dirty="0">
            <a:latin typeface="Source Sans Pro" panose="020B0503030403020204" pitchFamily="34" charset="0"/>
            <a:ea typeface="Source Sans Pro" panose="020B0503030403020204" pitchFamily="34" charset="0"/>
          </a:endParaRPr>
        </a:p>
        <a:p>
          <a:pPr marL="228600" lvl="1" indent="-228600" algn="l" defTabSz="889000" rtl="0">
            <a:lnSpc>
              <a:spcPct val="90000"/>
            </a:lnSpc>
            <a:spcBef>
              <a:spcPct val="0"/>
            </a:spcBef>
            <a:spcAft>
              <a:spcPct val="15000"/>
            </a:spcAft>
            <a:buChar char="•"/>
          </a:pPr>
          <a:r>
            <a:rPr lang="en-US" sz="2000" kern="1200" dirty="0">
              <a:latin typeface="Source Sans Pro" panose="020B0503030403020204" pitchFamily="34" charset="0"/>
              <a:ea typeface="Source Sans Pro" panose="020B0503030403020204" pitchFamily="34" charset="0"/>
            </a:rPr>
            <a:t>+2 ranks for each extra vacancy</a:t>
          </a:r>
        </a:p>
        <a:p>
          <a:pPr marL="228600" lvl="1" indent="-228600" algn="l" defTabSz="889000">
            <a:lnSpc>
              <a:spcPct val="90000"/>
            </a:lnSpc>
            <a:spcBef>
              <a:spcPct val="0"/>
            </a:spcBef>
            <a:spcAft>
              <a:spcPct val="15000"/>
            </a:spcAft>
            <a:buChar char="•"/>
          </a:pPr>
          <a:r>
            <a:rPr lang="en-US" sz="2000" kern="1200" dirty="0">
              <a:latin typeface="Source Sans Pro" panose="020B0503030403020204" pitchFamily="34" charset="0"/>
              <a:ea typeface="Source Sans Pro" panose="020B0503030403020204" pitchFamily="34" charset="0"/>
            </a:rPr>
            <a:t>Under-represented = 10 ranks</a:t>
          </a:r>
        </a:p>
        <a:p>
          <a:pPr marL="228600" lvl="1" indent="-228600" algn="l" defTabSz="889000">
            <a:lnSpc>
              <a:spcPct val="90000"/>
            </a:lnSpc>
            <a:spcBef>
              <a:spcPct val="0"/>
            </a:spcBef>
            <a:spcAft>
              <a:spcPct val="15000"/>
            </a:spcAft>
            <a:buChar char="•"/>
          </a:pPr>
          <a:r>
            <a:rPr lang="en-US" sz="2000" kern="1200" dirty="0">
              <a:latin typeface="Source Sans Pro" panose="020B0503030403020204" pitchFamily="34" charset="0"/>
              <a:ea typeface="Source Sans Pro" panose="020B0503030403020204" pitchFamily="34" charset="0"/>
            </a:rPr>
            <a:t>Can request more ranks – CG 16/20 with approval</a:t>
          </a:r>
        </a:p>
        <a:p>
          <a:pPr marL="228600" lvl="1" indent="-228600" algn="l" defTabSz="889000">
            <a:lnSpc>
              <a:spcPct val="90000"/>
            </a:lnSpc>
            <a:spcBef>
              <a:spcPct val="0"/>
            </a:spcBef>
            <a:spcAft>
              <a:spcPct val="15000"/>
            </a:spcAft>
            <a:buChar char="•"/>
          </a:pPr>
          <a:r>
            <a:rPr lang="en-US" sz="2000" kern="1200" dirty="0">
              <a:latin typeface="Source Sans Pro" panose="020B0503030403020204" pitchFamily="34" charset="0"/>
              <a:ea typeface="Source Sans Pro" panose="020B0503030403020204" pitchFamily="34" charset="0"/>
            </a:rPr>
            <a:t>Hourlies flexible on number of ranks</a:t>
          </a:r>
        </a:p>
        <a:p>
          <a:pPr marL="228600" lvl="1" indent="-228600" algn="l" defTabSz="889000">
            <a:lnSpc>
              <a:spcPct val="90000"/>
            </a:lnSpc>
            <a:spcBef>
              <a:spcPct val="0"/>
            </a:spcBef>
            <a:spcAft>
              <a:spcPct val="15000"/>
            </a:spcAft>
            <a:buChar char="•"/>
          </a:pPr>
          <a:r>
            <a:rPr lang="en-US" sz="2000" kern="1200" dirty="0">
              <a:latin typeface="Source Sans Pro" panose="020B0503030403020204" pitchFamily="34" charset="0"/>
              <a:ea typeface="Source Sans Pro" panose="020B0503030403020204" pitchFamily="34" charset="0"/>
            </a:rPr>
            <a:t>Random selection</a:t>
          </a:r>
        </a:p>
      </dsp:txBody>
      <dsp:txXfrm>
        <a:off x="5575548" y="612475"/>
        <a:ext cx="4890787" cy="3129299"/>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D1FDC61-6AD0-47B6-BA59-DA38CBE518B2}">
      <dsp:nvSpPr>
        <dsp:cNvPr id="0" name=""/>
        <dsp:cNvSpPr/>
      </dsp:nvSpPr>
      <dsp:spPr>
        <a:xfrm>
          <a:off x="-426725" y="-235646"/>
          <a:ext cx="5270973" cy="5140693"/>
        </a:xfrm>
        <a:prstGeom prst="ellips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altLang="en-US" sz="2800" b="0" kern="1200" dirty="0">
              <a:latin typeface="Source Sans Pro" panose="020B0503030403020204" pitchFamily="34" charset="0"/>
              <a:ea typeface="Source Sans Pro" panose="020B0503030403020204" pitchFamily="34" charset="0"/>
            </a:rPr>
            <a:t>Behavioral</a:t>
          </a:r>
          <a:r>
            <a:rPr lang="en-US" altLang="en-US" sz="2000" kern="1200" dirty="0"/>
            <a:t> </a:t>
          </a:r>
        </a:p>
        <a:p>
          <a:pPr marL="0" lvl="0" indent="0" algn="ctr" defTabSz="1244600">
            <a:lnSpc>
              <a:spcPct val="90000"/>
            </a:lnSpc>
            <a:spcBef>
              <a:spcPct val="0"/>
            </a:spcBef>
            <a:spcAft>
              <a:spcPct val="35000"/>
            </a:spcAft>
            <a:buNone/>
          </a:pPr>
          <a:r>
            <a:rPr lang="en-US" altLang="en-US" sz="2800" kern="1200" dirty="0">
              <a:latin typeface="Source Sans Pro" panose="020B0503030403020204" pitchFamily="34" charset="0"/>
              <a:ea typeface="Source Sans Pro" panose="020B0503030403020204" pitchFamily="34" charset="0"/>
            </a:rPr>
            <a:t>Interviewing</a:t>
          </a:r>
          <a:endParaRPr lang="en-US" sz="2800" kern="1200" dirty="0">
            <a:latin typeface="Source Sans Pro" panose="020B0503030403020204" pitchFamily="34" charset="0"/>
            <a:ea typeface="Source Sans Pro" panose="020B0503030403020204" pitchFamily="34" charset="0"/>
          </a:endParaRPr>
        </a:p>
      </dsp:txBody>
      <dsp:txXfrm>
        <a:off x="345191" y="517191"/>
        <a:ext cx="3727141" cy="3635019"/>
      </dsp:txXfrm>
    </dsp:sp>
    <dsp:sp modelId="{73E0E2CB-F1B0-48E1-ABAF-90160E9E79A8}">
      <dsp:nvSpPr>
        <dsp:cNvPr id="0" name=""/>
        <dsp:cNvSpPr/>
      </dsp:nvSpPr>
      <dsp:spPr>
        <a:xfrm>
          <a:off x="2305500" y="7176"/>
          <a:ext cx="295765" cy="295893"/>
        </a:xfrm>
        <a:prstGeom prst="ellipse">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748B8E8-9DAF-4071-8F5C-FD1516C661B1}">
      <dsp:nvSpPr>
        <dsp:cNvPr id="0" name=""/>
        <dsp:cNvSpPr/>
      </dsp:nvSpPr>
      <dsp:spPr>
        <a:xfrm>
          <a:off x="1644620" y="4317323"/>
          <a:ext cx="214457" cy="214460"/>
        </a:xfrm>
        <a:prstGeom prst="ellipse">
          <a:avLst/>
        </a:prstGeom>
        <a:solidFill>
          <a:schemeClr val="accent2">
            <a:hueOff val="32369"/>
            <a:satOff val="-3428"/>
            <a:lumOff val="-84"/>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BFB8073-FF1B-4DC4-8230-0C36DC30E01A}">
      <dsp:nvSpPr>
        <dsp:cNvPr id="0" name=""/>
        <dsp:cNvSpPr/>
      </dsp:nvSpPr>
      <dsp:spPr>
        <a:xfrm>
          <a:off x="947521" y="3774959"/>
          <a:ext cx="214457" cy="214460"/>
        </a:xfrm>
        <a:prstGeom prst="ellipse">
          <a:avLst/>
        </a:prstGeom>
        <a:solidFill>
          <a:schemeClr val="accent2">
            <a:hueOff val="64738"/>
            <a:satOff val="-6856"/>
            <a:lumOff val="-168"/>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037C431-845E-4E07-9F58-7E972EB9B787}">
      <dsp:nvSpPr>
        <dsp:cNvPr id="0" name=""/>
        <dsp:cNvSpPr/>
      </dsp:nvSpPr>
      <dsp:spPr>
        <a:xfrm>
          <a:off x="1458928" y="3591418"/>
          <a:ext cx="295765" cy="295893"/>
        </a:xfrm>
        <a:prstGeom prst="ellipse">
          <a:avLst/>
        </a:prstGeom>
        <a:solidFill>
          <a:schemeClr val="accent2">
            <a:hueOff val="97107"/>
            <a:satOff val="-10284"/>
            <a:lumOff val="-252"/>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D3C85F7-44F5-4EE7-859C-2DB40F1507BD}">
      <dsp:nvSpPr>
        <dsp:cNvPr id="0" name=""/>
        <dsp:cNvSpPr/>
      </dsp:nvSpPr>
      <dsp:spPr>
        <a:xfrm>
          <a:off x="1756655" y="1303736"/>
          <a:ext cx="214457" cy="214460"/>
        </a:xfrm>
        <a:prstGeom prst="ellipse">
          <a:avLst/>
        </a:prstGeom>
        <a:solidFill>
          <a:schemeClr val="accent2">
            <a:hueOff val="129476"/>
            <a:satOff val="-13712"/>
            <a:lumOff val="-336"/>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1F6BF1B-3455-47DB-B398-DAF6FA6D19ED}">
      <dsp:nvSpPr>
        <dsp:cNvPr id="0" name=""/>
        <dsp:cNvSpPr/>
      </dsp:nvSpPr>
      <dsp:spPr>
        <a:xfrm>
          <a:off x="497613" y="1836989"/>
          <a:ext cx="214457" cy="214460"/>
        </a:xfrm>
        <a:prstGeom prst="ellipse">
          <a:avLst/>
        </a:prstGeom>
        <a:solidFill>
          <a:schemeClr val="accent2">
            <a:hueOff val="161845"/>
            <a:satOff val="-17140"/>
            <a:lumOff val="-42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4707E4F-7E1E-48CE-9EC8-4AB53B23F098}">
      <dsp:nvSpPr>
        <dsp:cNvPr id="0" name=""/>
        <dsp:cNvSpPr/>
      </dsp:nvSpPr>
      <dsp:spPr>
        <a:xfrm>
          <a:off x="126320" y="242402"/>
          <a:ext cx="1081563" cy="1081315"/>
        </a:xfrm>
        <a:prstGeom prst="ellipse">
          <a:avLst/>
        </a:prstGeom>
        <a:solidFill>
          <a:schemeClr val="accent2">
            <a:hueOff val="194214"/>
            <a:satOff val="-20568"/>
            <a:lumOff val="-504"/>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90000"/>
            </a:lnSpc>
            <a:spcBef>
              <a:spcPct val="0"/>
            </a:spcBef>
            <a:spcAft>
              <a:spcPct val="35000"/>
            </a:spcAft>
            <a:buNone/>
          </a:pPr>
          <a:r>
            <a:rPr lang="en-US" sz="2000" kern="1200" dirty="0">
              <a:latin typeface="Source Sans Pro" panose="020B0503030403020204" pitchFamily="34" charset="0"/>
              <a:ea typeface="Source Sans Pro" panose="020B0503030403020204" pitchFamily="34" charset="0"/>
            </a:rPr>
            <a:t>Fit</a:t>
          </a:r>
        </a:p>
      </dsp:txBody>
      <dsp:txXfrm>
        <a:off x="284711" y="400757"/>
        <a:ext cx="764781" cy="764605"/>
      </dsp:txXfrm>
    </dsp:sp>
    <dsp:sp modelId="{EC45E451-B9F2-4191-A0CC-C4B0E400CEB0}">
      <dsp:nvSpPr>
        <dsp:cNvPr id="0" name=""/>
        <dsp:cNvSpPr/>
      </dsp:nvSpPr>
      <dsp:spPr>
        <a:xfrm>
          <a:off x="2590479" y="769723"/>
          <a:ext cx="295765" cy="295893"/>
        </a:xfrm>
        <a:prstGeom prst="ellipse">
          <a:avLst/>
        </a:prstGeom>
        <a:solidFill>
          <a:schemeClr val="accent2">
            <a:hueOff val="226582"/>
            <a:satOff val="-23996"/>
            <a:lumOff val="-588"/>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744AF9D-8E90-4E5A-9E32-4BC717208D6A}">
      <dsp:nvSpPr>
        <dsp:cNvPr id="0" name=""/>
        <dsp:cNvSpPr/>
      </dsp:nvSpPr>
      <dsp:spPr>
        <a:xfrm>
          <a:off x="-243057" y="2267278"/>
          <a:ext cx="1318979" cy="1203596"/>
        </a:xfrm>
        <a:prstGeom prst="ellipse">
          <a:avLst/>
        </a:prstGeom>
        <a:solidFill>
          <a:schemeClr val="accent2">
            <a:hueOff val="258951"/>
            <a:satOff val="-27425"/>
            <a:lumOff val="-672"/>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58C098B-3F81-4F9B-9680-7ECB3713D1A9}">
      <dsp:nvSpPr>
        <dsp:cNvPr id="0" name=""/>
        <dsp:cNvSpPr/>
      </dsp:nvSpPr>
      <dsp:spPr>
        <a:xfrm>
          <a:off x="3368304" y="0"/>
          <a:ext cx="1681453" cy="1662901"/>
        </a:xfrm>
        <a:prstGeom prst="ellipse">
          <a:avLst/>
        </a:prstGeom>
        <a:solidFill>
          <a:schemeClr val="accent2">
            <a:hueOff val="291320"/>
            <a:satOff val="-30853"/>
            <a:lumOff val="-756"/>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90000"/>
            </a:lnSpc>
            <a:spcBef>
              <a:spcPct val="0"/>
            </a:spcBef>
            <a:spcAft>
              <a:spcPct val="35000"/>
            </a:spcAft>
            <a:buNone/>
          </a:pPr>
          <a:r>
            <a:rPr lang="en-US" sz="2000" kern="1200" dirty="0">
              <a:latin typeface="Source Sans Pro" panose="020B0503030403020204" pitchFamily="34" charset="0"/>
              <a:ea typeface="Source Sans Pro" panose="020B0503030403020204" pitchFamily="34" charset="0"/>
            </a:rPr>
            <a:t>Ability</a:t>
          </a:r>
        </a:p>
      </dsp:txBody>
      <dsp:txXfrm>
        <a:off x="3614547" y="243526"/>
        <a:ext cx="1188967" cy="1175849"/>
      </dsp:txXfrm>
    </dsp:sp>
    <dsp:sp modelId="{CCDB6FAB-3728-4423-9F27-72B5D6C3A86D}">
      <dsp:nvSpPr>
        <dsp:cNvPr id="0" name=""/>
        <dsp:cNvSpPr/>
      </dsp:nvSpPr>
      <dsp:spPr>
        <a:xfrm>
          <a:off x="3329342" y="1722400"/>
          <a:ext cx="295765" cy="295893"/>
        </a:xfrm>
        <a:prstGeom prst="ellipse">
          <a:avLst/>
        </a:prstGeom>
        <a:solidFill>
          <a:schemeClr val="accent2">
            <a:hueOff val="323689"/>
            <a:satOff val="-34281"/>
            <a:lumOff val="-84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8C441F8-F9B7-40D0-9D04-EA104A43E517}">
      <dsp:nvSpPr>
        <dsp:cNvPr id="0" name=""/>
        <dsp:cNvSpPr/>
      </dsp:nvSpPr>
      <dsp:spPr>
        <a:xfrm>
          <a:off x="-54500" y="3519516"/>
          <a:ext cx="214457" cy="214460"/>
        </a:xfrm>
        <a:prstGeom prst="ellipse">
          <a:avLst/>
        </a:prstGeom>
        <a:solidFill>
          <a:schemeClr val="accent2">
            <a:hueOff val="356058"/>
            <a:satOff val="-37709"/>
            <a:lumOff val="-924"/>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982357F-05A8-4E20-98C1-16FFF3BAD661}">
      <dsp:nvSpPr>
        <dsp:cNvPr id="0" name=""/>
        <dsp:cNvSpPr/>
      </dsp:nvSpPr>
      <dsp:spPr>
        <a:xfrm>
          <a:off x="2082433" y="3214299"/>
          <a:ext cx="214457" cy="214460"/>
        </a:xfrm>
        <a:prstGeom prst="ellipse">
          <a:avLst/>
        </a:prstGeom>
        <a:solidFill>
          <a:schemeClr val="accent2">
            <a:hueOff val="388427"/>
            <a:satOff val="-41137"/>
            <a:lumOff val="-1008"/>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2380A18-DC9D-4591-9353-E2747024DEC9}">
      <dsp:nvSpPr>
        <dsp:cNvPr id="0" name=""/>
        <dsp:cNvSpPr/>
      </dsp:nvSpPr>
      <dsp:spPr>
        <a:xfrm>
          <a:off x="2843629" y="2818783"/>
          <a:ext cx="2044014" cy="1840886"/>
        </a:xfrm>
        <a:prstGeom prst="ellipse">
          <a:avLst/>
        </a:prstGeom>
        <a:solidFill>
          <a:schemeClr val="accent2">
            <a:hueOff val="420796"/>
            <a:satOff val="-44565"/>
            <a:lumOff val="-1092"/>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rtl="0">
            <a:lnSpc>
              <a:spcPct val="90000"/>
            </a:lnSpc>
            <a:spcBef>
              <a:spcPct val="0"/>
            </a:spcBef>
            <a:spcAft>
              <a:spcPct val="35000"/>
            </a:spcAft>
            <a:buNone/>
          </a:pPr>
          <a:r>
            <a:rPr lang="en-US" sz="2100" kern="1200" dirty="0">
              <a:latin typeface="Source Sans Pro" panose="020B0503030403020204" pitchFamily="34" charset="0"/>
              <a:ea typeface="Source Sans Pro" panose="020B0503030403020204" pitchFamily="34" charset="0"/>
            </a:rPr>
            <a:t>Motivation</a:t>
          </a:r>
        </a:p>
      </dsp:txBody>
      <dsp:txXfrm>
        <a:off x="3142968" y="3088375"/>
        <a:ext cx="1445336" cy="1301702"/>
      </dsp:txXfrm>
    </dsp:sp>
    <dsp:sp modelId="{706E6B71-C700-4EA8-9FE5-0D86D68EA37A}">
      <dsp:nvSpPr>
        <dsp:cNvPr id="0" name=""/>
        <dsp:cNvSpPr/>
      </dsp:nvSpPr>
      <dsp:spPr>
        <a:xfrm>
          <a:off x="4213858" y="2334700"/>
          <a:ext cx="214457" cy="214460"/>
        </a:xfrm>
        <a:prstGeom prst="ellipse">
          <a:avLst/>
        </a:prstGeom>
        <a:solidFill>
          <a:schemeClr val="accent2">
            <a:hueOff val="453165"/>
            <a:satOff val="-47993"/>
            <a:lumOff val="-1176"/>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E2B864-AF4B-4459-8A30-022043374929}">
      <dsp:nvSpPr>
        <dsp:cNvPr id="0" name=""/>
        <dsp:cNvSpPr/>
      </dsp:nvSpPr>
      <dsp:spPr>
        <a:xfrm>
          <a:off x="0" y="1068104"/>
          <a:ext cx="4968043" cy="1987217"/>
        </a:xfrm>
        <a:prstGeom prst="leftRightRibbon">
          <a:avLst/>
        </a:prstGeom>
        <a:solidFill>
          <a:schemeClr val="dk2">
            <a:hueOff val="0"/>
            <a:satOff val="0"/>
            <a:lumOff val="0"/>
            <a:alphaOff val="0"/>
          </a:schemeClr>
        </a:solidFill>
        <a:ln w="15875" cap="rnd"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2F66046-4410-4E03-8D42-417E9620CA8B}">
      <dsp:nvSpPr>
        <dsp:cNvPr id="0" name=""/>
        <dsp:cNvSpPr/>
      </dsp:nvSpPr>
      <dsp:spPr>
        <a:xfrm>
          <a:off x="596165" y="1415867"/>
          <a:ext cx="1639454" cy="973736"/>
        </a:xfrm>
        <a:prstGeom prst="rect">
          <a:avLst/>
        </a:prstGeom>
        <a:noFill/>
        <a:ln w="15875" cap="rnd"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81788" rIns="0" bIns="87630" numCol="1" spcCol="1270" anchor="ctr" anchorCtr="0">
          <a:noAutofit/>
        </a:bodyPr>
        <a:lstStyle/>
        <a:p>
          <a:pPr marL="0" lvl="0" indent="0" algn="ctr" defTabSz="1022350" rtl="0">
            <a:lnSpc>
              <a:spcPct val="90000"/>
            </a:lnSpc>
            <a:spcBef>
              <a:spcPct val="0"/>
            </a:spcBef>
            <a:spcAft>
              <a:spcPct val="35000"/>
            </a:spcAft>
            <a:buNone/>
          </a:pPr>
          <a:r>
            <a:rPr lang="en-US" sz="2300" kern="1200" dirty="0">
              <a:latin typeface="Source Sans Pro" panose="020B0503030403020204" pitchFamily="34" charset="0"/>
              <a:ea typeface="Source Sans Pro" panose="020B0503030403020204" pitchFamily="34" charset="0"/>
            </a:rPr>
            <a:t>Past performance</a:t>
          </a:r>
        </a:p>
      </dsp:txBody>
      <dsp:txXfrm>
        <a:off x="596165" y="1415867"/>
        <a:ext cx="1639454" cy="973736"/>
      </dsp:txXfrm>
    </dsp:sp>
    <dsp:sp modelId="{2D9446C7-B1E9-4159-A452-77DF879C54A0}">
      <dsp:nvSpPr>
        <dsp:cNvPr id="0" name=""/>
        <dsp:cNvSpPr/>
      </dsp:nvSpPr>
      <dsp:spPr>
        <a:xfrm>
          <a:off x="2484021" y="1733822"/>
          <a:ext cx="1937536" cy="973736"/>
        </a:xfrm>
        <a:prstGeom prst="rect">
          <a:avLst/>
        </a:prstGeom>
        <a:noFill/>
        <a:ln w="15875" cap="rnd"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81788" rIns="0" bIns="87630" numCol="1" spcCol="1270" anchor="ctr" anchorCtr="0">
          <a:noAutofit/>
        </a:bodyPr>
        <a:lstStyle/>
        <a:p>
          <a:pPr marL="0" lvl="0" indent="0" algn="ctr" defTabSz="1022350" rtl="0">
            <a:lnSpc>
              <a:spcPct val="90000"/>
            </a:lnSpc>
            <a:spcBef>
              <a:spcPct val="0"/>
            </a:spcBef>
            <a:spcAft>
              <a:spcPct val="35000"/>
            </a:spcAft>
            <a:buNone/>
          </a:pPr>
          <a:r>
            <a:rPr lang="en-US" sz="2300" kern="1200" dirty="0">
              <a:latin typeface="Source Sans Pro" panose="020B0503030403020204" pitchFamily="34" charset="0"/>
              <a:ea typeface="Source Sans Pro" panose="020B0503030403020204" pitchFamily="34" charset="0"/>
            </a:rPr>
            <a:t>Future behavior</a:t>
          </a:r>
        </a:p>
      </dsp:txBody>
      <dsp:txXfrm>
        <a:off x="2484021" y="1733822"/>
        <a:ext cx="1937536" cy="973736"/>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91B29B-C91D-4366-9797-2696EEE2FFCD}">
      <dsp:nvSpPr>
        <dsp:cNvPr id="0" name=""/>
        <dsp:cNvSpPr/>
      </dsp:nvSpPr>
      <dsp:spPr>
        <a:xfrm rot="5400000">
          <a:off x="4937120" y="-1855915"/>
          <a:ext cx="1193656" cy="5208422"/>
        </a:xfrm>
        <a:prstGeom prst="round2SameRect">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41910" rIns="83820" bIns="41910" numCol="1" spcCol="1270" anchor="ctr" anchorCtr="0">
          <a:noAutofit/>
        </a:bodyPr>
        <a:lstStyle/>
        <a:p>
          <a:pPr marL="228600" lvl="1" indent="-228600" algn="l" defTabSz="977900" rtl="0">
            <a:lnSpc>
              <a:spcPct val="90000"/>
            </a:lnSpc>
            <a:spcBef>
              <a:spcPct val="0"/>
            </a:spcBef>
            <a:spcAft>
              <a:spcPct val="15000"/>
            </a:spcAft>
            <a:buChar char="•"/>
          </a:pPr>
          <a:r>
            <a:rPr lang="en-US" sz="2200" kern="1200" dirty="0">
              <a:latin typeface="Source Sans Pro" panose="020B0503030403020204" pitchFamily="34" charset="0"/>
              <a:ea typeface="Source Sans Pro" panose="020B0503030403020204" pitchFamily="34" charset="0"/>
            </a:rPr>
            <a:t>Eliminate discriminatory practices &amp; minimize cultural, racial, gender and disability differences</a:t>
          </a:r>
        </a:p>
      </dsp:txBody>
      <dsp:txXfrm rot="-5400000">
        <a:off x="2929738" y="209736"/>
        <a:ext cx="5150153" cy="1077118"/>
      </dsp:txXfrm>
    </dsp:sp>
    <dsp:sp modelId="{0A99E081-515F-449D-9C3E-2D0BF3B89014}">
      <dsp:nvSpPr>
        <dsp:cNvPr id="0" name=""/>
        <dsp:cNvSpPr/>
      </dsp:nvSpPr>
      <dsp:spPr>
        <a:xfrm>
          <a:off x="0" y="2260"/>
          <a:ext cx="2929737" cy="1492070"/>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68580" rIns="137160" bIns="68580" numCol="1" spcCol="1270" anchor="ctr" anchorCtr="0">
          <a:noAutofit/>
        </a:bodyPr>
        <a:lstStyle/>
        <a:p>
          <a:pPr marL="0" lvl="0" indent="0" algn="ctr" defTabSz="1600200" rtl="0">
            <a:lnSpc>
              <a:spcPct val="90000"/>
            </a:lnSpc>
            <a:spcBef>
              <a:spcPct val="0"/>
            </a:spcBef>
            <a:spcAft>
              <a:spcPct val="35000"/>
            </a:spcAft>
            <a:buNone/>
          </a:pPr>
          <a:r>
            <a:rPr lang="en-US" sz="3600" kern="1200" dirty="0">
              <a:latin typeface="Source Sans Pro" panose="020B0503030403020204" pitchFamily="34" charset="0"/>
              <a:ea typeface="Source Sans Pro" panose="020B0503030403020204" pitchFamily="34" charset="0"/>
            </a:rPr>
            <a:t>Purpose </a:t>
          </a:r>
        </a:p>
      </dsp:txBody>
      <dsp:txXfrm>
        <a:off x="72837" y="75097"/>
        <a:ext cx="2784063" cy="1346396"/>
      </dsp:txXfrm>
    </dsp:sp>
    <dsp:sp modelId="{570D8E6A-3600-4189-92C6-586B21E08EFA}">
      <dsp:nvSpPr>
        <dsp:cNvPr id="0" name=""/>
        <dsp:cNvSpPr/>
      </dsp:nvSpPr>
      <dsp:spPr>
        <a:xfrm rot="5400000">
          <a:off x="4937120" y="-289241"/>
          <a:ext cx="1193656" cy="5208422"/>
        </a:xfrm>
        <a:prstGeom prst="round2SameRect">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41910" rIns="83820" bIns="41910" numCol="1" spcCol="1270" anchor="ctr" anchorCtr="0">
          <a:noAutofit/>
        </a:bodyPr>
        <a:lstStyle/>
        <a:p>
          <a:pPr marL="228600" lvl="1" indent="-228600" algn="l" defTabSz="977900" rtl="0">
            <a:lnSpc>
              <a:spcPct val="90000"/>
            </a:lnSpc>
            <a:spcBef>
              <a:spcPct val="0"/>
            </a:spcBef>
            <a:spcAft>
              <a:spcPct val="15000"/>
            </a:spcAft>
            <a:buChar char="•"/>
          </a:pPr>
          <a:r>
            <a:rPr lang="en-US" sz="2200" kern="1200" dirty="0">
              <a:latin typeface="Source Sans Pro" panose="020B0503030403020204" pitchFamily="34" charset="0"/>
              <a:ea typeface="Source Sans Pro" panose="020B0503030403020204" pitchFamily="34" charset="0"/>
            </a:rPr>
            <a:t>Take special measures during process when there is an opportunity to reduce underrepresentation</a:t>
          </a:r>
        </a:p>
      </dsp:txBody>
      <dsp:txXfrm rot="-5400000">
        <a:off x="2929738" y="1776410"/>
        <a:ext cx="5150153" cy="1077118"/>
      </dsp:txXfrm>
    </dsp:sp>
    <dsp:sp modelId="{E363E747-4000-4ECB-8AC5-650E80634027}">
      <dsp:nvSpPr>
        <dsp:cNvPr id="0" name=""/>
        <dsp:cNvSpPr/>
      </dsp:nvSpPr>
      <dsp:spPr>
        <a:xfrm>
          <a:off x="0" y="1568934"/>
          <a:ext cx="2929737" cy="1492070"/>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68580" rIns="137160" bIns="68580" numCol="1" spcCol="1270" anchor="ctr" anchorCtr="0">
          <a:noAutofit/>
        </a:bodyPr>
        <a:lstStyle/>
        <a:p>
          <a:pPr marL="0" lvl="0" indent="0" algn="ctr" defTabSz="1600200" rtl="0">
            <a:lnSpc>
              <a:spcPct val="90000"/>
            </a:lnSpc>
            <a:spcBef>
              <a:spcPct val="0"/>
            </a:spcBef>
            <a:spcAft>
              <a:spcPct val="35000"/>
            </a:spcAft>
            <a:buNone/>
          </a:pPr>
          <a:r>
            <a:rPr lang="en-US" sz="3600" kern="1200" dirty="0">
              <a:latin typeface="Source Sans Pro" panose="020B0503030403020204" pitchFamily="34" charset="0"/>
              <a:ea typeface="Source Sans Pro" panose="020B0503030403020204" pitchFamily="34" charset="0"/>
            </a:rPr>
            <a:t>Process</a:t>
          </a:r>
          <a:r>
            <a:rPr lang="en-US" sz="4200" kern="1200" dirty="0"/>
            <a:t> </a:t>
          </a:r>
        </a:p>
      </dsp:txBody>
      <dsp:txXfrm>
        <a:off x="72837" y="1641771"/>
        <a:ext cx="2784063" cy="1346396"/>
      </dsp:txXfrm>
    </dsp:sp>
    <dsp:sp modelId="{C2A70B7B-D38B-4494-8E48-FB48752B826B}">
      <dsp:nvSpPr>
        <dsp:cNvPr id="0" name=""/>
        <dsp:cNvSpPr/>
      </dsp:nvSpPr>
      <dsp:spPr>
        <a:xfrm rot="5400000">
          <a:off x="4937120" y="1277432"/>
          <a:ext cx="1193656" cy="5208422"/>
        </a:xfrm>
        <a:prstGeom prst="round2SameRect">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41910" rIns="83820" bIns="41910" numCol="1" spcCol="1270" anchor="ctr" anchorCtr="0">
          <a:noAutofit/>
        </a:bodyPr>
        <a:lstStyle/>
        <a:p>
          <a:pPr marL="228600" lvl="1" indent="-228600" algn="l" defTabSz="977900" rtl="0">
            <a:lnSpc>
              <a:spcPct val="90000"/>
            </a:lnSpc>
            <a:spcBef>
              <a:spcPct val="0"/>
            </a:spcBef>
            <a:spcAft>
              <a:spcPct val="15000"/>
            </a:spcAft>
            <a:buChar char="•"/>
          </a:pPr>
          <a:r>
            <a:rPr lang="en-US" sz="2200" kern="1200" dirty="0">
              <a:latin typeface="Source Sans Pro" panose="020B0503030403020204" pitchFamily="34" charset="0"/>
              <a:ea typeface="Source Sans Pro" panose="020B0503030403020204" pitchFamily="34" charset="0"/>
            </a:rPr>
            <a:t>Managers demonstrate several affirmative steps to eliminate biases before making the offer to hire</a:t>
          </a:r>
        </a:p>
      </dsp:txBody>
      <dsp:txXfrm rot="-5400000">
        <a:off x="2929738" y="3343084"/>
        <a:ext cx="5150153" cy="1077118"/>
      </dsp:txXfrm>
    </dsp:sp>
    <dsp:sp modelId="{DB45218B-BF22-452C-AFC1-CD04A489FCDD}">
      <dsp:nvSpPr>
        <dsp:cNvPr id="0" name=""/>
        <dsp:cNvSpPr/>
      </dsp:nvSpPr>
      <dsp:spPr>
        <a:xfrm>
          <a:off x="0" y="3135608"/>
          <a:ext cx="2929737" cy="1492070"/>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68580" rIns="137160" bIns="68580" numCol="1" spcCol="1270" anchor="ctr" anchorCtr="0">
          <a:noAutofit/>
        </a:bodyPr>
        <a:lstStyle/>
        <a:p>
          <a:pPr marL="0" lvl="0" indent="0" algn="ctr" defTabSz="1600200" rtl="0">
            <a:lnSpc>
              <a:spcPct val="90000"/>
            </a:lnSpc>
            <a:spcBef>
              <a:spcPct val="0"/>
            </a:spcBef>
            <a:spcAft>
              <a:spcPct val="35000"/>
            </a:spcAft>
            <a:buNone/>
          </a:pPr>
          <a:r>
            <a:rPr lang="en-US" sz="3600" kern="1200" dirty="0">
              <a:latin typeface="Source Sans Pro" panose="020B0503030403020204" pitchFamily="34" charset="0"/>
              <a:ea typeface="Source Sans Pro" panose="020B0503030403020204" pitchFamily="34" charset="0"/>
            </a:rPr>
            <a:t>Practice</a:t>
          </a:r>
          <a:r>
            <a:rPr lang="en-US" sz="3200" kern="1200" dirty="0"/>
            <a:t> </a:t>
          </a:r>
        </a:p>
      </dsp:txBody>
      <dsp:txXfrm>
        <a:off x="72837" y="3208445"/>
        <a:ext cx="2784063" cy="134639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814625-E1A8-48D6-8FA1-EC6A71296FF5}">
      <dsp:nvSpPr>
        <dsp:cNvPr id="0" name=""/>
        <dsp:cNvSpPr/>
      </dsp:nvSpPr>
      <dsp:spPr>
        <a:xfrm>
          <a:off x="0" y="499164"/>
          <a:ext cx="10466387" cy="638820"/>
        </a:xfrm>
        <a:prstGeom prst="roundRect">
          <a:avLst/>
        </a:prstGeom>
        <a:solidFill>
          <a:srgbClr val="065D8C"/>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rtl="0">
            <a:lnSpc>
              <a:spcPct val="90000"/>
            </a:lnSpc>
            <a:spcBef>
              <a:spcPct val="0"/>
            </a:spcBef>
            <a:spcAft>
              <a:spcPct val="35000"/>
            </a:spcAft>
            <a:buNone/>
          </a:pPr>
          <a:r>
            <a:rPr lang="en-US" sz="2600" kern="1200" dirty="0">
              <a:latin typeface="Source Sans Pro" panose="020B0503030403020204" pitchFamily="34" charset="0"/>
              <a:ea typeface="Source Sans Pro" panose="020B0503030403020204" pitchFamily="34" charset="0"/>
            </a:rPr>
            <a:t>Understand the City’s hiring process and your role as a partner with HR</a:t>
          </a:r>
        </a:p>
      </dsp:txBody>
      <dsp:txXfrm>
        <a:off x="31185" y="530349"/>
        <a:ext cx="10404017" cy="576450"/>
      </dsp:txXfrm>
    </dsp:sp>
    <dsp:sp modelId="{2EBAA7F9-C059-4B8E-99F7-56E353F9ECF2}">
      <dsp:nvSpPr>
        <dsp:cNvPr id="0" name=""/>
        <dsp:cNvSpPr/>
      </dsp:nvSpPr>
      <dsp:spPr>
        <a:xfrm>
          <a:off x="0" y="1212865"/>
          <a:ext cx="10466387" cy="638820"/>
        </a:xfrm>
        <a:prstGeom prst="roundRect">
          <a:avLst/>
        </a:prstGeom>
        <a:solidFill>
          <a:srgbClr val="065D8C"/>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kern="1200" dirty="0">
              <a:latin typeface="Source Sans Pro" panose="020B0503030403020204" pitchFamily="34" charset="0"/>
              <a:ea typeface="Source Sans Pro" panose="020B0503030403020204" pitchFamily="34" charset="0"/>
            </a:rPr>
            <a:t>Create and use effective position descriptions to frame the hiring process</a:t>
          </a:r>
        </a:p>
      </dsp:txBody>
      <dsp:txXfrm>
        <a:off x="31185" y="1244050"/>
        <a:ext cx="10404017" cy="576450"/>
      </dsp:txXfrm>
    </dsp:sp>
    <dsp:sp modelId="{993A4AC1-56E0-48F6-A81A-D11B9A40AA9C}">
      <dsp:nvSpPr>
        <dsp:cNvPr id="0" name=""/>
        <dsp:cNvSpPr/>
      </dsp:nvSpPr>
      <dsp:spPr>
        <a:xfrm>
          <a:off x="0" y="1926565"/>
          <a:ext cx="10466387" cy="638820"/>
        </a:xfrm>
        <a:prstGeom prst="roundRect">
          <a:avLst/>
        </a:prstGeom>
        <a:solidFill>
          <a:srgbClr val="065D8C"/>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rtl="0">
            <a:lnSpc>
              <a:spcPct val="90000"/>
            </a:lnSpc>
            <a:spcBef>
              <a:spcPct val="0"/>
            </a:spcBef>
            <a:spcAft>
              <a:spcPct val="35000"/>
            </a:spcAft>
            <a:buNone/>
          </a:pPr>
          <a:r>
            <a:rPr lang="en-US" sz="2600" kern="1200" dirty="0">
              <a:latin typeface="Source Sans Pro" panose="020B0503030403020204" pitchFamily="34" charset="0"/>
              <a:ea typeface="Source Sans Pro" panose="020B0503030403020204" pitchFamily="34" charset="0"/>
            </a:rPr>
            <a:t>Plan a streamlined and equitable hiring process</a:t>
          </a:r>
        </a:p>
      </dsp:txBody>
      <dsp:txXfrm>
        <a:off x="31185" y="1957750"/>
        <a:ext cx="10404017" cy="576450"/>
      </dsp:txXfrm>
    </dsp:sp>
    <dsp:sp modelId="{98653F73-7F63-49E2-A16B-894AF96317DF}">
      <dsp:nvSpPr>
        <dsp:cNvPr id="0" name=""/>
        <dsp:cNvSpPr/>
      </dsp:nvSpPr>
      <dsp:spPr>
        <a:xfrm>
          <a:off x="0" y="2640264"/>
          <a:ext cx="10466387" cy="638820"/>
        </a:xfrm>
        <a:prstGeom prst="roundRect">
          <a:avLst/>
        </a:prstGeom>
        <a:solidFill>
          <a:srgbClr val="065D8C"/>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kern="1200" dirty="0">
              <a:latin typeface="Source Sans Pro" panose="020B0503030403020204" pitchFamily="34" charset="0"/>
              <a:ea typeface="Source Sans Pro" panose="020B0503030403020204" pitchFamily="34" charset="0"/>
            </a:rPr>
            <a:t>Locate and use resources to assist in the hiring process</a:t>
          </a:r>
        </a:p>
      </dsp:txBody>
      <dsp:txXfrm>
        <a:off x="31185" y="2671449"/>
        <a:ext cx="10404017" cy="576450"/>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395645-3AAF-482F-8BC4-E4CD3D51065F}">
      <dsp:nvSpPr>
        <dsp:cNvPr id="0" name=""/>
        <dsp:cNvSpPr/>
      </dsp:nvSpPr>
      <dsp:spPr>
        <a:xfrm>
          <a:off x="51" y="28020"/>
          <a:ext cx="4890787" cy="892800"/>
        </a:xfrm>
        <a:prstGeom prst="rect">
          <a:avLst/>
        </a:prstGeom>
        <a:solidFill>
          <a:srgbClr val="CF94D8"/>
        </a:solidFill>
        <a:ln w="15875" cap="rnd"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6032" tIns="146304" rIns="256032" bIns="146304" numCol="1" spcCol="1270" anchor="ctr" anchorCtr="0">
          <a:noAutofit/>
        </a:bodyPr>
        <a:lstStyle/>
        <a:p>
          <a:pPr marL="0" lvl="0" indent="0" algn="ctr" defTabSz="1600200">
            <a:lnSpc>
              <a:spcPct val="90000"/>
            </a:lnSpc>
            <a:spcBef>
              <a:spcPct val="0"/>
            </a:spcBef>
            <a:spcAft>
              <a:spcPct val="35000"/>
            </a:spcAft>
            <a:buNone/>
          </a:pPr>
          <a:r>
            <a:rPr lang="en-US" sz="3600" kern="1200" dirty="0">
              <a:latin typeface="Source Sans Pro" panose="020B0503030403020204" pitchFamily="34" charset="0"/>
              <a:ea typeface="Source Sans Pro" panose="020B0503030403020204" pitchFamily="34" charset="0"/>
            </a:rPr>
            <a:t>Hiring Manager</a:t>
          </a:r>
        </a:p>
      </dsp:txBody>
      <dsp:txXfrm>
        <a:off x="51" y="28020"/>
        <a:ext cx="4890787" cy="892800"/>
      </dsp:txXfrm>
    </dsp:sp>
    <dsp:sp modelId="{7C0B9799-B17D-469F-B23F-8D636F50F2AD}">
      <dsp:nvSpPr>
        <dsp:cNvPr id="0" name=""/>
        <dsp:cNvSpPr/>
      </dsp:nvSpPr>
      <dsp:spPr>
        <a:xfrm>
          <a:off x="51" y="920820"/>
          <a:ext cx="4890787" cy="2829408"/>
        </a:xfrm>
        <a:prstGeom prst="rect">
          <a:avLst/>
        </a:prstGeom>
        <a:solidFill>
          <a:srgbClr val="EDD7F1">
            <a:alpha val="90000"/>
          </a:srgbClr>
        </a:solidFill>
        <a:ln w="15875" cap="rnd"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5354" tIns="165354" rIns="220472" bIns="248031" numCol="1" spcCol="1270" anchor="t" anchorCtr="0">
          <a:noAutofit/>
        </a:bodyPr>
        <a:lstStyle/>
        <a:p>
          <a:pPr marL="285750" lvl="1" indent="-285750" algn="l" defTabSz="1377950">
            <a:lnSpc>
              <a:spcPct val="90000"/>
            </a:lnSpc>
            <a:spcBef>
              <a:spcPct val="0"/>
            </a:spcBef>
            <a:spcAft>
              <a:spcPct val="15000"/>
            </a:spcAft>
            <a:buChar char="•"/>
          </a:pPr>
          <a:r>
            <a:rPr lang="en-US" sz="3100" kern="1200" dirty="0">
              <a:latin typeface="Source Sans Pro" panose="020B0503030403020204" pitchFamily="34" charset="0"/>
              <a:ea typeface="Source Sans Pro" panose="020B0503030403020204" pitchFamily="34" charset="0"/>
            </a:rPr>
            <a:t>Reference Checks</a:t>
          </a:r>
        </a:p>
        <a:p>
          <a:pPr marL="285750" lvl="1" indent="-285750" algn="l" defTabSz="1377950">
            <a:lnSpc>
              <a:spcPct val="90000"/>
            </a:lnSpc>
            <a:spcBef>
              <a:spcPct val="0"/>
            </a:spcBef>
            <a:spcAft>
              <a:spcPct val="15000"/>
            </a:spcAft>
            <a:buChar char="•"/>
          </a:pPr>
          <a:r>
            <a:rPr lang="en-US" sz="3100" kern="1200" dirty="0">
              <a:latin typeface="Source Sans Pro" panose="020B0503030403020204" pitchFamily="34" charset="0"/>
              <a:ea typeface="Source Sans Pro" panose="020B0503030403020204" pitchFamily="34" charset="0"/>
            </a:rPr>
            <a:t>Conditional Job Offer</a:t>
          </a:r>
        </a:p>
        <a:p>
          <a:pPr marL="285750" lvl="1" indent="-285750" algn="l" defTabSz="1377950">
            <a:lnSpc>
              <a:spcPct val="90000"/>
            </a:lnSpc>
            <a:spcBef>
              <a:spcPct val="0"/>
            </a:spcBef>
            <a:spcAft>
              <a:spcPct val="15000"/>
            </a:spcAft>
            <a:buChar char="•"/>
          </a:pPr>
          <a:r>
            <a:rPr lang="en-US" altLang="en-US" sz="3100" b="0" kern="1200" dirty="0">
              <a:latin typeface="Source Sans Pro" panose="020B0503030403020204" pitchFamily="34" charset="0"/>
              <a:ea typeface="Source Sans Pro" panose="020B0503030403020204" pitchFamily="34" charset="0"/>
            </a:rPr>
            <a:t>Stay off CCAP &amp;</a:t>
          </a:r>
          <a:r>
            <a:rPr lang="en-US" sz="3100" b="0" kern="1200" dirty="0">
              <a:latin typeface="Source Sans Pro" panose="020B0503030403020204" pitchFamily="34" charset="0"/>
              <a:ea typeface="Source Sans Pro" panose="020B0503030403020204" pitchFamily="34" charset="0"/>
            </a:rPr>
            <a:t> social media</a:t>
          </a:r>
        </a:p>
      </dsp:txBody>
      <dsp:txXfrm>
        <a:off x="51" y="920820"/>
        <a:ext cx="4890787" cy="2829408"/>
      </dsp:txXfrm>
    </dsp:sp>
    <dsp:sp modelId="{4DF02E93-EDAB-4DEC-986B-B827A791E573}">
      <dsp:nvSpPr>
        <dsp:cNvPr id="0" name=""/>
        <dsp:cNvSpPr/>
      </dsp:nvSpPr>
      <dsp:spPr>
        <a:xfrm>
          <a:off x="5575548" y="58170"/>
          <a:ext cx="4890787" cy="892800"/>
        </a:xfrm>
        <a:prstGeom prst="rect">
          <a:avLst/>
        </a:prstGeom>
        <a:solidFill>
          <a:srgbClr val="4CB6AC"/>
        </a:solidFill>
        <a:ln w="15875" cap="rnd" cmpd="sng" algn="ctr">
          <a:solidFill>
            <a:schemeClr val="accent3">
              <a:hueOff val="2703983"/>
              <a:satOff val="-8997"/>
              <a:lumOff val="-4509"/>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472" tIns="125984" rIns="220472" bIns="125984" numCol="1" spcCol="1270" anchor="ctr" anchorCtr="0">
          <a:noAutofit/>
        </a:bodyPr>
        <a:lstStyle/>
        <a:p>
          <a:pPr marL="0" lvl="0" indent="0" algn="ctr" defTabSz="1377950">
            <a:lnSpc>
              <a:spcPct val="90000"/>
            </a:lnSpc>
            <a:spcBef>
              <a:spcPct val="0"/>
            </a:spcBef>
            <a:spcAft>
              <a:spcPct val="35000"/>
            </a:spcAft>
            <a:buNone/>
          </a:pPr>
          <a:r>
            <a:rPr lang="en-US" sz="3100" kern="1200" dirty="0">
              <a:latin typeface="Source Sans Pro" panose="020B0503030403020204" pitchFamily="34" charset="0"/>
              <a:ea typeface="Source Sans Pro" panose="020B0503030403020204" pitchFamily="34" charset="0"/>
            </a:rPr>
            <a:t>HR</a:t>
          </a:r>
        </a:p>
      </dsp:txBody>
      <dsp:txXfrm>
        <a:off x="5575548" y="58170"/>
        <a:ext cx="4890787" cy="892800"/>
      </dsp:txXfrm>
    </dsp:sp>
    <dsp:sp modelId="{4E78929F-4578-46D8-B144-DFE96E612BCE}">
      <dsp:nvSpPr>
        <dsp:cNvPr id="0" name=""/>
        <dsp:cNvSpPr/>
      </dsp:nvSpPr>
      <dsp:spPr>
        <a:xfrm>
          <a:off x="5575548" y="920820"/>
          <a:ext cx="4890787" cy="2829408"/>
        </a:xfrm>
        <a:prstGeom prst="rect">
          <a:avLst/>
        </a:prstGeom>
        <a:solidFill>
          <a:srgbClr val="C9E9E6">
            <a:alpha val="90000"/>
          </a:srgbClr>
        </a:solidFill>
        <a:ln w="15875" cap="rnd" cmpd="sng" algn="ctr">
          <a:solidFill>
            <a:schemeClr val="accent3">
              <a:tint val="40000"/>
              <a:alpha val="90000"/>
              <a:hueOff val="3228116"/>
              <a:satOff val="-8556"/>
              <a:lumOff val="-110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5354" tIns="165354" rIns="220472" bIns="248031" numCol="1" spcCol="1270" anchor="t" anchorCtr="0">
          <a:noAutofit/>
        </a:bodyPr>
        <a:lstStyle/>
        <a:p>
          <a:pPr marL="285750" lvl="1" indent="-285750" algn="l" defTabSz="1377950">
            <a:lnSpc>
              <a:spcPct val="90000"/>
            </a:lnSpc>
            <a:spcBef>
              <a:spcPct val="0"/>
            </a:spcBef>
            <a:spcAft>
              <a:spcPct val="15000"/>
            </a:spcAft>
            <a:buChar char="•"/>
          </a:pPr>
          <a:r>
            <a:rPr lang="en-US" sz="3100" kern="1200" dirty="0">
              <a:latin typeface="Source Sans Pro" panose="020B0503030403020204" pitchFamily="34" charset="0"/>
              <a:ea typeface="Source Sans Pro" panose="020B0503030403020204" pitchFamily="34" charset="0"/>
            </a:rPr>
            <a:t>Criminal Checks</a:t>
          </a:r>
        </a:p>
        <a:p>
          <a:pPr marL="285750" lvl="1" indent="-285750" algn="l" defTabSz="1377950">
            <a:lnSpc>
              <a:spcPct val="90000"/>
            </a:lnSpc>
            <a:spcBef>
              <a:spcPct val="0"/>
            </a:spcBef>
            <a:spcAft>
              <a:spcPct val="15000"/>
            </a:spcAft>
            <a:buChar char="•"/>
          </a:pPr>
          <a:r>
            <a:rPr lang="en-US" sz="3100" kern="1200" dirty="0">
              <a:latin typeface="Source Sans Pro" panose="020B0503030403020204" pitchFamily="34" charset="0"/>
              <a:ea typeface="Source Sans Pro" panose="020B0503030403020204" pitchFamily="34" charset="0"/>
            </a:rPr>
            <a:t>Driver’s Checks, as required</a:t>
          </a:r>
        </a:p>
        <a:p>
          <a:pPr marL="285750" lvl="1" indent="-285750" algn="l" defTabSz="1377950">
            <a:lnSpc>
              <a:spcPct val="90000"/>
            </a:lnSpc>
            <a:spcBef>
              <a:spcPct val="0"/>
            </a:spcBef>
            <a:spcAft>
              <a:spcPct val="15000"/>
            </a:spcAft>
            <a:buChar char="•"/>
          </a:pPr>
          <a:r>
            <a:rPr lang="en-US" sz="3100" kern="1200" dirty="0">
              <a:latin typeface="Source Sans Pro" panose="020B0503030403020204" pitchFamily="34" charset="0"/>
              <a:ea typeface="Source Sans Pro" panose="020B0503030403020204" pitchFamily="34" charset="0"/>
            </a:rPr>
            <a:t>Drug/Alcohol Testing, as required</a:t>
          </a:r>
        </a:p>
      </dsp:txBody>
      <dsp:txXfrm>
        <a:off x="5575548" y="920820"/>
        <a:ext cx="4890787" cy="2829408"/>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05BE78B-BD9D-4404-9410-6AFC4EA2A3BB}">
      <dsp:nvSpPr>
        <dsp:cNvPr id="0" name=""/>
        <dsp:cNvSpPr/>
      </dsp:nvSpPr>
      <dsp:spPr>
        <a:xfrm rot="20364402">
          <a:off x="1707" y="-255868"/>
          <a:ext cx="3169154" cy="2428981"/>
        </a:xfrm>
        <a:prstGeom prst="leftArrow">
          <a:avLst/>
        </a:prstGeom>
        <a:solidFill>
          <a:srgbClr val="FFFF00"/>
        </a:solidFill>
        <a:ln w="38100" cap="rnd" cmpd="sng" algn="ctr">
          <a:solidFill>
            <a:scrgbClr r="0" g="0" b="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346" tIns="50673" rIns="25337" bIns="50673" numCol="1" spcCol="1270" anchor="ctr" anchorCtr="0">
          <a:noAutofit/>
        </a:bodyPr>
        <a:lstStyle/>
        <a:p>
          <a:pPr marL="0" lvl="0" indent="0" algn="ctr" defTabSz="844550">
            <a:lnSpc>
              <a:spcPct val="90000"/>
            </a:lnSpc>
            <a:spcBef>
              <a:spcPct val="0"/>
            </a:spcBef>
            <a:spcAft>
              <a:spcPct val="35000"/>
            </a:spcAft>
            <a:buNone/>
          </a:pPr>
          <a:r>
            <a:rPr lang="en-US" sz="1900" kern="1200" dirty="0"/>
            <a:t>* See APM 2.54 </a:t>
          </a:r>
        </a:p>
        <a:p>
          <a:pPr marL="0" lvl="0" indent="0" algn="ctr" defTabSz="844550">
            <a:lnSpc>
              <a:spcPct val="90000"/>
            </a:lnSpc>
            <a:spcBef>
              <a:spcPct val="0"/>
            </a:spcBef>
            <a:spcAft>
              <a:spcPct val="35000"/>
            </a:spcAft>
            <a:buNone/>
          </a:pPr>
          <a:r>
            <a:rPr lang="en-US" sz="1900" kern="1200" dirty="0"/>
            <a:t>for details</a:t>
          </a:r>
        </a:p>
      </dsp:txBody>
      <dsp:txXfrm>
        <a:off x="589551" y="244583"/>
        <a:ext cx="2561909" cy="1214491"/>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F4A062-B13C-4460-A01D-1BF68DEF23B8}">
      <dsp:nvSpPr>
        <dsp:cNvPr id="0" name=""/>
        <dsp:cNvSpPr/>
      </dsp:nvSpPr>
      <dsp:spPr>
        <a:xfrm>
          <a:off x="51" y="55082"/>
          <a:ext cx="4890787" cy="777600"/>
        </a:xfrm>
        <a:prstGeom prst="rect">
          <a:avLst/>
        </a:prstGeom>
        <a:solidFill>
          <a:srgbClr val="CF94D8"/>
        </a:solidFill>
        <a:ln w="15875" cap="rnd"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2024" tIns="109728" rIns="192024" bIns="109728" numCol="1" spcCol="1270" anchor="ctr" anchorCtr="0">
          <a:noAutofit/>
        </a:bodyPr>
        <a:lstStyle/>
        <a:p>
          <a:pPr marL="0" lvl="0" indent="0" algn="ctr" defTabSz="1200150">
            <a:lnSpc>
              <a:spcPct val="90000"/>
            </a:lnSpc>
            <a:spcBef>
              <a:spcPct val="0"/>
            </a:spcBef>
            <a:spcAft>
              <a:spcPct val="35000"/>
            </a:spcAft>
            <a:buNone/>
          </a:pPr>
          <a:r>
            <a:rPr lang="en-US" altLang="en-US" sz="2700" kern="1200" dirty="0">
              <a:latin typeface="Source Sans Pro" panose="020B0503030403020204" pitchFamily="34" charset="0"/>
              <a:ea typeface="Source Sans Pro" panose="020B0503030403020204" pitchFamily="34" charset="0"/>
            </a:rPr>
            <a:t>Hiring Manager</a:t>
          </a:r>
        </a:p>
      </dsp:txBody>
      <dsp:txXfrm>
        <a:off x="51" y="55082"/>
        <a:ext cx="4890787" cy="777600"/>
      </dsp:txXfrm>
    </dsp:sp>
    <dsp:sp modelId="{ECF30D5F-04DE-4E27-A523-E92331BC788B}">
      <dsp:nvSpPr>
        <dsp:cNvPr id="0" name=""/>
        <dsp:cNvSpPr/>
      </dsp:nvSpPr>
      <dsp:spPr>
        <a:xfrm>
          <a:off x="20250" y="821640"/>
          <a:ext cx="4890787" cy="2890484"/>
        </a:xfrm>
        <a:prstGeom prst="rect">
          <a:avLst/>
        </a:prstGeom>
        <a:solidFill>
          <a:srgbClr val="EDD7F1">
            <a:alpha val="90000"/>
          </a:srgbClr>
        </a:solidFill>
        <a:ln w="15875" cap="rnd"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4018" tIns="144018" rIns="192024" bIns="216027" numCol="1" spcCol="1270" anchor="t" anchorCtr="0">
          <a:noAutofit/>
        </a:bodyPr>
        <a:lstStyle/>
        <a:p>
          <a:pPr marL="228600" lvl="1" indent="-228600" algn="l" defTabSz="1200150">
            <a:lnSpc>
              <a:spcPct val="90000"/>
            </a:lnSpc>
            <a:spcBef>
              <a:spcPct val="0"/>
            </a:spcBef>
            <a:spcAft>
              <a:spcPct val="15000"/>
            </a:spcAft>
            <a:buChar char="•"/>
          </a:pPr>
          <a:r>
            <a:rPr lang="en-US" sz="2700" kern="1200" dirty="0">
              <a:latin typeface="Source Sans Pro" panose="020B0503030403020204" pitchFamily="34" charset="0"/>
              <a:ea typeface="Source Sans Pro" panose="020B0503030403020204" pitchFamily="34" charset="0"/>
            </a:rPr>
            <a:t>Salary Step 1 </a:t>
          </a:r>
          <a:endParaRPr lang="en-US" altLang="en-US" sz="2700" kern="1200" dirty="0">
            <a:latin typeface="Source Sans Pro" panose="020B0503030403020204" pitchFamily="34" charset="0"/>
            <a:ea typeface="Source Sans Pro" panose="020B0503030403020204" pitchFamily="34" charset="0"/>
          </a:endParaRPr>
        </a:p>
        <a:p>
          <a:pPr marL="228600" lvl="1" indent="-228600" algn="l" defTabSz="1200150">
            <a:lnSpc>
              <a:spcPct val="90000"/>
            </a:lnSpc>
            <a:spcBef>
              <a:spcPct val="0"/>
            </a:spcBef>
            <a:spcAft>
              <a:spcPct val="15000"/>
            </a:spcAft>
            <a:buChar char="•"/>
          </a:pPr>
          <a:r>
            <a:rPr lang="en-US" sz="2700" kern="1200" dirty="0">
              <a:latin typeface="Source Sans Pro" panose="020B0503030403020204" pitchFamily="34" charset="0"/>
              <a:ea typeface="Source Sans Pro" panose="020B0503030403020204" pitchFamily="34" charset="0"/>
            </a:rPr>
            <a:t>Negotiated salary or vacation (CG 18, 21, 44) requires HR Director approval</a:t>
          </a:r>
        </a:p>
        <a:p>
          <a:pPr marL="228600" lvl="1" indent="-228600" algn="l" defTabSz="1200150">
            <a:lnSpc>
              <a:spcPct val="90000"/>
            </a:lnSpc>
            <a:spcBef>
              <a:spcPct val="0"/>
            </a:spcBef>
            <a:spcAft>
              <a:spcPct val="15000"/>
            </a:spcAft>
            <a:buChar char="•"/>
          </a:pPr>
          <a:r>
            <a:rPr lang="en-US" sz="2700" kern="1200" dirty="0">
              <a:latin typeface="Source Sans Pro" panose="020B0503030403020204" pitchFamily="34" charset="0"/>
              <a:ea typeface="Source Sans Pro" panose="020B0503030403020204" pitchFamily="34" charset="0"/>
            </a:rPr>
            <a:t>Start Date</a:t>
          </a:r>
        </a:p>
        <a:p>
          <a:pPr marL="228600" lvl="1" indent="-228600" algn="l" defTabSz="1200150">
            <a:lnSpc>
              <a:spcPct val="90000"/>
            </a:lnSpc>
            <a:spcBef>
              <a:spcPct val="0"/>
            </a:spcBef>
            <a:spcAft>
              <a:spcPct val="15000"/>
            </a:spcAft>
            <a:buChar char="•"/>
          </a:pPr>
          <a:r>
            <a:rPr lang="en-US" sz="2700" kern="1200" dirty="0">
              <a:latin typeface="Source Sans Pro" panose="020B0503030403020204" pitchFamily="34" charset="0"/>
              <a:ea typeface="Source Sans Pro" panose="020B0503030403020204" pitchFamily="34" charset="0"/>
            </a:rPr>
            <a:t>Appointment Letter</a:t>
          </a:r>
        </a:p>
      </dsp:txBody>
      <dsp:txXfrm>
        <a:off x="20250" y="821640"/>
        <a:ext cx="4890787" cy="2890484"/>
      </dsp:txXfrm>
    </dsp:sp>
    <dsp:sp modelId="{93FB874E-59A2-435B-86A1-5A23111ABA36}">
      <dsp:nvSpPr>
        <dsp:cNvPr id="0" name=""/>
        <dsp:cNvSpPr/>
      </dsp:nvSpPr>
      <dsp:spPr>
        <a:xfrm>
          <a:off x="5575548" y="55082"/>
          <a:ext cx="4890787" cy="777600"/>
        </a:xfrm>
        <a:prstGeom prst="rect">
          <a:avLst/>
        </a:prstGeom>
        <a:solidFill>
          <a:srgbClr val="4CB6AC"/>
        </a:solidFill>
        <a:ln w="15875" cap="rnd" cmpd="sng" algn="ctr">
          <a:solidFill>
            <a:schemeClr val="accent3">
              <a:hueOff val="2703983"/>
              <a:satOff val="-8997"/>
              <a:lumOff val="-4509"/>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2024" tIns="109728" rIns="192024" bIns="109728" numCol="1" spcCol="1270" anchor="ctr" anchorCtr="0">
          <a:noAutofit/>
        </a:bodyPr>
        <a:lstStyle/>
        <a:p>
          <a:pPr marL="0" lvl="0" indent="0" algn="ctr" defTabSz="1200150">
            <a:lnSpc>
              <a:spcPct val="90000"/>
            </a:lnSpc>
            <a:spcBef>
              <a:spcPct val="0"/>
            </a:spcBef>
            <a:spcAft>
              <a:spcPct val="35000"/>
            </a:spcAft>
            <a:buNone/>
          </a:pPr>
          <a:r>
            <a:rPr lang="en-US" altLang="en-US" sz="2700" kern="1200" dirty="0">
              <a:latin typeface="Source Sans Pro" panose="020B0503030403020204" pitchFamily="34" charset="0"/>
              <a:ea typeface="Source Sans Pro" panose="020B0503030403020204" pitchFamily="34" charset="0"/>
            </a:rPr>
            <a:t>HR</a:t>
          </a:r>
        </a:p>
      </dsp:txBody>
      <dsp:txXfrm>
        <a:off x="5575548" y="55082"/>
        <a:ext cx="4890787" cy="777600"/>
      </dsp:txXfrm>
    </dsp:sp>
    <dsp:sp modelId="{B00EF609-D992-46B9-93EF-4167078E9297}">
      <dsp:nvSpPr>
        <dsp:cNvPr id="0" name=""/>
        <dsp:cNvSpPr/>
      </dsp:nvSpPr>
      <dsp:spPr>
        <a:xfrm>
          <a:off x="5575548" y="832682"/>
          <a:ext cx="4890787" cy="2890484"/>
        </a:xfrm>
        <a:prstGeom prst="rect">
          <a:avLst/>
        </a:prstGeom>
        <a:solidFill>
          <a:srgbClr val="C9E9E6">
            <a:alpha val="90000"/>
          </a:srgbClr>
        </a:solidFill>
        <a:ln w="15875" cap="rnd" cmpd="sng" algn="ctr">
          <a:solidFill>
            <a:schemeClr val="accent3">
              <a:tint val="40000"/>
              <a:alpha val="90000"/>
              <a:hueOff val="3228116"/>
              <a:satOff val="-8556"/>
              <a:lumOff val="-110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4018" tIns="144018" rIns="192024" bIns="216027" numCol="1" spcCol="1270" anchor="t" anchorCtr="0">
          <a:noAutofit/>
        </a:bodyPr>
        <a:lstStyle/>
        <a:p>
          <a:pPr marL="228600" lvl="1" indent="-228600" algn="l" defTabSz="1200150">
            <a:lnSpc>
              <a:spcPct val="90000"/>
            </a:lnSpc>
            <a:spcBef>
              <a:spcPct val="0"/>
            </a:spcBef>
            <a:spcAft>
              <a:spcPct val="15000"/>
            </a:spcAft>
            <a:buChar char="•"/>
          </a:pPr>
          <a:r>
            <a:rPr lang="en-US" altLang="en-US" sz="2700" kern="1200" dirty="0">
              <a:latin typeface="Source Sans Pro" panose="020B0503030403020204" pitchFamily="34" charset="0"/>
              <a:ea typeface="Source Sans Pro" panose="020B0503030403020204" pitchFamily="34" charset="0"/>
            </a:rPr>
            <a:t>Analyst advises on salary or other benefit questions</a:t>
          </a:r>
        </a:p>
        <a:p>
          <a:pPr marL="228600" lvl="1" indent="-228600" algn="l" defTabSz="1200150">
            <a:lnSpc>
              <a:spcPct val="90000"/>
            </a:lnSpc>
            <a:spcBef>
              <a:spcPct val="0"/>
            </a:spcBef>
            <a:spcAft>
              <a:spcPct val="15000"/>
            </a:spcAft>
            <a:buChar char="•"/>
          </a:pPr>
          <a:r>
            <a:rPr lang="en-US" altLang="en-US" sz="2700" kern="1200" dirty="0">
              <a:latin typeface="Source Sans Pro" panose="020B0503030403020204" pitchFamily="34" charset="0"/>
              <a:ea typeface="Source Sans Pro" panose="020B0503030403020204" pitchFamily="34" charset="0"/>
            </a:rPr>
            <a:t>HR Director approves negotiated salary/vacation </a:t>
          </a:r>
          <a:r>
            <a:rPr lang="en-US" altLang="en-US" sz="2700" i="0" u="sng" kern="1200" dirty="0">
              <a:latin typeface="Source Sans Pro" panose="020B0503030403020204" pitchFamily="34" charset="0"/>
              <a:ea typeface="Source Sans Pro" panose="020B0503030403020204" pitchFamily="34" charset="0"/>
            </a:rPr>
            <a:t>prior</a:t>
          </a:r>
          <a:r>
            <a:rPr lang="en-US" altLang="en-US" sz="2700" kern="1200" dirty="0">
              <a:latin typeface="Source Sans Pro" panose="020B0503030403020204" pitchFamily="34" charset="0"/>
              <a:ea typeface="Source Sans Pro" panose="020B0503030403020204" pitchFamily="34" charset="0"/>
            </a:rPr>
            <a:t> to making offer</a:t>
          </a:r>
        </a:p>
      </dsp:txBody>
      <dsp:txXfrm>
        <a:off x="5575548" y="832682"/>
        <a:ext cx="4890787" cy="2890484"/>
      </dsp:txXfrm>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F0D0EB-C4D5-423B-8F53-0DB387DACD90}">
      <dsp:nvSpPr>
        <dsp:cNvPr id="0" name=""/>
        <dsp:cNvSpPr/>
      </dsp:nvSpPr>
      <dsp:spPr>
        <a:xfrm>
          <a:off x="51" y="179305"/>
          <a:ext cx="4890787" cy="806400"/>
        </a:xfrm>
        <a:prstGeom prst="rect">
          <a:avLst/>
        </a:prstGeom>
        <a:solidFill>
          <a:srgbClr val="CF94D8"/>
        </a:solidFill>
        <a:ln w="15875" cap="rnd"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marL="0" lvl="0" indent="0" algn="ctr" defTabSz="1244600" rtl="0">
            <a:lnSpc>
              <a:spcPct val="90000"/>
            </a:lnSpc>
            <a:spcBef>
              <a:spcPct val="0"/>
            </a:spcBef>
            <a:spcAft>
              <a:spcPct val="35000"/>
            </a:spcAft>
            <a:buNone/>
          </a:pPr>
          <a:r>
            <a:rPr lang="en-US" sz="2800" kern="1200" dirty="0">
              <a:latin typeface="Source Sans Pro" panose="020B0503030403020204" pitchFamily="34" charset="0"/>
              <a:ea typeface="Source Sans Pro" panose="020B0503030403020204" pitchFamily="34" charset="0"/>
            </a:rPr>
            <a:t>Hiring Manager</a:t>
          </a:r>
        </a:p>
      </dsp:txBody>
      <dsp:txXfrm>
        <a:off x="51" y="179305"/>
        <a:ext cx="4890787" cy="806400"/>
      </dsp:txXfrm>
    </dsp:sp>
    <dsp:sp modelId="{C43A319A-3C28-4241-8C3B-291B1678A7C0}">
      <dsp:nvSpPr>
        <dsp:cNvPr id="0" name=""/>
        <dsp:cNvSpPr/>
      </dsp:nvSpPr>
      <dsp:spPr>
        <a:xfrm>
          <a:off x="51" y="985705"/>
          <a:ext cx="4890787" cy="2613239"/>
        </a:xfrm>
        <a:prstGeom prst="rect">
          <a:avLst/>
        </a:prstGeom>
        <a:solidFill>
          <a:srgbClr val="EDD7F1">
            <a:alpha val="90000"/>
          </a:srgbClr>
        </a:solidFill>
        <a:ln w="15875" cap="rnd"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9352" tIns="149352" rIns="199136" bIns="224028" numCol="1" spcCol="1270" anchor="t" anchorCtr="0">
          <a:noAutofit/>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kern="1200" dirty="0">
              <a:latin typeface="Source Sans Pro" panose="020B0503030403020204" pitchFamily="34" charset="0"/>
              <a:ea typeface="Source Sans Pro" panose="020B0503030403020204" pitchFamily="34" charset="0"/>
            </a:rPr>
            <a:t>Submits PA for hire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kern="1200" dirty="0">
              <a:latin typeface="Source Sans Pro" panose="020B0503030403020204" pitchFamily="34" charset="0"/>
              <a:ea typeface="Source Sans Pro" panose="020B0503030403020204" pitchFamily="34" charset="0"/>
            </a:rPr>
            <a:t>Update NEOGOV candidate status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kern="1200" dirty="0">
              <a:latin typeface="Source Sans Pro" panose="020B0503030403020204" pitchFamily="34" charset="0"/>
              <a:ea typeface="Source Sans Pro" panose="020B0503030403020204" pitchFamily="34" charset="0"/>
            </a:rPr>
            <a:t>Send email notifications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kern="1200" dirty="0">
              <a:latin typeface="Source Sans Pro" panose="020B0503030403020204" pitchFamily="34" charset="0"/>
              <a:ea typeface="Source Sans Pro" panose="020B0503030403020204" pitchFamily="34" charset="0"/>
            </a:rPr>
            <a:t>MUNIS action for promotions</a:t>
          </a:r>
        </a:p>
      </dsp:txBody>
      <dsp:txXfrm>
        <a:off x="51" y="985705"/>
        <a:ext cx="4890787" cy="2613239"/>
      </dsp:txXfrm>
    </dsp:sp>
    <dsp:sp modelId="{6127CDC6-4389-47E7-92F2-F590E4F8F4AA}">
      <dsp:nvSpPr>
        <dsp:cNvPr id="0" name=""/>
        <dsp:cNvSpPr/>
      </dsp:nvSpPr>
      <dsp:spPr>
        <a:xfrm>
          <a:off x="5575548" y="179305"/>
          <a:ext cx="4890787" cy="806400"/>
        </a:xfrm>
        <a:prstGeom prst="rect">
          <a:avLst/>
        </a:prstGeom>
        <a:solidFill>
          <a:srgbClr val="4CB6AC"/>
        </a:solidFill>
        <a:ln w="15875" cap="rnd" cmpd="sng" algn="ctr">
          <a:solidFill>
            <a:schemeClr val="accent3">
              <a:hueOff val="2703983"/>
              <a:satOff val="-8997"/>
              <a:lumOff val="-4509"/>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marL="0" lvl="0" indent="0" algn="ctr" defTabSz="1244600" rtl="0">
            <a:lnSpc>
              <a:spcPct val="90000"/>
            </a:lnSpc>
            <a:spcBef>
              <a:spcPct val="0"/>
            </a:spcBef>
            <a:spcAft>
              <a:spcPct val="35000"/>
            </a:spcAft>
            <a:buNone/>
          </a:pPr>
          <a:r>
            <a:rPr lang="en-US" sz="2800" kern="1200" dirty="0">
              <a:latin typeface="Source Sans Pro" panose="020B0503030403020204" pitchFamily="34" charset="0"/>
              <a:ea typeface="Source Sans Pro" panose="020B0503030403020204" pitchFamily="34" charset="0"/>
            </a:rPr>
            <a:t>HR</a:t>
          </a:r>
        </a:p>
      </dsp:txBody>
      <dsp:txXfrm>
        <a:off x="5575548" y="179305"/>
        <a:ext cx="4890787" cy="806400"/>
      </dsp:txXfrm>
    </dsp:sp>
    <dsp:sp modelId="{158AE177-2C46-42D6-B932-2B28708101F1}">
      <dsp:nvSpPr>
        <dsp:cNvPr id="0" name=""/>
        <dsp:cNvSpPr/>
      </dsp:nvSpPr>
      <dsp:spPr>
        <a:xfrm>
          <a:off x="5575548" y="985705"/>
          <a:ext cx="4890787" cy="2613239"/>
        </a:xfrm>
        <a:prstGeom prst="rect">
          <a:avLst/>
        </a:prstGeom>
        <a:solidFill>
          <a:srgbClr val="C9E9E6">
            <a:alpha val="90000"/>
          </a:srgbClr>
        </a:solidFill>
        <a:ln w="15875" cap="rnd" cmpd="sng" algn="ctr">
          <a:solidFill>
            <a:schemeClr val="accent3">
              <a:tint val="40000"/>
              <a:alpha val="90000"/>
              <a:hueOff val="3228116"/>
              <a:satOff val="-8556"/>
              <a:lumOff val="-110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9352" tIns="149352" rIns="199136" bIns="224028" numCol="1" spcCol="1270" anchor="t" anchorCtr="0">
          <a:noAutofit/>
        </a:bodyPr>
        <a:lstStyle/>
        <a:p>
          <a:pPr marL="285750" lvl="1" indent="-285750" algn="l" defTabSz="1244600" rtl="0">
            <a:lnSpc>
              <a:spcPct val="90000"/>
            </a:lnSpc>
            <a:spcBef>
              <a:spcPct val="0"/>
            </a:spcBef>
            <a:spcAft>
              <a:spcPct val="15000"/>
            </a:spcAft>
            <a:buChar char="•"/>
          </a:pPr>
          <a:r>
            <a:rPr lang="en-US" sz="2800" kern="1200" dirty="0">
              <a:latin typeface="Source Sans Pro" panose="020B0503030403020204" pitchFamily="34" charset="0"/>
              <a:ea typeface="Source Sans Pro" panose="020B0503030403020204" pitchFamily="34" charset="0"/>
            </a:rPr>
            <a:t>Generates PA form</a:t>
          </a:r>
        </a:p>
        <a:p>
          <a:pPr marL="285750" lvl="1" indent="-285750" algn="l" defTabSz="1244600" rtl="0">
            <a:lnSpc>
              <a:spcPct val="90000"/>
            </a:lnSpc>
            <a:spcBef>
              <a:spcPct val="0"/>
            </a:spcBef>
            <a:spcAft>
              <a:spcPct val="15000"/>
            </a:spcAft>
            <a:buChar char="•"/>
          </a:pPr>
          <a:r>
            <a:rPr lang="en-US" sz="2800" kern="1200" dirty="0">
              <a:latin typeface="Source Sans Pro" panose="020B0503030403020204" pitchFamily="34" charset="0"/>
              <a:ea typeface="Source Sans Pro" panose="020B0503030403020204" pitchFamily="34" charset="0"/>
            </a:rPr>
            <a:t>Inputs new hires into MUNIS</a:t>
          </a:r>
        </a:p>
        <a:p>
          <a:pPr marL="285750" lvl="1" indent="-285750" algn="l" defTabSz="1244600" rtl="0">
            <a:lnSpc>
              <a:spcPct val="90000"/>
            </a:lnSpc>
            <a:spcBef>
              <a:spcPct val="0"/>
            </a:spcBef>
            <a:spcAft>
              <a:spcPct val="15000"/>
            </a:spcAft>
            <a:buChar char="•"/>
          </a:pPr>
          <a:r>
            <a:rPr lang="en-US" sz="2800" kern="1200" dirty="0">
              <a:latin typeface="Source Sans Pro" panose="020B0503030403020204" pitchFamily="34" charset="0"/>
              <a:ea typeface="Source Sans Pro" panose="020B0503030403020204" pitchFamily="34" charset="0"/>
            </a:rPr>
            <a:t>Issues NEOGOV PA for </a:t>
          </a:r>
          <a:r>
            <a:rPr lang="en-US" sz="2800" kern="1200" dirty="0" err="1">
              <a:latin typeface="Source Sans Pro" panose="020B0503030403020204" pitchFamily="34" charset="0"/>
              <a:ea typeface="Source Sans Pro" panose="020B0503030403020204" pitchFamily="34" charset="0"/>
            </a:rPr>
            <a:t>dept</a:t>
          </a:r>
          <a:r>
            <a:rPr lang="en-US" sz="2800" kern="1200" dirty="0">
              <a:latin typeface="Source Sans Pro" panose="020B0503030403020204" pitchFamily="34" charset="0"/>
              <a:ea typeface="Source Sans Pro" panose="020B0503030403020204" pitchFamily="34" charset="0"/>
            </a:rPr>
            <a:t> to complete MUNIS actions</a:t>
          </a:r>
        </a:p>
      </dsp:txBody>
      <dsp:txXfrm>
        <a:off x="5575548" y="985705"/>
        <a:ext cx="4890787" cy="2613239"/>
      </dsp:txXfrm>
    </dsp:sp>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9F834B-8884-4851-BE70-95DFAAABB8F5}">
      <dsp:nvSpPr>
        <dsp:cNvPr id="0" name=""/>
        <dsp:cNvSpPr/>
      </dsp:nvSpPr>
      <dsp:spPr>
        <a:xfrm>
          <a:off x="0" y="5408660"/>
          <a:ext cx="4120573" cy="507128"/>
        </a:xfrm>
        <a:prstGeom prst="rect">
          <a:avLst/>
        </a:prstGeom>
        <a:solidFill>
          <a:schemeClr val="lt1">
            <a:hueOff val="0"/>
            <a:satOff val="0"/>
            <a:lumOff val="0"/>
            <a:alphaOff val="0"/>
          </a:schemeClr>
        </a:solidFill>
        <a:ln w="15875" cap="rnd"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US" sz="1600" b="1" kern="1200">
              <a:latin typeface="Gill Sans MT" panose="020B0502020104020203" pitchFamily="34" charset="0"/>
            </a:rPr>
            <a:t>Official offer; close out NEOGOV; send notices</a:t>
          </a:r>
          <a:endParaRPr lang="en-US" sz="1600" b="1" kern="1200" dirty="0">
            <a:latin typeface="Gill Sans MT" panose="020B0502020104020203" pitchFamily="34" charset="0"/>
          </a:endParaRPr>
        </a:p>
      </dsp:txBody>
      <dsp:txXfrm>
        <a:off x="0" y="5408660"/>
        <a:ext cx="4120573" cy="507128"/>
      </dsp:txXfrm>
    </dsp:sp>
    <dsp:sp modelId="{2F178479-4C5C-4788-A1A6-694F343F7291}">
      <dsp:nvSpPr>
        <dsp:cNvPr id="0" name=""/>
        <dsp:cNvSpPr/>
      </dsp:nvSpPr>
      <dsp:spPr>
        <a:xfrm rot="10800000">
          <a:off x="0" y="4636303"/>
          <a:ext cx="4120573" cy="779964"/>
        </a:xfrm>
        <a:prstGeom prst="upArrowCallout">
          <a:avLst/>
        </a:prstGeom>
        <a:solidFill>
          <a:schemeClr val="lt1">
            <a:hueOff val="0"/>
            <a:satOff val="0"/>
            <a:lumOff val="0"/>
            <a:alphaOff val="0"/>
          </a:schemeClr>
        </a:solidFill>
        <a:ln w="15875" cap="rnd"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US" sz="1600" b="1" kern="1200">
              <a:latin typeface="Gill Sans MT" panose="020B0502020104020203" pitchFamily="34" charset="0"/>
            </a:rPr>
            <a:t>Reference checks; conditional offer</a:t>
          </a:r>
          <a:endParaRPr lang="en-US" sz="1600" b="1" kern="1200" dirty="0">
            <a:latin typeface="Gill Sans MT" panose="020B0502020104020203" pitchFamily="34" charset="0"/>
          </a:endParaRPr>
        </a:p>
      </dsp:txBody>
      <dsp:txXfrm rot="10800000">
        <a:off x="0" y="4636303"/>
        <a:ext cx="4120573" cy="506797"/>
      </dsp:txXfrm>
    </dsp:sp>
    <dsp:sp modelId="{3DB72D02-7DEA-4788-BACB-6A4337CA9691}">
      <dsp:nvSpPr>
        <dsp:cNvPr id="0" name=""/>
        <dsp:cNvSpPr/>
      </dsp:nvSpPr>
      <dsp:spPr>
        <a:xfrm rot="10800000">
          <a:off x="0" y="3863946"/>
          <a:ext cx="4120573" cy="779964"/>
        </a:xfrm>
        <a:prstGeom prst="upArrowCallout">
          <a:avLst/>
        </a:prstGeom>
        <a:solidFill>
          <a:schemeClr val="lt1">
            <a:hueOff val="0"/>
            <a:satOff val="0"/>
            <a:lumOff val="0"/>
            <a:alphaOff val="0"/>
          </a:schemeClr>
        </a:solidFill>
        <a:ln w="15875" cap="rnd"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US" sz="1600" b="1" kern="1200">
              <a:latin typeface="Gill Sans MT" panose="020B0502020104020203" pitchFamily="34" charset="0"/>
            </a:rPr>
            <a:t>Interview</a:t>
          </a:r>
          <a:endParaRPr lang="en-US" sz="1600" b="1" kern="1200" dirty="0">
            <a:latin typeface="Gill Sans MT" panose="020B0502020104020203" pitchFamily="34" charset="0"/>
          </a:endParaRPr>
        </a:p>
      </dsp:txBody>
      <dsp:txXfrm rot="10800000">
        <a:off x="0" y="3863946"/>
        <a:ext cx="4120573" cy="506797"/>
      </dsp:txXfrm>
    </dsp:sp>
    <dsp:sp modelId="{0D7ED145-3D7B-425A-B4D1-F12802DD465B}">
      <dsp:nvSpPr>
        <dsp:cNvPr id="0" name=""/>
        <dsp:cNvSpPr/>
      </dsp:nvSpPr>
      <dsp:spPr>
        <a:xfrm rot="10800000">
          <a:off x="0" y="3091588"/>
          <a:ext cx="4120573" cy="779964"/>
        </a:xfrm>
        <a:prstGeom prst="upArrowCallout">
          <a:avLst/>
        </a:prstGeom>
        <a:solidFill>
          <a:schemeClr val="lt1">
            <a:hueOff val="0"/>
            <a:satOff val="0"/>
            <a:lumOff val="0"/>
            <a:alphaOff val="0"/>
          </a:schemeClr>
        </a:solidFill>
        <a:ln w="15875" cap="rnd"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US" sz="1600" b="1" kern="1200">
              <a:latin typeface="Gill Sans MT" panose="020B0502020104020203" pitchFamily="34" charset="0"/>
            </a:rPr>
            <a:t>Select raters/panel members</a:t>
          </a:r>
          <a:endParaRPr lang="en-US" sz="1600" b="1" kern="1200" dirty="0">
            <a:latin typeface="Gill Sans MT" panose="020B0502020104020203" pitchFamily="34" charset="0"/>
          </a:endParaRPr>
        </a:p>
      </dsp:txBody>
      <dsp:txXfrm rot="10800000">
        <a:off x="0" y="3091588"/>
        <a:ext cx="4120573" cy="506797"/>
      </dsp:txXfrm>
    </dsp:sp>
    <dsp:sp modelId="{DC6A1EBB-AB23-44E6-9CC3-E0F5DBBD6CA6}">
      <dsp:nvSpPr>
        <dsp:cNvPr id="0" name=""/>
        <dsp:cNvSpPr/>
      </dsp:nvSpPr>
      <dsp:spPr>
        <a:xfrm rot="10800000">
          <a:off x="0" y="2319231"/>
          <a:ext cx="4120573" cy="779964"/>
        </a:xfrm>
        <a:prstGeom prst="upArrowCallout">
          <a:avLst/>
        </a:prstGeom>
        <a:solidFill>
          <a:schemeClr val="lt1">
            <a:hueOff val="0"/>
            <a:satOff val="0"/>
            <a:lumOff val="0"/>
            <a:alphaOff val="0"/>
          </a:schemeClr>
        </a:solidFill>
        <a:ln w="15875" cap="rnd"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US" sz="1600" b="1" kern="1200">
              <a:latin typeface="Gill Sans MT" panose="020B0502020104020203" pitchFamily="34" charset="0"/>
            </a:rPr>
            <a:t>Assist with screening</a:t>
          </a:r>
          <a:endParaRPr lang="en-US" sz="1600" b="1" kern="1200" dirty="0">
            <a:latin typeface="Gill Sans MT" panose="020B0502020104020203" pitchFamily="34" charset="0"/>
          </a:endParaRPr>
        </a:p>
      </dsp:txBody>
      <dsp:txXfrm rot="10800000">
        <a:off x="0" y="2319231"/>
        <a:ext cx="4120573" cy="506797"/>
      </dsp:txXfrm>
    </dsp:sp>
    <dsp:sp modelId="{7F613801-AD98-4737-BC7B-EBDDCC527EC6}">
      <dsp:nvSpPr>
        <dsp:cNvPr id="0" name=""/>
        <dsp:cNvSpPr/>
      </dsp:nvSpPr>
      <dsp:spPr>
        <a:xfrm rot="10800000">
          <a:off x="0" y="1546873"/>
          <a:ext cx="4120573" cy="779964"/>
        </a:xfrm>
        <a:prstGeom prst="upArrowCallout">
          <a:avLst/>
        </a:prstGeom>
        <a:solidFill>
          <a:schemeClr val="lt1">
            <a:hueOff val="0"/>
            <a:satOff val="0"/>
            <a:lumOff val="0"/>
            <a:alphaOff val="0"/>
          </a:schemeClr>
        </a:solidFill>
        <a:ln w="15875" cap="rnd"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US" sz="1600" b="1" kern="1200">
              <a:latin typeface="Gill Sans MT" panose="020B0502020104020203" pitchFamily="34" charset="0"/>
            </a:rPr>
            <a:t>Develop / revise exam</a:t>
          </a:r>
          <a:endParaRPr lang="en-US" sz="1600" b="1" kern="1200" dirty="0">
            <a:latin typeface="Gill Sans MT" panose="020B0502020104020203" pitchFamily="34" charset="0"/>
          </a:endParaRPr>
        </a:p>
      </dsp:txBody>
      <dsp:txXfrm rot="10800000">
        <a:off x="0" y="1546873"/>
        <a:ext cx="4120573" cy="506797"/>
      </dsp:txXfrm>
    </dsp:sp>
    <dsp:sp modelId="{7645B908-79EE-4CE2-A769-EF804B9F7F63}">
      <dsp:nvSpPr>
        <dsp:cNvPr id="0" name=""/>
        <dsp:cNvSpPr/>
      </dsp:nvSpPr>
      <dsp:spPr>
        <a:xfrm rot="10800000">
          <a:off x="0" y="774516"/>
          <a:ext cx="4120573" cy="779964"/>
        </a:xfrm>
        <a:prstGeom prst="upArrowCallout">
          <a:avLst/>
        </a:prstGeom>
        <a:solidFill>
          <a:schemeClr val="lt1">
            <a:hueOff val="0"/>
            <a:satOff val="0"/>
            <a:lumOff val="0"/>
            <a:alphaOff val="0"/>
          </a:schemeClr>
        </a:solidFill>
        <a:ln w="15875" cap="rnd"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US" sz="1600" b="1" kern="1200" dirty="0">
              <a:latin typeface="Gill Sans MT" panose="020B0502020104020203" pitchFamily="34" charset="0"/>
            </a:rPr>
            <a:t>Review posting; Create supplemental questions;  advertising sources</a:t>
          </a:r>
        </a:p>
      </dsp:txBody>
      <dsp:txXfrm rot="10800000">
        <a:off x="0" y="774516"/>
        <a:ext cx="4120573" cy="506797"/>
      </dsp:txXfrm>
    </dsp:sp>
    <dsp:sp modelId="{FEBDF05C-4585-4632-A856-A6986AE6D6BD}">
      <dsp:nvSpPr>
        <dsp:cNvPr id="0" name=""/>
        <dsp:cNvSpPr/>
      </dsp:nvSpPr>
      <dsp:spPr>
        <a:xfrm rot="10800000">
          <a:off x="0" y="2159"/>
          <a:ext cx="4120573" cy="779964"/>
        </a:xfrm>
        <a:prstGeom prst="upArrowCallout">
          <a:avLst/>
        </a:prstGeom>
        <a:solidFill>
          <a:schemeClr val="lt1">
            <a:hueOff val="0"/>
            <a:satOff val="0"/>
            <a:lumOff val="0"/>
            <a:alphaOff val="0"/>
          </a:schemeClr>
        </a:solidFill>
        <a:ln w="15875" cap="rnd"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US" sz="1600" b="1" kern="1200" dirty="0">
              <a:latin typeface="Gill Sans MT" panose="020B0502020104020203" pitchFamily="34" charset="0"/>
            </a:rPr>
            <a:t>Equitable Hiring Plan</a:t>
          </a:r>
        </a:p>
        <a:p>
          <a:pPr marL="0" lvl="0" indent="0" algn="ctr" defTabSz="711200">
            <a:lnSpc>
              <a:spcPct val="90000"/>
            </a:lnSpc>
            <a:spcBef>
              <a:spcPct val="0"/>
            </a:spcBef>
            <a:spcAft>
              <a:spcPct val="35000"/>
            </a:spcAft>
            <a:buNone/>
          </a:pPr>
          <a:r>
            <a:rPr lang="en-US" sz="1600" b="1" kern="1200" dirty="0">
              <a:latin typeface="Gill Sans MT" panose="020B0502020104020203" pitchFamily="34" charset="0"/>
            </a:rPr>
            <a:t>Create requisition with updated PD</a:t>
          </a:r>
        </a:p>
      </dsp:txBody>
      <dsp:txXfrm rot="10800000">
        <a:off x="0" y="2159"/>
        <a:ext cx="4120573" cy="506797"/>
      </dsp:txXfrm>
    </dsp:sp>
  </dsp:spTree>
</dsp:drawing>
</file>

<file path=ppt/diagrams/drawing2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76200E-E89B-4957-BC5E-805F79E95B89}">
      <dsp:nvSpPr>
        <dsp:cNvPr id="0" name=""/>
        <dsp:cNvSpPr/>
      </dsp:nvSpPr>
      <dsp:spPr>
        <a:xfrm>
          <a:off x="0" y="5407155"/>
          <a:ext cx="4063296" cy="506987"/>
        </a:xfrm>
        <a:prstGeom prst="rect">
          <a:avLst/>
        </a:prstGeom>
        <a:solidFill>
          <a:schemeClr val="lt1">
            <a:hueOff val="0"/>
            <a:satOff val="0"/>
            <a:lumOff val="0"/>
            <a:alphaOff val="0"/>
          </a:schemeClr>
        </a:solidFill>
        <a:ln w="15875" cap="rnd"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US" sz="1600" b="1" kern="1200">
              <a:latin typeface="Gill Sans MT" panose="020B0502020104020203" pitchFamily="34" charset="0"/>
            </a:rPr>
            <a:t>Approves hire; generates PA</a:t>
          </a:r>
          <a:endParaRPr lang="en-US" sz="1600" b="1" kern="1200" dirty="0">
            <a:latin typeface="Gill Sans MT" panose="020B0502020104020203" pitchFamily="34" charset="0"/>
          </a:endParaRPr>
        </a:p>
      </dsp:txBody>
      <dsp:txXfrm>
        <a:off x="0" y="5407155"/>
        <a:ext cx="4063296" cy="506987"/>
      </dsp:txXfrm>
    </dsp:sp>
    <dsp:sp modelId="{AC020CC2-E5A3-45F2-8063-AF31A5501875}">
      <dsp:nvSpPr>
        <dsp:cNvPr id="0" name=""/>
        <dsp:cNvSpPr/>
      </dsp:nvSpPr>
      <dsp:spPr>
        <a:xfrm rot="10800000">
          <a:off x="0" y="4635013"/>
          <a:ext cx="4063296" cy="779747"/>
        </a:xfrm>
        <a:prstGeom prst="upArrowCallout">
          <a:avLst/>
        </a:prstGeom>
        <a:solidFill>
          <a:schemeClr val="lt1">
            <a:hueOff val="0"/>
            <a:satOff val="0"/>
            <a:lumOff val="0"/>
            <a:alphaOff val="0"/>
          </a:schemeClr>
        </a:solidFill>
        <a:ln w="15875" cap="rnd"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US" sz="1600" b="1" kern="1200">
              <a:latin typeface="Gill Sans MT" panose="020B0502020104020203" pitchFamily="34" charset="0"/>
            </a:rPr>
            <a:t>Criminal background / DL checks</a:t>
          </a:r>
          <a:endParaRPr lang="en-US" sz="1600" b="1" kern="1200" dirty="0">
            <a:latin typeface="Gill Sans MT" panose="020B0502020104020203" pitchFamily="34" charset="0"/>
          </a:endParaRPr>
        </a:p>
      </dsp:txBody>
      <dsp:txXfrm rot="10800000">
        <a:off x="0" y="4635013"/>
        <a:ext cx="4063296" cy="506656"/>
      </dsp:txXfrm>
    </dsp:sp>
    <dsp:sp modelId="{3DB72D02-7DEA-4788-BACB-6A4337CA9691}">
      <dsp:nvSpPr>
        <dsp:cNvPr id="0" name=""/>
        <dsp:cNvSpPr/>
      </dsp:nvSpPr>
      <dsp:spPr>
        <a:xfrm rot="10800000">
          <a:off x="0" y="3862870"/>
          <a:ext cx="4063296" cy="779747"/>
        </a:xfrm>
        <a:prstGeom prst="upArrowCallout">
          <a:avLst/>
        </a:prstGeom>
        <a:solidFill>
          <a:schemeClr val="lt1">
            <a:hueOff val="0"/>
            <a:satOff val="0"/>
            <a:lumOff val="0"/>
            <a:alphaOff val="0"/>
          </a:schemeClr>
        </a:solidFill>
        <a:ln w="15875" cap="rnd"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US" sz="1600" b="1" kern="1200">
              <a:latin typeface="Gill Sans MT" panose="020B0502020104020203" pitchFamily="34" charset="0"/>
            </a:rPr>
            <a:t>Eligible list &amp; referral</a:t>
          </a:r>
          <a:endParaRPr lang="en-US" sz="1600" b="1" kern="1200" dirty="0">
            <a:latin typeface="Gill Sans MT" panose="020B0502020104020203" pitchFamily="34" charset="0"/>
          </a:endParaRPr>
        </a:p>
      </dsp:txBody>
      <dsp:txXfrm rot="10800000">
        <a:off x="0" y="3862870"/>
        <a:ext cx="4063296" cy="506656"/>
      </dsp:txXfrm>
    </dsp:sp>
    <dsp:sp modelId="{0D7ED145-3D7B-425A-B4D1-F12802DD465B}">
      <dsp:nvSpPr>
        <dsp:cNvPr id="0" name=""/>
        <dsp:cNvSpPr/>
      </dsp:nvSpPr>
      <dsp:spPr>
        <a:xfrm rot="10800000">
          <a:off x="0" y="3090728"/>
          <a:ext cx="4063296" cy="779747"/>
        </a:xfrm>
        <a:prstGeom prst="upArrowCallout">
          <a:avLst/>
        </a:prstGeom>
        <a:solidFill>
          <a:schemeClr val="lt1">
            <a:hueOff val="0"/>
            <a:satOff val="0"/>
            <a:lumOff val="0"/>
            <a:alphaOff val="0"/>
          </a:schemeClr>
        </a:solidFill>
        <a:ln w="15875" cap="rnd"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US" sz="1600" b="1" kern="1200">
              <a:latin typeface="Gill Sans MT" panose="020B0502020104020203" pitchFamily="34" charset="0"/>
            </a:rPr>
            <a:t>Administer exam(s)</a:t>
          </a:r>
          <a:endParaRPr lang="en-US" sz="1600" b="1" kern="1200" dirty="0">
            <a:latin typeface="Gill Sans MT" panose="020B0502020104020203" pitchFamily="34" charset="0"/>
          </a:endParaRPr>
        </a:p>
      </dsp:txBody>
      <dsp:txXfrm rot="10800000">
        <a:off x="0" y="3090728"/>
        <a:ext cx="4063296" cy="506656"/>
      </dsp:txXfrm>
    </dsp:sp>
    <dsp:sp modelId="{DC6A1EBB-AB23-44E6-9CC3-E0F5DBBD6CA6}">
      <dsp:nvSpPr>
        <dsp:cNvPr id="0" name=""/>
        <dsp:cNvSpPr/>
      </dsp:nvSpPr>
      <dsp:spPr>
        <a:xfrm rot="10800000">
          <a:off x="0" y="2318585"/>
          <a:ext cx="4063296" cy="779747"/>
        </a:xfrm>
        <a:prstGeom prst="upArrowCallout">
          <a:avLst/>
        </a:prstGeom>
        <a:solidFill>
          <a:schemeClr val="lt1">
            <a:hueOff val="0"/>
            <a:satOff val="0"/>
            <a:lumOff val="0"/>
            <a:alphaOff val="0"/>
          </a:schemeClr>
        </a:solidFill>
        <a:ln w="15875" cap="rnd"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US" sz="1600" b="1" kern="1200">
              <a:latin typeface="Gill Sans MT" panose="020B0502020104020203" pitchFamily="34" charset="0"/>
            </a:rPr>
            <a:t>Screening</a:t>
          </a:r>
          <a:endParaRPr lang="en-US" sz="1600" b="1" kern="1200" dirty="0">
            <a:latin typeface="Gill Sans MT" panose="020B0502020104020203" pitchFamily="34" charset="0"/>
          </a:endParaRPr>
        </a:p>
      </dsp:txBody>
      <dsp:txXfrm rot="10800000">
        <a:off x="0" y="2318585"/>
        <a:ext cx="4063296" cy="506656"/>
      </dsp:txXfrm>
    </dsp:sp>
    <dsp:sp modelId="{7F613801-AD98-4737-BC7B-EBDDCC527EC6}">
      <dsp:nvSpPr>
        <dsp:cNvPr id="0" name=""/>
        <dsp:cNvSpPr/>
      </dsp:nvSpPr>
      <dsp:spPr>
        <a:xfrm rot="10800000">
          <a:off x="0" y="1546443"/>
          <a:ext cx="4063296" cy="779747"/>
        </a:xfrm>
        <a:prstGeom prst="upArrowCallout">
          <a:avLst/>
        </a:prstGeom>
        <a:solidFill>
          <a:schemeClr val="lt1">
            <a:hueOff val="0"/>
            <a:satOff val="0"/>
            <a:lumOff val="0"/>
            <a:alphaOff val="0"/>
          </a:schemeClr>
        </a:solidFill>
        <a:ln w="15875" cap="rnd"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US" sz="1600" b="1" kern="1200">
              <a:latin typeface="Gill Sans MT" panose="020B0502020104020203" pitchFamily="34" charset="0"/>
            </a:rPr>
            <a:t>Update exam</a:t>
          </a:r>
          <a:endParaRPr lang="en-US" sz="1600" b="1" kern="1200" dirty="0">
            <a:latin typeface="Gill Sans MT" panose="020B0502020104020203" pitchFamily="34" charset="0"/>
          </a:endParaRPr>
        </a:p>
      </dsp:txBody>
      <dsp:txXfrm rot="10800000">
        <a:off x="0" y="1546443"/>
        <a:ext cx="4063296" cy="506656"/>
      </dsp:txXfrm>
    </dsp:sp>
    <dsp:sp modelId="{7645B908-79EE-4CE2-A769-EF804B9F7F63}">
      <dsp:nvSpPr>
        <dsp:cNvPr id="0" name=""/>
        <dsp:cNvSpPr/>
      </dsp:nvSpPr>
      <dsp:spPr>
        <a:xfrm rot="10800000">
          <a:off x="0" y="774301"/>
          <a:ext cx="4063296" cy="779747"/>
        </a:xfrm>
        <a:prstGeom prst="upArrowCallout">
          <a:avLst/>
        </a:prstGeom>
        <a:solidFill>
          <a:schemeClr val="lt1">
            <a:hueOff val="0"/>
            <a:satOff val="0"/>
            <a:lumOff val="0"/>
            <a:alphaOff val="0"/>
          </a:schemeClr>
        </a:solidFill>
        <a:ln w="15875" cap="rnd"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US" sz="1600" b="1" kern="1200" dirty="0">
              <a:latin typeface="Gill Sans MT" panose="020B0502020104020203" pitchFamily="34" charset="0"/>
            </a:rPr>
            <a:t>Draft posting &amp; advertising</a:t>
          </a:r>
        </a:p>
      </dsp:txBody>
      <dsp:txXfrm rot="10800000">
        <a:off x="0" y="774301"/>
        <a:ext cx="4063296" cy="506656"/>
      </dsp:txXfrm>
    </dsp:sp>
    <dsp:sp modelId="{FEBDF05C-4585-4632-A856-A6986AE6D6BD}">
      <dsp:nvSpPr>
        <dsp:cNvPr id="0" name=""/>
        <dsp:cNvSpPr/>
      </dsp:nvSpPr>
      <dsp:spPr>
        <a:xfrm rot="10800000">
          <a:off x="0" y="2158"/>
          <a:ext cx="4063296" cy="779747"/>
        </a:xfrm>
        <a:prstGeom prst="upArrowCallout">
          <a:avLst/>
        </a:prstGeom>
        <a:solidFill>
          <a:schemeClr val="lt1">
            <a:hueOff val="0"/>
            <a:satOff val="0"/>
            <a:lumOff val="0"/>
            <a:alphaOff val="0"/>
          </a:schemeClr>
        </a:solidFill>
        <a:ln w="15875" cap="rnd"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US" sz="1600" b="1" kern="1200">
              <a:latin typeface="Gill Sans MT" panose="020B0502020104020203" pitchFamily="34" charset="0"/>
            </a:rPr>
            <a:t>Approve requisition &amp; assign</a:t>
          </a:r>
          <a:endParaRPr lang="en-US" sz="1600" b="1" kern="1200" dirty="0">
            <a:latin typeface="Gill Sans MT" panose="020B0502020104020203" pitchFamily="34" charset="0"/>
          </a:endParaRPr>
        </a:p>
      </dsp:txBody>
      <dsp:txXfrm rot="10800000">
        <a:off x="0" y="2158"/>
        <a:ext cx="4063296" cy="506656"/>
      </dsp:txXfrm>
    </dsp:sp>
  </dsp:spTree>
</dsp:drawing>
</file>

<file path=ppt/diagrams/drawing2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814625-E1A8-48D6-8FA1-EC6A71296FF5}">
      <dsp:nvSpPr>
        <dsp:cNvPr id="0" name=""/>
        <dsp:cNvSpPr/>
      </dsp:nvSpPr>
      <dsp:spPr>
        <a:xfrm>
          <a:off x="0" y="499164"/>
          <a:ext cx="10466387" cy="638820"/>
        </a:xfrm>
        <a:prstGeom prst="roundRect">
          <a:avLst/>
        </a:prstGeom>
        <a:solidFill>
          <a:srgbClr val="065D8C"/>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rtl="0">
            <a:lnSpc>
              <a:spcPct val="90000"/>
            </a:lnSpc>
            <a:spcBef>
              <a:spcPct val="0"/>
            </a:spcBef>
            <a:spcAft>
              <a:spcPct val="35000"/>
            </a:spcAft>
            <a:buNone/>
          </a:pPr>
          <a:r>
            <a:rPr lang="en-US" sz="2600" kern="1200" dirty="0">
              <a:latin typeface="Source Sans Pro" panose="020B0503030403020204" pitchFamily="34" charset="0"/>
              <a:ea typeface="Source Sans Pro" panose="020B0503030403020204" pitchFamily="34" charset="0"/>
            </a:rPr>
            <a:t>Understand the City’s hiring process and your role as a partner with HR</a:t>
          </a:r>
        </a:p>
      </dsp:txBody>
      <dsp:txXfrm>
        <a:off x="31185" y="530349"/>
        <a:ext cx="10404017" cy="576450"/>
      </dsp:txXfrm>
    </dsp:sp>
    <dsp:sp modelId="{2EBAA7F9-C059-4B8E-99F7-56E353F9ECF2}">
      <dsp:nvSpPr>
        <dsp:cNvPr id="0" name=""/>
        <dsp:cNvSpPr/>
      </dsp:nvSpPr>
      <dsp:spPr>
        <a:xfrm>
          <a:off x="0" y="1212865"/>
          <a:ext cx="10466387" cy="638820"/>
        </a:xfrm>
        <a:prstGeom prst="roundRect">
          <a:avLst/>
        </a:prstGeom>
        <a:solidFill>
          <a:srgbClr val="065D8C"/>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kern="1200" dirty="0">
              <a:latin typeface="Source Sans Pro" panose="020B0503030403020204" pitchFamily="34" charset="0"/>
              <a:ea typeface="Source Sans Pro" panose="020B0503030403020204" pitchFamily="34" charset="0"/>
            </a:rPr>
            <a:t>Create and use effective position descriptions to frame the hiring process</a:t>
          </a:r>
        </a:p>
      </dsp:txBody>
      <dsp:txXfrm>
        <a:off x="31185" y="1244050"/>
        <a:ext cx="10404017" cy="576450"/>
      </dsp:txXfrm>
    </dsp:sp>
    <dsp:sp modelId="{993A4AC1-56E0-48F6-A81A-D11B9A40AA9C}">
      <dsp:nvSpPr>
        <dsp:cNvPr id="0" name=""/>
        <dsp:cNvSpPr/>
      </dsp:nvSpPr>
      <dsp:spPr>
        <a:xfrm>
          <a:off x="0" y="1926565"/>
          <a:ext cx="10466387" cy="638820"/>
        </a:xfrm>
        <a:prstGeom prst="roundRect">
          <a:avLst/>
        </a:prstGeom>
        <a:solidFill>
          <a:srgbClr val="065D8C"/>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rtl="0">
            <a:lnSpc>
              <a:spcPct val="90000"/>
            </a:lnSpc>
            <a:spcBef>
              <a:spcPct val="0"/>
            </a:spcBef>
            <a:spcAft>
              <a:spcPct val="35000"/>
            </a:spcAft>
            <a:buNone/>
          </a:pPr>
          <a:r>
            <a:rPr lang="en-US" sz="2600" kern="1200" dirty="0">
              <a:latin typeface="Source Sans Pro" panose="020B0503030403020204" pitchFamily="34" charset="0"/>
              <a:ea typeface="Source Sans Pro" panose="020B0503030403020204" pitchFamily="34" charset="0"/>
            </a:rPr>
            <a:t>Plan a streamlined and equitable hiring process</a:t>
          </a:r>
        </a:p>
      </dsp:txBody>
      <dsp:txXfrm>
        <a:off x="31185" y="1957750"/>
        <a:ext cx="10404017" cy="576450"/>
      </dsp:txXfrm>
    </dsp:sp>
    <dsp:sp modelId="{98653F73-7F63-49E2-A16B-894AF96317DF}">
      <dsp:nvSpPr>
        <dsp:cNvPr id="0" name=""/>
        <dsp:cNvSpPr/>
      </dsp:nvSpPr>
      <dsp:spPr>
        <a:xfrm>
          <a:off x="0" y="2640264"/>
          <a:ext cx="10466387" cy="638820"/>
        </a:xfrm>
        <a:prstGeom prst="roundRect">
          <a:avLst/>
        </a:prstGeom>
        <a:solidFill>
          <a:srgbClr val="065D8C"/>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kern="1200" dirty="0">
              <a:latin typeface="Source Sans Pro" panose="020B0503030403020204" pitchFamily="34" charset="0"/>
              <a:ea typeface="Source Sans Pro" panose="020B0503030403020204" pitchFamily="34" charset="0"/>
            </a:rPr>
            <a:t>Locate and use resources to assist in the hiring process </a:t>
          </a:r>
        </a:p>
      </dsp:txBody>
      <dsp:txXfrm>
        <a:off x="31185" y="2671449"/>
        <a:ext cx="10404017" cy="576450"/>
      </dsp:txXfrm>
    </dsp:sp>
  </dsp:spTree>
</dsp:drawing>
</file>

<file path=ppt/diagrams/drawing2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E2E9CE-1186-4ACF-8FDD-DBF88B7156F1}">
      <dsp:nvSpPr>
        <dsp:cNvPr id="0" name=""/>
        <dsp:cNvSpPr/>
      </dsp:nvSpPr>
      <dsp:spPr>
        <a:xfrm>
          <a:off x="0" y="1016"/>
          <a:ext cx="4887911" cy="930919"/>
        </a:xfrm>
        <a:prstGeom prst="roundRect">
          <a:avLst/>
        </a:prstGeom>
        <a:solidFill>
          <a:srgbClr val="065D8C"/>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en-US" sz="1400" b="1" kern="1200" dirty="0">
              <a:solidFill>
                <a:schemeClr val="bg1"/>
              </a:solidFill>
              <a:latin typeface="Source Sans Pro" panose="020B0503030403020204" pitchFamily="34" charset="0"/>
              <a:ea typeface="Source Sans Pro" panose="020B0503030403020204" pitchFamily="34" charset="0"/>
            </a:rPr>
            <a:t>Essential Job Functions</a:t>
          </a:r>
        </a:p>
      </dsp:txBody>
      <dsp:txXfrm>
        <a:off x="45444" y="46460"/>
        <a:ext cx="4797023" cy="840031"/>
      </dsp:txXfrm>
    </dsp:sp>
    <dsp:sp modelId="{892F4D63-6C2F-4045-A7A7-975D5F0403CC}">
      <dsp:nvSpPr>
        <dsp:cNvPr id="0" name=""/>
        <dsp:cNvSpPr/>
      </dsp:nvSpPr>
      <dsp:spPr>
        <a:xfrm>
          <a:off x="0" y="945745"/>
          <a:ext cx="4887911" cy="930919"/>
        </a:xfrm>
        <a:prstGeom prst="roundRect">
          <a:avLst/>
        </a:prstGeom>
        <a:solidFill>
          <a:srgbClr val="065D8C"/>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en-US" sz="1400" b="1" kern="1200" dirty="0">
              <a:solidFill>
                <a:schemeClr val="bg1"/>
              </a:solidFill>
              <a:latin typeface="Source Sans Pro" panose="020B0503030403020204" pitchFamily="34" charset="0"/>
              <a:ea typeface="Source Sans Pro" panose="020B0503030403020204" pitchFamily="34" charset="0"/>
            </a:rPr>
            <a:t>Physical or Cognitive Requirements</a:t>
          </a:r>
        </a:p>
      </dsp:txBody>
      <dsp:txXfrm>
        <a:off x="45444" y="991189"/>
        <a:ext cx="4797023" cy="840031"/>
      </dsp:txXfrm>
    </dsp:sp>
    <dsp:sp modelId="{3A8CE81B-4235-46C1-9B77-09264B8248BF}">
      <dsp:nvSpPr>
        <dsp:cNvPr id="0" name=""/>
        <dsp:cNvSpPr/>
      </dsp:nvSpPr>
      <dsp:spPr>
        <a:xfrm>
          <a:off x="0" y="1890473"/>
          <a:ext cx="4887911" cy="930919"/>
        </a:xfrm>
        <a:prstGeom prst="roundRect">
          <a:avLst/>
        </a:prstGeom>
        <a:solidFill>
          <a:srgbClr val="065D8C"/>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en-US" sz="1400" b="1" kern="1200" dirty="0">
              <a:solidFill>
                <a:schemeClr val="bg1"/>
              </a:solidFill>
              <a:latin typeface="Source Sans Pro" panose="020B0503030403020204" pitchFamily="34" charset="0"/>
              <a:ea typeface="Source Sans Pro" panose="020B0503030403020204" pitchFamily="34" charset="0"/>
            </a:rPr>
            <a:t>Education/Certification/Transportation</a:t>
          </a:r>
        </a:p>
      </dsp:txBody>
      <dsp:txXfrm>
        <a:off x="45444" y="1935917"/>
        <a:ext cx="4797023" cy="840031"/>
      </dsp:txXfrm>
    </dsp:sp>
    <dsp:sp modelId="{86549487-3EF2-442F-8BB6-3447B10351AB}">
      <dsp:nvSpPr>
        <dsp:cNvPr id="0" name=""/>
        <dsp:cNvSpPr/>
      </dsp:nvSpPr>
      <dsp:spPr>
        <a:xfrm>
          <a:off x="0" y="2835202"/>
          <a:ext cx="4887911" cy="930919"/>
        </a:xfrm>
        <a:prstGeom prst="roundRect">
          <a:avLst/>
        </a:prstGeom>
        <a:solidFill>
          <a:srgbClr val="065D8C"/>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en-US" sz="1400" b="1" kern="1200" dirty="0">
              <a:solidFill>
                <a:schemeClr val="bg1"/>
              </a:solidFill>
              <a:latin typeface="Source Sans Pro" panose="020B0503030403020204" pitchFamily="34" charset="0"/>
              <a:ea typeface="Source Sans Pro" panose="020B0503030403020204" pitchFamily="34" charset="0"/>
            </a:rPr>
            <a:t>Contact</a:t>
          </a:r>
          <a:r>
            <a:rPr lang="en-US" sz="1400" kern="1200" dirty="0">
              <a:solidFill>
                <a:schemeClr val="bg1"/>
              </a:solidFill>
              <a:latin typeface="Source Sans Pro" panose="020B0503030403020204" pitchFamily="34" charset="0"/>
              <a:ea typeface="Source Sans Pro" panose="020B0503030403020204" pitchFamily="34" charset="0"/>
            </a:rPr>
            <a:t> </a:t>
          </a:r>
        </a:p>
        <a:p>
          <a:pPr marL="0" lvl="0" indent="0" algn="ctr" defTabSz="622300" rtl="0">
            <a:lnSpc>
              <a:spcPct val="90000"/>
            </a:lnSpc>
            <a:spcBef>
              <a:spcPct val="0"/>
            </a:spcBef>
            <a:spcAft>
              <a:spcPct val="35000"/>
            </a:spcAft>
            <a:buNone/>
          </a:pPr>
          <a:r>
            <a:rPr lang="en-US" sz="1400" b="1" kern="1200" dirty="0">
              <a:solidFill>
                <a:schemeClr val="bg1"/>
              </a:solidFill>
              <a:latin typeface="Source Sans Pro" panose="020B0503030403020204" pitchFamily="34" charset="0"/>
              <a:ea typeface="Source Sans Pro" panose="020B0503030403020204" pitchFamily="34" charset="0"/>
            </a:rPr>
            <a:t>Leah Reinardy  </a:t>
          </a:r>
        </a:p>
        <a:p>
          <a:pPr marL="0" lvl="0" indent="0" algn="ctr" defTabSz="622300" rtl="0">
            <a:lnSpc>
              <a:spcPct val="90000"/>
            </a:lnSpc>
            <a:spcBef>
              <a:spcPct val="0"/>
            </a:spcBef>
            <a:spcAft>
              <a:spcPct val="35000"/>
            </a:spcAft>
            <a:buNone/>
          </a:pPr>
          <a:r>
            <a:rPr lang="en-US" sz="1400" b="1" kern="1200" dirty="0">
              <a:solidFill>
                <a:schemeClr val="bg1"/>
              </a:solidFill>
              <a:latin typeface="Source Sans Pro" panose="020B0503030403020204" pitchFamily="34" charset="0"/>
              <a:ea typeface="Source Sans Pro" panose="020B0503030403020204" pitchFamily="34" charset="0"/>
            </a:rPr>
            <a:t>608-267-1156</a:t>
          </a:r>
        </a:p>
      </dsp:txBody>
      <dsp:txXfrm>
        <a:off x="45444" y="2880646"/>
        <a:ext cx="4797023" cy="840031"/>
      </dsp:txXfrm>
    </dsp:sp>
  </dsp:spTree>
</dsp:drawing>
</file>

<file path=ppt/diagrams/drawing2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933593-D0F9-4046-A36E-90E54A49F597}">
      <dsp:nvSpPr>
        <dsp:cNvPr id="0" name=""/>
        <dsp:cNvSpPr/>
      </dsp:nvSpPr>
      <dsp:spPr>
        <a:xfrm>
          <a:off x="1540455" y="669"/>
          <a:ext cx="2084681" cy="1364543"/>
        </a:xfrm>
        <a:prstGeom prst="ellipse">
          <a:avLst/>
        </a:prstGeom>
        <a:gradFill rotWithShape="0">
          <a:gsLst>
            <a:gs pos="0">
              <a:schemeClr val="lt1">
                <a:hueOff val="0"/>
                <a:satOff val="0"/>
                <a:lumOff val="0"/>
                <a:alphaOff val="0"/>
                <a:tint val="96000"/>
                <a:lumMod val="104000"/>
              </a:schemeClr>
            </a:gs>
            <a:gs pos="100000">
              <a:schemeClr val="l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rtl="0">
            <a:lnSpc>
              <a:spcPct val="90000"/>
            </a:lnSpc>
            <a:spcBef>
              <a:spcPct val="0"/>
            </a:spcBef>
            <a:spcAft>
              <a:spcPct val="35000"/>
            </a:spcAft>
            <a:buNone/>
          </a:pPr>
          <a:r>
            <a:rPr lang="en-US" sz="1800" kern="1200" dirty="0">
              <a:latin typeface="Source Sans Pro" panose="020B0503030403020204" pitchFamily="34" charset="0"/>
              <a:ea typeface="Source Sans Pro" panose="020B0503030403020204" pitchFamily="34" charset="0"/>
            </a:rPr>
            <a:t>Application</a:t>
          </a:r>
        </a:p>
      </dsp:txBody>
      <dsp:txXfrm>
        <a:off x="1845749" y="200502"/>
        <a:ext cx="1474093" cy="964877"/>
      </dsp:txXfrm>
    </dsp:sp>
    <dsp:sp modelId="{C44E5270-B6A5-432C-8F1E-1F0351BA9EFA}">
      <dsp:nvSpPr>
        <dsp:cNvPr id="0" name=""/>
        <dsp:cNvSpPr/>
      </dsp:nvSpPr>
      <dsp:spPr>
        <a:xfrm rot="2160000">
          <a:off x="3344774" y="1103472"/>
          <a:ext cx="267534" cy="460533"/>
        </a:xfrm>
        <a:prstGeom prst="rightArrow">
          <a:avLst>
            <a:gd name="adj1" fmla="val 60000"/>
            <a:gd name="adj2" fmla="val 50000"/>
          </a:avLst>
        </a:prstGeom>
        <a:solidFill>
          <a:schemeClr val="accent3">
            <a:tint val="60000"/>
            <a:hueOff val="0"/>
            <a:satOff val="0"/>
            <a:lumOff val="0"/>
            <a:alphaOff val="0"/>
          </a:schemeClr>
        </a:solidFill>
        <a:ln>
          <a:noFill/>
        </a:ln>
        <a:effectLst>
          <a:outerShdw blurRad="38100" dist="25400" dir="5400000" rotWithShape="0">
            <a:srgbClr val="000000">
              <a:alpha val="2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en-US" sz="1900" kern="1200"/>
        </a:p>
      </dsp:txBody>
      <dsp:txXfrm>
        <a:off x="3352438" y="1171991"/>
        <a:ext cx="187274" cy="276319"/>
      </dsp:txXfrm>
    </dsp:sp>
    <dsp:sp modelId="{AD873DDC-BDBF-4210-92A6-075DC8BF65D7}">
      <dsp:nvSpPr>
        <dsp:cNvPr id="0" name=""/>
        <dsp:cNvSpPr/>
      </dsp:nvSpPr>
      <dsp:spPr>
        <a:xfrm>
          <a:off x="3558553" y="1205298"/>
          <a:ext cx="1364543" cy="1364543"/>
        </a:xfrm>
        <a:prstGeom prst="ellipse">
          <a:avLst/>
        </a:prstGeom>
        <a:gradFill rotWithShape="0">
          <a:gsLst>
            <a:gs pos="0">
              <a:schemeClr val="lt1">
                <a:hueOff val="0"/>
                <a:satOff val="0"/>
                <a:lumOff val="0"/>
                <a:alphaOff val="0"/>
                <a:tint val="96000"/>
                <a:lumMod val="104000"/>
              </a:schemeClr>
            </a:gs>
            <a:gs pos="100000">
              <a:schemeClr val="l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rtl="0">
            <a:lnSpc>
              <a:spcPct val="90000"/>
            </a:lnSpc>
            <a:spcBef>
              <a:spcPct val="0"/>
            </a:spcBef>
            <a:spcAft>
              <a:spcPct val="35000"/>
            </a:spcAft>
            <a:buNone/>
          </a:pPr>
          <a:r>
            <a:rPr lang="en-US" sz="1800" kern="1200" dirty="0">
              <a:latin typeface="Source Sans Pro" panose="020B0503030403020204" pitchFamily="34" charset="0"/>
              <a:ea typeface="Source Sans Pro" panose="020B0503030403020204" pitchFamily="34" charset="0"/>
            </a:rPr>
            <a:t>Testing</a:t>
          </a:r>
        </a:p>
      </dsp:txBody>
      <dsp:txXfrm>
        <a:off x="3758386" y="1405131"/>
        <a:ext cx="964877" cy="964877"/>
      </dsp:txXfrm>
    </dsp:sp>
    <dsp:sp modelId="{F044C29F-6934-4C10-8465-3D9A2033447B}">
      <dsp:nvSpPr>
        <dsp:cNvPr id="0" name=""/>
        <dsp:cNvSpPr/>
      </dsp:nvSpPr>
      <dsp:spPr>
        <a:xfrm rot="6196890">
          <a:off x="3859663" y="2602746"/>
          <a:ext cx="315982" cy="460533"/>
        </a:xfrm>
        <a:prstGeom prst="rightArrow">
          <a:avLst>
            <a:gd name="adj1" fmla="val 60000"/>
            <a:gd name="adj2" fmla="val 50000"/>
          </a:avLst>
        </a:prstGeom>
        <a:solidFill>
          <a:schemeClr val="accent3">
            <a:tint val="60000"/>
            <a:hueOff val="0"/>
            <a:satOff val="0"/>
            <a:lumOff val="0"/>
            <a:alphaOff val="0"/>
          </a:schemeClr>
        </a:solidFill>
        <a:ln>
          <a:noFill/>
        </a:ln>
        <a:effectLst>
          <a:outerShdw blurRad="38100" dist="25400" dir="5400000" rotWithShape="0">
            <a:srgbClr val="000000">
              <a:alpha val="2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en-US" sz="1900" kern="1200"/>
        </a:p>
      </dsp:txBody>
      <dsp:txXfrm rot="10800000">
        <a:off x="3917949" y="2648723"/>
        <a:ext cx="221187" cy="276319"/>
      </dsp:txXfrm>
    </dsp:sp>
    <dsp:sp modelId="{CA7DC8B1-CDA7-4845-A11F-102A15EF605A}">
      <dsp:nvSpPr>
        <dsp:cNvPr id="0" name=""/>
        <dsp:cNvSpPr/>
      </dsp:nvSpPr>
      <dsp:spPr>
        <a:xfrm>
          <a:off x="2823409" y="3122530"/>
          <a:ext cx="1929710" cy="1364543"/>
        </a:xfrm>
        <a:prstGeom prst="ellipse">
          <a:avLst/>
        </a:prstGeom>
        <a:gradFill rotWithShape="0">
          <a:gsLst>
            <a:gs pos="0">
              <a:schemeClr val="lt1">
                <a:hueOff val="0"/>
                <a:satOff val="0"/>
                <a:lumOff val="0"/>
                <a:alphaOff val="0"/>
                <a:tint val="96000"/>
                <a:lumMod val="104000"/>
              </a:schemeClr>
            </a:gs>
            <a:gs pos="100000">
              <a:schemeClr val="l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rtl="0">
            <a:lnSpc>
              <a:spcPct val="90000"/>
            </a:lnSpc>
            <a:spcBef>
              <a:spcPct val="0"/>
            </a:spcBef>
            <a:spcAft>
              <a:spcPct val="35000"/>
            </a:spcAft>
            <a:buNone/>
          </a:pPr>
          <a:r>
            <a:rPr lang="en-US" sz="1800" kern="1200" dirty="0">
              <a:latin typeface="Source Sans Pro" panose="020B0503030403020204" pitchFamily="34" charset="0"/>
              <a:ea typeface="Source Sans Pro" panose="020B0503030403020204" pitchFamily="34" charset="0"/>
            </a:rPr>
            <a:t>Interviews</a:t>
          </a:r>
        </a:p>
      </dsp:txBody>
      <dsp:txXfrm>
        <a:off x="3106008" y="3322363"/>
        <a:ext cx="1364512" cy="964877"/>
      </dsp:txXfrm>
    </dsp:sp>
    <dsp:sp modelId="{BD89E94E-F617-4E69-B1EA-04D5CC7218CE}">
      <dsp:nvSpPr>
        <dsp:cNvPr id="0" name=""/>
        <dsp:cNvSpPr/>
      </dsp:nvSpPr>
      <dsp:spPr>
        <a:xfrm rot="10857579">
          <a:off x="2386711" y="3553645"/>
          <a:ext cx="308819" cy="460533"/>
        </a:xfrm>
        <a:prstGeom prst="rightArrow">
          <a:avLst>
            <a:gd name="adj1" fmla="val 60000"/>
            <a:gd name="adj2" fmla="val 50000"/>
          </a:avLst>
        </a:prstGeom>
        <a:solidFill>
          <a:schemeClr val="accent3">
            <a:tint val="60000"/>
            <a:hueOff val="0"/>
            <a:satOff val="0"/>
            <a:lumOff val="0"/>
            <a:alphaOff val="0"/>
          </a:schemeClr>
        </a:solidFill>
        <a:ln>
          <a:noFill/>
        </a:ln>
        <a:effectLst>
          <a:outerShdw blurRad="38100" dist="25400" dir="5400000" rotWithShape="0">
            <a:srgbClr val="000000">
              <a:alpha val="2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en-US" sz="1900" kern="1200"/>
        </a:p>
      </dsp:txBody>
      <dsp:txXfrm rot="10800000">
        <a:off x="2479351" y="3646528"/>
        <a:ext cx="216173" cy="276319"/>
      </dsp:txXfrm>
    </dsp:sp>
    <dsp:sp modelId="{2BEE967D-BED5-43EC-A140-A9A24601404F}">
      <dsp:nvSpPr>
        <dsp:cNvPr id="0" name=""/>
        <dsp:cNvSpPr/>
      </dsp:nvSpPr>
      <dsp:spPr>
        <a:xfrm>
          <a:off x="258082" y="3080008"/>
          <a:ext cx="1983295" cy="1364543"/>
        </a:xfrm>
        <a:prstGeom prst="ellipse">
          <a:avLst/>
        </a:prstGeom>
        <a:gradFill rotWithShape="0">
          <a:gsLst>
            <a:gs pos="0">
              <a:schemeClr val="lt1">
                <a:hueOff val="0"/>
                <a:satOff val="0"/>
                <a:lumOff val="0"/>
                <a:alphaOff val="0"/>
                <a:tint val="96000"/>
                <a:lumMod val="104000"/>
              </a:schemeClr>
            </a:gs>
            <a:gs pos="100000">
              <a:schemeClr val="l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rtl="0">
            <a:lnSpc>
              <a:spcPct val="90000"/>
            </a:lnSpc>
            <a:spcBef>
              <a:spcPct val="0"/>
            </a:spcBef>
            <a:spcAft>
              <a:spcPct val="35000"/>
            </a:spcAft>
            <a:buNone/>
          </a:pPr>
          <a:r>
            <a:rPr lang="en-US" sz="1800" kern="1200" dirty="0">
              <a:latin typeface="Source Sans Pro" panose="020B0503030403020204" pitchFamily="34" charset="0"/>
              <a:ea typeface="Source Sans Pro" panose="020B0503030403020204" pitchFamily="34" charset="0"/>
            </a:rPr>
            <a:t>Assessments</a:t>
          </a:r>
        </a:p>
      </dsp:txBody>
      <dsp:txXfrm>
        <a:off x="548529" y="3279841"/>
        <a:ext cx="1402401" cy="964877"/>
      </dsp:txXfrm>
    </dsp:sp>
    <dsp:sp modelId="{9BA277E7-DE2E-487F-AE2A-E9D0D032593B}">
      <dsp:nvSpPr>
        <dsp:cNvPr id="0" name=""/>
        <dsp:cNvSpPr/>
      </dsp:nvSpPr>
      <dsp:spPr>
        <a:xfrm rot="15363489">
          <a:off x="745515" y="2508249"/>
          <a:ext cx="336813" cy="460533"/>
        </a:xfrm>
        <a:prstGeom prst="rightArrow">
          <a:avLst>
            <a:gd name="adj1" fmla="val 60000"/>
            <a:gd name="adj2" fmla="val 50000"/>
          </a:avLst>
        </a:prstGeom>
        <a:solidFill>
          <a:schemeClr val="accent3">
            <a:tint val="60000"/>
            <a:hueOff val="0"/>
            <a:satOff val="0"/>
            <a:lumOff val="0"/>
            <a:alphaOff val="0"/>
          </a:schemeClr>
        </a:solidFill>
        <a:ln>
          <a:noFill/>
        </a:ln>
        <a:effectLst>
          <a:outerShdw blurRad="38100" dist="25400" dir="5400000" rotWithShape="0">
            <a:srgbClr val="000000">
              <a:alpha val="2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en-US" sz="1900" kern="1200"/>
        </a:p>
      </dsp:txBody>
      <dsp:txXfrm rot="10800000">
        <a:off x="808210" y="2649390"/>
        <a:ext cx="235769" cy="276319"/>
      </dsp:txXfrm>
    </dsp:sp>
    <dsp:sp modelId="{07C4CD61-64EE-4B37-BB2D-E9EC6C2B613D}">
      <dsp:nvSpPr>
        <dsp:cNvPr id="0" name=""/>
        <dsp:cNvSpPr/>
      </dsp:nvSpPr>
      <dsp:spPr>
        <a:xfrm>
          <a:off x="83002" y="1128527"/>
          <a:ext cx="1364543" cy="1364543"/>
        </a:xfrm>
        <a:prstGeom prst="ellipse">
          <a:avLst/>
        </a:prstGeom>
        <a:gradFill rotWithShape="0">
          <a:gsLst>
            <a:gs pos="0">
              <a:schemeClr val="lt1">
                <a:hueOff val="0"/>
                <a:satOff val="0"/>
                <a:lumOff val="0"/>
                <a:alphaOff val="0"/>
                <a:tint val="96000"/>
                <a:lumMod val="104000"/>
              </a:schemeClr>
            </a:gs>
            <a:gs pos="100000">
              <a:schemeClr val="l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rtl="0">
            <a:lnSpc>
              <a:spcPct val="90000"/>
            </a:lnSpc>
            <a:spcBef>
              <a:spcPct val="0"/>
            </a:spcBef>
            <a:spcAft>
              <a:spcPct val="35000"/>
            </a:spcAft>
            <a:buNone/>
          </a:pPr>
          <a:r>
            <a:rPr lang="en-US" sz="1800" kern="1200" dirty="0">
              <a:latin typeface="Source Sans Pro" panose="020B0503030403020204" pitchFamily="34" charset="0"/>
              <a:ea typeface="Source Sans Pro" panose="020B0503030403020204" pitchFamily="34" charset="0"/>
            </a:rPr>
            <a:t>On the Job</a:t>
          </a:r>
        </a:p>
      </dsp:txBody>
      <dsp:txXfrm>
        <a:off x="282835" y="1328360"/>
        <a:ext cx="964877" cy="964877"/>
      </dsp:txXfrm>
    </dsp:sp>
    <dsp:sp modelId="{B2366286-E92C-4B22-9114-6D318AF7F9BB}">
      <dsp:nvSpPr>
        <dsp:cNvPr id="0" name=""/>
        <dsp:cNvSpPr/>
      </dsp:nvSpPr>
      <dsp:spPr>
        <a:xfrm rot="19690706">
          <a:off x="1428332" y="1075913"/>
          <a:ext cx="300252" cy="460533"/>
        </a:xfrm>
        <a:prstGeom prst="rightArrow">
          <a:avLst>
            <a:gd name="adj1" fmla="val 60000"/>
            <a:gd name="adj2" fmla="val 50000"/>
          </a:avLst>
        </a:prstGeom>
        <a:solidFill>
          <a:schemeClr val="accent3">
            <a:tint val="60000"/>
            <a:hueOff val="0"/>
            <a:satOff val="0"/>
            <a:lumOff val="0"/>
            <a:alphaOff val="0"/>
          </a:schemeClr>
        </a:solidFill>
        <a:ln>
          <a:noFill/>
        </a:ln>
        <a:effectLst>
          <a:outerShdw blurRad="38100" dist="25400" dir="5400000" rotWithShape="0">
            <a:srgbClr val="000000">
              <a:alpha val="2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en-US" sz="1900" kern="1200"/>
        </a:p>
      </dsp:txBody>
      <dsp:txXfrm>
        <a:off x="1435101" y="1191767"/>
        <a:ext cx="210176" cy="27631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C91DA2-378A-47D5-B703-5F44AAB35728}">
      <dsp:nvSpPr>
        <dsp:cNvPr id="0" name=""/>
        <dsp:cNvSpPr/>
      </dsp:nvSpPr>
      <dsp:spPr>
        <a:xfrm>
          <a:off x="0" y="1257842"/>
          <a:ext cx="10462440" cy="1292850"/>
        </a:xfrm>
        <a:prstGeom prst="roundRect">
          <a:avLst/>
        </a:prstGeom>
        <a:solidFill>
          <a:srgbClr val="065D8C">
            <a:alpha val="90000"/>
          </a:srgb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1920" tIns="121920" rIns="121920" bIns="121920" numCol="1" spcCol="1270" anchor="ctr" anchorCtr="0">
          <a:noAutofit/>
        </a:bodyPr>
        <a:lstStyle/>
        <a:p>
          <a:pPr marL="0" lvl="0" indent="0" algn="l" defTabSz="1422400" rtl="0">
            <a:lnSpc>
              <a:spcPct val="90000"/>
            </a:lnSpc>
            <a:spcBef>
              <a:spcPct val="0"/>
            </a:spcBef>
            <a:spcAft>
              <a:spcPct val="35000"/>
            </a:spcAft>
            <a:buNone/>
          </a:pPr>
          <a:r>
            <a:rPr lang="en-US" sz="3200" b="0" kern="1200" dirty="0">
              <a:solidFill>
                <a:schemeClr val="bg1"/>
              </a:solidFill>
            </a:rPr>
            <a:t>What is the greatest challenge you’ve had (or anticipate having) with regard to hiring? </a:t>
          </a:r>
        </a:p>
      </dsp:txBody>
      <dsp:txXfrm>
        <a:off x="63112" y="1320954"/>
        <a:ext cx="10336216" cy="116662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50B777-9C1C-4180-B7D6-960CAE604C70}">
      <dsp:nvSpPr>
        <dsp:cNvPr id="0" name=""/>
        <dsp:cNvSpPr/>
      </dsp:nvSpPr>
      <dsp:spPr>
        <a:xfrm>
          <a:off x="0" y="21579"/>
          <a:ext cx="10466387" cy="1154790"/>
        </a:xfrm>
        <a:prstGeom prst="roundRect">
          <a:avLst/>
        </a:prstGeom>
        <a:solidFill>
          <a:srgbClr val="065D8C"/>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9070" tIns="179070" rIns="179070" bIns="179070" numCol="1" spcCol="1270" anchor="ctr" anchorCtr="0">
          <a:noAutofit/>
        </a:bodyPr>
        <a:lstStyle/>
        <a:p>
          <a:pPr marL="0" lvl="0" indent="0" algn="l" defTabSz="2089150" rtl="0">
            <a:lnSpc>
              <a:spcPct val="90000"/>
            </a:lnSpc>
            <a:spcBef>
              <a:spcPct val="0"/>
            </a:spcBef>
            <a:spcAft>
              <a:spcPct val="35000"/>
            </a:spcAft>
            <a:buNone/>
          </a:pPr>
          <a:r>
            <a:rPr lang="en-US" sz="4700" b="0" kern="1200" dirty="0">
              <a:solidFill>
                <a:schemeClr val="bg1"/>
              </a:solidFill>
              <a:latin typeface="Source Sans Pro" panose="020B0503030403020204" pitchFamily="34" charset="0"/>
              <a:ea typeface="Source Sans Pro" panose="020B0503030403020204" pitchFamily="34" charset="0"/>
            </a:rPr>
            <a:t>What is Civil Service?</a:t>
          </a:r>
        </a:p>
      </dsp:txBody>
      <dsp:txXfrm>
        <a:off x="56372" y="77951"/>
        <a:ext cx="10353643" cy="1042046"/>
      </dsp:txXfrm>
    </dsp:sp>
    <dsp:sp modelId="{B0ED672A-6112-4F2D-97FE-8C5D074B4F60}">
      <dsp:nvSpPr>
        <dsp:cNvPr id="0" name=""/>
        <dsp:cNvSpPr/>
      </dsp:nvSpPr>
      <dsp:spPr>
        <a:xfrm>
          <a:off x="0" y="1311730"/>
          <a:ext cx="10466387" cy="1154790"/>
        </a:xfrm>
        <a:prstGeom prst="roundRect">
          <a:avLst/>
        </a:prstGeom>
        <a:solidFill>
          <a:srgbClr val="065D8C"/>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9070" tIns="179070" rIns="179070" bIns="179070" numCol="1" spcCol="1270" anchor="ctr" anchorCtr="0">
          <a:noAutofit/>
        </a:bodyPr>
        <a:lstStyle/>
        <a:p>
          <a:pPr marL="0" lvl="0" indent="0" algn="l" defTabSz="2089150" rtl="0">
            <a:lnSpc>
              <a:spcPct val="90000"/>
            </a:lnSpc>
            <a:spcBef>
              <a:spcPct val="0"/>
            </a:spcBef>
            <a:spcAft>
              <a:spcPct val="35000"/>
            </a:spcAft>
            <a:buNone/>
          </a:pPr>
          <a:r>
            <a:rPr lang="en-US" sz="4700" b="0" kern="1200" dirty="0">
              <a:solidFill>
                <a:schemeClr val="bg1"/>
              </a:solidFill>
              <a:latin typeface="Source Sans Pro" panose="020B0503030403020204" pitchFamily="34" charset="0"/>
              <a:ea typeface="Source Sans Pro" panose="020B0503030403020204" pitchFamily="34" charset="0"/>
            </a:rPr>
            <a:t>What are the Personnel Rules?</a:t>
          </a:r>
        </a:p>
      </dsp:txBody>
      <dsp:txXfrm>
        <a:off x="56372" y="1368102"/>
        <a:ext cx="10353643" cy="1042046"/>
      </dsp:txXfrm>
    </dsp:sp>
    <dsp:sp modelId="{3FEE4EF9-7F5D-4C23-946D-A0B83DAA0F28}">
      <dsp:nvSpPr>
        <dsp:cNvPr id="0" name=""/>
        <dsp:cNvSpPr/>
      </dsp:nvSpPr>
      <dsp:spPr>
        <a:xfrm>
          <a:off x="0" y="2601880"/>
          <a:ext cx="10466387" cy="1154790"/>
        </a:xfrm>
        <a:prstGeom prst="roundRect">
          <a:avLst/>
        </a:prstGeom>
        <a:solidFill>
          <a:srgbClr val="065D8C"/>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9070" tIns="179070" rIns="179070" bIns="179070" numCol="1" spcCol="1270" anchor="ctr" anchorCtr="0">
          <a:noAutofit/>
        </a:bodyPr>
        <a:lstStyle/>
        <a:p>
          <a:pPr marL="0" lvl="0" indent="0" algn="l" defTabSz="2089150" rtl="0">
            <a:lnSpc>
              <a:spcPct val="90000"/>
            </a:lnSpc>
            <a:spcBef>
              <a:spcPct val="0"/>
            </a:spcBef>
            <a:spcAft>
              <a:spcPct val="35000"/>
            </a:spcAft>
            <a:buNone/>
          </a:pPr>
          <a:r>
            <a:rPr lang="en-US" sz="4700" b="0" kern="1200" dirty="0">
              <a:solidFill>
                <a:schemeClr val="bg1"/>
              </a:solidFill>
              <a:latin typeface="Source Sans Pro" panose="020B0503030403020204" pitchFamily="34" charset="0"/>
              <a:ea typeface="Source Sans Pro" panose="020B0503030403020204" pitchFamily="34" charset="0"/>
            </a:rPr>
            <a:t>Why do we care?</a:t>
          </a:r>
        </a:p>
      </dsp:txBody>
      <dsp:txXfrm>
        <a:off x="56372" y="2658252"/>
        <a:ext cx="10353643" cy="104204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27C3C8-AD04-42D0-9828-4D3D835CF5E8}">
      <dsp:nvSpPr>
        <dsp:cNvPr id="0" name=""/>
        <dsp:cNvSpPr/>
      </dsp:nvSpPr>
      <dsp:spPr>
        <a:xfrm>
          <a:off x="4213" y="2377"/>
          <a:ext cx="8998724" cy="922883"/>
        </a:xfrm>
        <a:prstGeom prst="roundRect">
          <a:avLst>
            <a:gd name="adj" fmla="val 10000"/>
          </a:avLst>
        </a:prstGeom>
        <a:solidFill>
          <a:srgbClr val="065D8C"/>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ctr" defTabSz="1733550" rtl="0">
            <a:lnSpc>
              <a:spcPct val="90000"/>
            </a:lnSpc>
            <a:spcBef>
              <a:spcPct val="0"/>
            </a:spcBef>
            <a:spcAft>
              <a:spcPct val="35000"/>
            </a:spcAft>
            <a:buNone/>
          </a:pPr>
          <a:r>
            <a:rPr lang="en-US" sz="3900" kern="1200" dirty="0">
              <a:latin typeface="Source Sans Pro" panose="020B0503030403020204" pitchFamily="34" charset="0"/>
              <a:ea typeface="Source Sans Pro" panose="020B0503030403020204" pitchFamily="34" charset="0"/>
            </a:rPr>
            <a:t>Classification &amp; Compensation Plan</a:t>
          </a:r>
        </a:p>
      </dsp:txBody>
      <dsp:txXfrm>
        <a:off x="31243" y="29407"/>
        <a:ext cx="8944664" cy="868823"/>
      </dsp:txXfrm>
    </dsp:sp>
    <dsp:sp modelId="{317AB2BC-2537-4358-953D-C54495E75D32}">
      <dsp:nvSpPr>
        <dsp:cNvPr id="0" name=""/>
        <dsp:cNvSpPr/>
      </dsp:nvSpPr>
      <dsp:spPr>
        <a:xfrm>
          <a:off x="4213" y="1003704"/>
          <a:ext cx="8998724" cy="922883"/>
        </a:xfrm>
        <a:prstGeom prst="roundRect">
          <a:avLst>
            <a:gd name="adj" fmla="val 10000"/>
          </a:avLst>
        </a:prstGeom>
        <a:solidFill>
          <a:srgbClr val="0070C0"/>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ctr" defTabSz="1733550" rtl="0">
            <a:lnSpc>
              <a:spcPct val="90000"/>
            </a:lnSpc>
            <a:spcBef>
              <a:spcPct val="0"/>
            </a:spcBef>
            <a:spcAft>
              <a:spcPct val="35000"/>
            </a:spcAft>
            <a:buNone/>
          </a:pPr>
          <a:r>
            <a:rPr lang="en-US" sz="3900" kern="1200" dirty="0">
              <a:latin typeface="Source Sans Pro" panose="020B0503030403020204" pitchFamily="34" charset="0"/>
              <a:ea typeface="Source Sans Pro" panose="020B0503030403020204" pitchFamily="34" charset="0"/>
            </a:rPr>
            <a:t>Salary Schedules</a:t>
          </a:r>
        </a:p>
      </dsp:txBody>
      <dsp:txXfrm>
        <a:off x="31243" y="1030734"/>
        <a:ext cx="8944664" cy="868823"/>
      </dsp:txXfrm>
    </dsp:sp>
    <dsp:sp modelId="{1D3EC8D3-9439-4D58-B6D1-D36AD57317A3}">
      <dsp:nvSpPr>
        <dsp:cNvPr id="0" name=""/>
        <dsp:cNvSpPr/>
      </dsp:nvSpPr>
      <dsp:spPr>
        <a:xfrm>
          <a:off x="4213" y="2005030"/>
          <a:ext cx="4487794" cy="922883"/>
        </a:xfrm>
        <a:prstGeom prst="roundRect">
          <a:avLst>
            <a:gd name="adj" fmla="val 10000"/>
          </a:avLst>
        </a:prstGeom>
        <a:solidFill>
          <a:srgbClr val="00B0F0"/>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rtl="0">
            <a:lnSpc>
              <a:spcPct val="90000"/>
            </a:lnSpc>
            <a:spcBef>
              <a:spcPct val="0"/>
            </a:spcBef>
            <a:spcAft>
              <a:spcPct val="35000"/>
            </a:spcAft>
            <a:buNone/>
          </a:pPr>
          <a:r>
            <a:rPr lang="en-US" sz="3200" kern="1200" dirty="0">
              <a:latin typeface="Source Sans Pro" panose="020B0503030403020204" pitchFamily="34" charset="0"/>
              <a:ea typeface="Source Sans Pro" panose="020B0503030403020204" pitchFamily="34" charset="0"/>
            </a:rPr>
            <a:t>Compensation Group 16</a:t>
          </a:r>
        </a:p>
      </dsp:txBody>
      <dsp:txXfrm>
        <a:off x="31243" y="2032060"/>
        <a:ext cx="4433734" cy="868823"/>
      </dsp:txXfrm>
    </dsp:sp>
    <dsp:sp modelId="{D49ED117-5C8D-4BB0-AA7F-4477CB368989}">
      <dsp:nvSpPr>
        <dsp:cNvPr id="0" name=""/>
        <dsp:cNvSpPr/>
      </dsp:nvSpPr>
      <dsp:spPr>
        <a:xfrm>
          <a:off x="4213" y="3006357"/>
          <a:ext cx="2238113" cy="922883"/>
        </a:xfrm>
        <a:prstGeom prst="roundRect">
          <a:avLst>
            <a:gd name="adj" fmla="val 10000"/>
          </a:avLst>
        </a:prstGeom>
        <a:solidFill>
          <a:srgbClr val="75D4FF"/>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90000"/>
            </a:lnSpc>
            <a:spcBef>
              <a:spcPct val="0"/>
            </a:spcBef>
            <a:spcAft>
              <a:spcPct val="35000"/>
            </a:spcAft>
            <a:buNone/>
          </a:pPr>
          <a:r>
            <a:rPr lang="en-US" sz="2000" kern="1200" dirty="0">
              <a:latin typeface="Source Sans Pro" panose="020B0503030403020204" pitchFamily="34" charset="0"/>
              <a:ea typeface="Source Sans Pro" panose="020B0503030403020204" pitchFamily="34" charset="0"/>
            </a:rPr>
            <a:t>Range 1</a:t>
          </a:r>
        </a:p>
      </dsp:txBody>
      <dsp:txXfrm>
        <a:off x="31243" y="3033387"/>
        <a:ext cx="2184053" cy="868823"/>
      </dsp:txXfrm>
    </dsp:sp>
    <dsp:sp modelId="{8298F585-7371-478F-BB1C-C95885983C88}">
      <dsp:nvSpPr>
        <dsp:cNvPr id="0" name=""/>
        <dsp:cNvSpPr/>
      </dsp:nvSpPr>
      <dsp:spPr>
        <a:xfrm>
          <a:off x="0" y="4007684"/>
          <a:ext cx="1113272" cy="922883"/>
        </a:xfrm>
        <a:prstGeom prst="roundRect">
          <a:avLst>
            <a:gd name="adj" fmla="val 10000"/>
          </a:avLst>
        </a:prstGeom>
        <a:solidFill>
          <a:srgbClr val="78C4D6"/>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90000"/>
            </a:lnSpc>
            <a:spcBef>
              <a:spcPct val="0"/>
            </a:spcBef>
            <a:spcAft>
              <a:spcPct val="35000"/>
            </a:spcAft>
            <a:buNone/>
          </a:pPr>
          <a:r>
            <a:rPr lang="en-US" sz="2000" kern="1200" dirty="0">
              <a:latin typeface="Source Sans Pro" panose="020B0503030403020204" pitchFamily="34" charset="0"/>
              <a:ea typeface="Source Sans Pro" panose="020B0503030403020204" pitchFamily="34" charset="0"/>
            </a:rPr>
            <a:t>Class Spec</a:t>
          </a:r>
        </a:p>
      </dsp:txBody>
      <dsp:txXfrm>
        <a:off x="27030" y="4034714"/>
        <a:ext cx="1059212" cy="868823"/>
      </dsp:txXfrm>
    </dsp:sp>
    <dsp:sp modelId="{B41DB2EC-BC46-40D6-BDD6-62B24D5FDC6F}">
      <dsp:nvSpPr>
        <dsp:cNvPr id="0" name=""/>
        <dsp:cNvSpPr/>
      </dsp:nvSpPr>
      <dsp:spPr>
        <a:xfrm>
          <a:off x="4213" y="5009011"/>
          <a:ext cx="550852" cy="922883"/>
        </a:xfrm>
        <a:prstGeom prst="roundRect">
          <a:avLst>
            <a:gd name="adj" fmla="val 10000"/>
          </a:avLst>
        </a:prstGeom>
        <a:solidFill>
          <a:srgbClr val="018799"/>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90000"/>
            </a:lnSpc>
            <a:spcBef>
              <a:spcPct val="0"/>
            </a:spcBef>
            <a:spcAft>
              <a:spcPct val="35000"/>
            </a:spcAft>
            <a:buNone/>
          </a:pPr>
          <a:r>
            <a:rPr lang="en-US" sz="2000" kern="1200" dirty="0">
              <a:latin typeface="Source Sans Pro" panose="020B0503030403020204" pitchFamily="34" charset="0"/>
              <a:ea typeface="Source Sans Pro" panose="020B0503030403020204" pitchFamily="34" charset="0"/>
            </a:rPr>
            <a:t>PD</a:t>
          </a:r>
        </a:p>
      </dsp:txBody>
      <dsp:txXfrm>
        <a:off x="20347" y="5025145"/>
        <a:ext cx="518584" cy="890615"/>
      </dsp:txXfrm>
    </dsp:sp>
    <dsp:sp modelId="{7679C881-8416-40FD-BB68-F77314DDAA86}">
      <dsp:nvSpPr>
        <dsp:cNvPr id="0" name=""/>
        <dsp:cNvSpPr/>
      </dsp:nvSpPr>
      <dsp:spPr>
        <a:xfrm>
          <a:off x="566633" y="5009011"/>
          <a:ext cx="550852" cy="922883"/>
        </a:xfrm>
        <a:prstGeom prst="roundRect">
          <a:avLst>
            <a:gd name="adj" fmla="val 10000"/>
          </a:avLst>
        </a:prstGeom>
        <a:solidFill>
          <a:srgbClr val="018799"/>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90000"/>
            </a:lnSpc>
            <a:spcBef>
              <a:spcPct val="0"/>
            </a:spcBef>
            <a:spcAft>
              <a:spcPct val="35000"/>
            </a:spcAft>
            <a:buNone/>
          </a:pPr>
          <a:r>
            <a:rPr lang="en-US" sz="2000" kern="1200" dirty="0">
              <a:latin typeface="Source Sans Pro" panose="020B0503030403020204" pitchFamily="34" charset="0"/>
              <a:ea typeface="Source Sans Pro" panose="020B0503030403020204" pitchFamily="34" charset="0"/>
            </a:rPr>
            <a:t>PD</a:t>
          </a:r>
        </a:p>
      </dsp:txBody>
      <dsp:txXfrm>
        <a:off x="582767" y="5025145"/>
        <a:ext cx="518584" cy="890615"/>
      </dsp:txXfrm>
    </dsp:sp>
    <dsp:sp modelId="{A2707248-38DB-481C-848F-29BD28A555DD}">
      <dsp:nvSpPr>
        <dsp:cNvPr id="0" name=""/>
        <dsp:cNvSpPr/>
      </dsp:nvSpPr>
      <dsp:spPr>
        <a:xfrm>
          <a:off x="1117486" y="4007684"/>
          <a:ext cx="1113272" cy="922883"/>
        </a:xfrm>
        <a:prstGeom prst="roundRect">
          <a:avLst>
            <a:gd name="adj" fmla="val 10000"/>
          </a:avLst>
        </a:prstGeom>
        <a:solidFill>
          <a:srgbClr val="78C4D6"/>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90000"/>
            </a:lnSpc>
            <a:spcBef>
              <a:spcPct val="0"/>
            </a:spcBef>
            <a:spcAft>
              <a:spcPct val="35000"/>
            </a:spcAft>
            <a:buNone/>
          </a:pPr>
          <a:r>
            <a:rPr lang="en-US" sz="2000" kern="1200" dirty="0">
              <a:latin typeface="Source Sans Pro" panose="020B0503030403020204" pitchFamily="34" charset="0"/>
              <a:ea typeface="Source Sans Pro" panose="020B0503030403020204" pitchFamily="34" charset="0"/>
            </a:rPr>
            <a:t>Class Spec</a:t>
          </a:r>
        </a:p>
      </dsp:txBody>
      <dsp:txXfrm>
        <a:off x="1144516" y="4034714"/>
        <a:ext cx="1059212" cy="868823"/>
      </dsp:txXfrm>
    </dsp:sp>
    <dsp:sp modelId="{59BAF61C-9BE2-48A3-9148-F2E5CFFAAA6A}">
      <dsp:nvSpPr>
        <dsp:cNvPr id="0" name=""/>
        <dsp:cNvSpPr/>
      </dsp:nvSpPr>
      <dsp:spPr>
        <a:xfrm>
          <a:off x="1129053" y="5009011"/>
          <a:ext cx="550852" cy="922883"/>
        </a:xfrm>
        <a:prstGeom prst="roundRect">
          <a:avLst>
            <a:gd name="adj" fmla="val 10000"/>
          </a:avLst>
        </a:prstGeom>
        <a:solidFill>
          <a:srgbClr val="018799"/>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90000"/>
            </a:lnSpc>
            <a:spcBef>
              <a:spcPct val="0"/>
            </a:spcBef>
            <a:spcAft>
              <a:spcPct val="35000"/>
            </a:spcAft>
            <a:buNone/>
          </a:pPr>
          <a:r>
            <a:rPr lang="en-US" sz="2000" kern="1200" dirty="0">
              <a:latin typeface="Source Sans Pro" panose="020B0503030403020204" pitchFamily="34" charset="0"/>
              <a:ea typeface="Source Sans Pro" panose="020B0503030403020204" pitchFamily="34" charset="0"/>
            </a:rPr>
            <a:t>PD</a:t>
          </a:r>
        </a:p>
      </dsp:txBody>
      <dsp:txXfrm>
        <a:off x="1145187" y="5025145"/>
        <a:ext cx="518584" cy="890615"/>
      </dsp:txXfrm>
    </dsp:sp>
    <dsp:sp modelId="{F98BF43E-3ED1-4745-A540-E4F203045202}">
      <dsp:nvSpPr>
        <dsp:cNvPr id="0" name=""/>
        <dsp:cNvSpPr/>
      </dsp:nvSpPr>
      <dsp:spPr>
        <a:xfrm>
          <a:off x="1691474" y="5009011"/>
          <a:ext cx="550852" cy="922883"/>
        </a:xfrm>
        <a:prstGeom prst="roundRect">
          <a:avLst>
            <a:gd name="adj" fmla="val 10000"/>
          </a:avLst>
        </a:prstGeom>
        <a:solidFill>
          <a:srgbClr val="018799"/>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Source Sans Pro" panose="020B0503030403020204" pitchFamily="34" charset="0"/>
              <a:ea typeface="Source Sans Pro" panose="020B0503030403020204" pitchFamily="34" charset="0"/>
            </a:rPr>
            <a:t>PD</a:t>
          </a:r>
        </a:p>
      </dsp:txBody>
      <dsp:txXfrm>
        <a:off x="1707608" y="5025145"/>
        <a:ext cx="518584" cy="890615"/>
      </dsp:txXfrm>
    </dsp:sp>
    <dsp:sp modelId="{A25F5C04-0B4B-4A11-ADD3-87CC1C5A64EC}">
      <dsp:nvSpPr>
        <dsp:cNvPr id="0" name=""/>
        <dsp:cNvSpPr/>
      </dsp:nvSpPr>
      <dsp:spPr>
        <a:xfrm>
          <a:off x="2253894" y="3006357"/>
          <a:ext cx="2238113" cy="922883"/>
        </a:xfrm>
        <a:prstGeom prst="roundRect">
          <a:avLst>
            <a:gd name="adj" fmla="val 10000"/>
          </a:avLst>
        </a:prstGeom>
        <a:solidFill>
          <a:srgbClr val="75D4FF"/>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90000"/>
            </a:lnSpc>
            <a:spcBef>
              <a:spcPct val="0"/>
            </a:spcBef>
            <a:spcAft>
              <a:spcPct val="35000"/>
            </a:spcAft>
            <a:buNone/>
          </a:pPr>
          <a:r>
            <a:rPr lang="en-US" sz="2000" kern="1200" dirty="0">
              <a:latin typeface="Source Sans Pro" panose="020B0503030403020204" pitchFamily="34" charset="0"/>
              <a:ea typeface="Source Sans Pro" panose="020B0503030403020204" pitchFamily="34" charset="0"/>
            </a:rPr>
            <a:t>Range 23</a:t>
          </a:r>
        </a:p>
      </dsp:txBody>
      <dsp:txXfrm>
        <a:off x="2280924" y="3033387"/>
        <a:ext cx="2184053" cy="868823"/>
      </dsp:txXfrm>
    </dsp:sp>
    <dsp:sp modelId="{C650BCBF-F860-49EB-87EC-3EEAF55BB081}">
      <dsp:nvSpPr>
        <dsp:cNvPr id="0" name=""/>
        <dsp:cNvSpPr/>
      </dsp:nvSpPr>
      <dsp:spPr>
        <a:xfrm>
          <a:off x="2242327" y="4007684"/>
          <a:ext cx="1113272" cy="922883"/>
        </a:xfrm>
        <a:prstGeom prst="roundRect">
          <a:avLst>
            <a:gd name="adj" fmla="val 10000"/>
          </a:avLst>
        </a:prstGeom>
        <a:solidFill>
          <a:srgbClr val="78C4D6"/>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90000"/>
            </a:lnSpc>
            <a:spcBef>
              <a:spcPct val="0"/>
            </a:spcBef>
            <a:spcAft>
              <a:spcPct val="35000"/>
            </a:spcAft>
            <a:buNone/>
          </a:pPr>
          <a:r>
            <a:rPr lang="en-US" sz="2000" kern="1200" dirty="0">
              <a:latin typeface="Source Sans Pro" panose="020B0503030403020204" pitchFamily="34" charset="0"/>
              <a:ea typeface="Source Sans Pro" panose="020B0503030403020204" pitchFamily="34" charset="0"/>
            </a:rPr>
            <a:t>Class Spec</a:t>
          </a:r>
        </a:p>
      </dsp:txBody>
      <dsp:txXfrm>
        <a:off x="2269357" y="4034714"/>
        <a:ext cx="1059212" cy="868823"/>
      </dsp:txXfrm>
    </dsp:sp>
    <dsp:sp modelId="{8DA116CE-C389-4586-80B8-B0B7C353E1EE}">
      <dsp:nvSpPr>
        <dsp:cNvPr id="0" name=""/>
        <dsp:cNvSpPr/>
      </dsp:nvSpPr>
      <dsp:spPr>
        <a:xfrm>
          <a:off x="2253894" y="5009011"/>
          <a:ext cx="550852" cy="922883"/>
        </a:xfrm>
        <a:prstGeom prst="roundRect">
          <a:avLst>
            <a:gd name="adj" fmla="val 10000"/>
          </a:avLst>
        </a:prstGeom>
        <a:solidFill>
          <a:srgbClr val="018799"/>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90000"/>
            </a:lnSpc>
            <a:spcBef>
              <a:spcPct val="0"/>
            </a:spcBef>
            <a:spcAft>
              <a:spcPct val="35000"/>
            </a:spcAft>
            <a:buNone/>
          </a:pPr>
          <a:r>
            <a:rPr lang="en-US" sz="2000" kern="1200" dirty="0">
              <a:latin typeface="Source Sans Pro" panose="020B0503030403020204" pitchFamily="34" charset="0"/>
              <a:ea typeface="Source Sans Pro" panose="020B0503030403020204" pitchFamily="34" charset="0"/>
            </a:rPr>
            <a:t>PD</a:t>
          </a:r>
        </a:p>
      </dsp:txBody>
      <dsp:txXfrm>
        <a:off x="2270028" y="5025145"/>
        <a:ext cx="518584" cy="890615"/>
      </dsp:txXfrm>
    </dsp:sp>
    <dsp:sp modelId="{74FDCB19-2CB6-416E-A6EB-AA8169C8D656}">
      <dsp:nvSpPr>
        <dsp:cNvPr id="0" name=""/>
        <dsp:cNvSpPr/>
      </dsp:nvSpPr>
      <dsp:spPr>
        <a:xfrm>
          <a:off x="2816314" y="5009011"/>
          <a:ext cx="550852" cy="922883"/>
        </a:xfrm>
        <a:prstGeom prst="roundRect">
          <a:avLst>
            <a:gd name="adj" fmla="val 10000"/>
          </a:avLst>
        </a:prstGeom>
        <a:solidFill>
          <a:srgbClr val="018799"/>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90000"/>
            </a:lnSpc>
            <a:spcBef>
              <a:spcPct val="0"/>
            </a:spcBef>
            <a:spcAft>
              <a:spcPct val="35000"/>
            </a:spcAft>
            <a:buNone/>
          </a:pPr>
          <a:r>
            <a:rPr lang="en-US" sz="2000" kern="1200" dirty="0">
              <a:latin typeface="Source Sans Pro" panose="020B0503030403020204" pitchFamily="34" charset="0"/>
              <a:ea typeface="Source Sans Pro" panose="020B0503030403020204" pitchFamily="34" charset="0"/>
            </a:rPr>
            <a:t>PD</a:t>
          </a:r>
        </a:p>
      </dsp:txBody>
      <dsp:txXfrm>
        <a:off x="2832448" y="5025145"/>
        <a:ext cx="518584" cy="890615"/>
      </dsp:txXfrm>
    </dsp:sp>
    <dsp:sp modelId="{DA194CF8-B5AA-4E6C-A81A-E2C885790914}">
      <dsp:nvSpPr>
        <dsp:cNvPr id="0" name=""/>
        <dsp:cNvSpPr/>
      </dsp:nvSpPr>
      <dsp:spPr>
        <a:xfrm>
          <a:off x="3367168" y="4007684"/>
          <a:ext cx="1113272" cy="922883"/>
        </a:xfrm>
        <a:prstGeom prst="roundRect">
          <a:avLst>
            <a:gd name="adj" fmla="val 10000"/>
          </a:avLst>
        </a:prstGeom>
        <a:solidFill>
          <a:srgbClr val="78C4D6"/>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90000"/>
            </a:lnSpc>
            <a:spcBef>
              <a:spcPct val="0"/>
            </a:spcBef>
            <a:spcAft>
              <a:spcPct val="35000"/>
            </a:spcAft>
            <a:buNone/>
          </a:pPr>
          <a:r>
            <a:rPr lang="en-US" sz="2000" kern="1200" dirty="0">
              <a:latin typeface="Source Sans Pro" panose="020B0503030403020204" pitchFamily="34" charset="0"/>
              <a:ea typeface="Source Sans Pro" panose="020B0503030403020204" pitchFamily="34" charset="0"/>
            </a:rPr>
            <a:t>Class Spec</a:t>
          </a:r>
        </a:p>
      </dsp:txBody>
      <dsp:txXfrm>
        <a:off x="3394198" y="4034714"/>
        <a:ext cx="1059212" cy="868823"/>
      </dsp:txXfrm>
    </dsp:sp>
    <dsp:sp modelId="{D9295390-B979-46B9-9E37-9BF85434BAB5}">
      <dsp:nvSpPr>
        <dsp:cNvPr id="0" name=""/>
        <dsp:cNvSpPr/>
      </dsp:nvSpPr>
      <dsp:spPr>
        <a:xfrm>
          <a:off x="3378734" y="5009011"/>
          <a:ext cx="550852" cy="922883"/>
        </a:xfrm>
        <a:prstGeom prst="roundRect">
          <a:avLst>
            <a:gd name="adj" fmla="val 10000"/>
          </a:avLst>
        </a:prstGeom>
        <a:solidFill>
          <a:srgbClr val="018799"/>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90000"/>
            </a:lnSpc>
            <a:spcBef>
              <a:spcPct val="0"/>
            </a:spcBef>
            <a:spcAft>
              <a:spcPct val="35000"/>
            </a:spcAft>
            <a:buNone/>
          </a:pPr>
          <a:r>
            <a:rPr lang="en-US" sz="2000" kern="1200" dirty="0">
              <a:latin typeface="Source Sans Pro" panose="020B0503030403020204" pitchFamily="34" charset="0"/>
              <a:ea typeface="Source Sans Pro" panose="020B0503030403020204" pitchFamily="34" charset="0"/>
            </a:rPr>
            <a:t>PD</a:t>
          </a:r>
        </a:p>
      </dsp:txBody>
      <dsp:txXfrm>
        <a:off x="3394868" y="5025145"/>
        <a:ext cx="518584" cy="890615"/>
      </dsp:txXfrm>
    </dsp:sp>
    <dsp:sp modelId="{BCC95EF8-28B1-4BBE-A78C-F1CFE71CEC9E}">
      <dsp:nvSpPr>
        <dsp:cNvPr id="0" name=""/>
        <dsp:cNvSpPr/>
      </dsp:nvSpPr>
      <dsp:spPr>
        <a:xfrm>
          <a:off x="3941155" y="5009011"/>
          <a:ext cx="550852" cy="922883"/>
        </a:xfrm>
        <a:prstGeom prst="roundRect">
          <a:avLst>
            <a:gd name="adj" fmla="val 10000"/>
          </a:avLst>
        </a:prstGeom>
        <a:solidFill>
          <a:srgbClr val="018799"/>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90000"/>
            </a:lnSpc>
            <a:spcBef>
              <a:spcPct val="0"/>
            </a:spcBef>
            <a:spcAft>
              <a:spcPct val="35000"/>
            </a:spcAft>
            <a:buNone/>
          </a:pPr>
          <a:r>
            <a:rPr lang="en-US" sz="2000" kern="1200" dirty="0">
              <a:latin typeface="Source Sans Pro" panose="020B0503030403020204" pitchFamily="34" charset="0"/>
              <a:ea typeface="Source Sans Pro" panose="020B0503030403020204" pitchFamily="34" charset="0"/>
            </a:rPr>
            <a:t>PD</a:t>
          </a:r>
        </a:p>
      </dsp:txBody>
      <dsp:txXfrm>
        <a:off x="3957289" y="5025145"/>
        <a:ext cx="518584" cy="890615"/>
      </dsp:txXfrm>
    </dsp:sp>
    <dsp:sp modelId="{6DCECA5A-31BB-4F4D-B330-4652E907BD32}">
      <dsp:nvSpPr>
        <dsp:cNvPr id="0" name=""/>
        <dsp:cNvSpPr/>
      </dsp:nvSpPr>
      <dsp:spPr>
        <a:xfrm>
          <a:off x="4515143" y="2005030"/>
          <a:ext cx="4487794" cy="922883"/>
        </a:xfrm>
        <a:prstGeom prst="roundRect">
          <a:avLst>
            <a:gd name="adj" fmla="val 10000"/>
          </a:avLst>
        </a:prstGeom>
        <a:solidFill>
          <a:srgbClr val="00B0F0"/>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rtl="0">
            <a:lnSpc>
              <a:spcPct val="90000"/>
            </a:lnSpc>
            <a:spcBef>
              <a:spcPct val="0"/>
            </a:spcBef>
            <a:spcAft>
              <a:spcPct val="35000"/>
            </a:spcAft>
            <a:buNone/>
          </a:pPr>
          <a:r>
            <a:rPr lang="en-US" sz="3200" kern="1200" dirty="0">
              <a:latin typeface="Source Sans Pro" panose="020B0503030403020204" pitchFamily="34" charset="0"/>
              <a:ea typeface="Source Sans Pro" panose="020B0503030403020204" pitchFamily="34" charset="0"/>
            </a:rPr>
            <a:t>Compensation Group 20</a:t>
          </a:r>
        </a:p>
      </dsp:txBody>
      <dsp:txXfrm>
        <a:off x="4542173" y="2032060"/>
        <a:ext cx="4433734" cy="868823"/>
      </dsp:txXfrm>
    </dsp:sp>
    <dsp:sp modelId="{0B94FDF5-25C0-44C0-84F1-6AE257C63AAB}">
      <dsp:nvSpPr>
        <dsp:cNvPr id="0" name=""/>
        <dsp:cNvSpPr/>
      </dsp:nvSpPr>
      <dsp:spPr>
        <a:xfrm>
          <a:off x="4515143" y="3006357"/>
          <a:ext cx="2238113" cy="922883"/>
        </a:xfrm>
        <a:prstGeom prst="roundRect">
          <a:avLst>
            <a:gd name="adj" fmla="val 10000"/>
          </a:avLst>
        </a:prstGeom>
        <a:solidFill>
          <a:srgbClr val="75D4FF"/>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90000"/>
            </a:lnSpc>
            <a:spcBef>
              <a:spcPct val="0"/>
            </a:spcBef>
            <a:spcAft>
              <a:spcPct val="35000"/>
            </a:spcAft>
            <a:buNone/>
          </a:pPr>
          <a:r>
            <a:rPr lang="en-US" sz="2000" kern="1200" dirty="0">
              <a:latin typeface="Source Sans Pro" panose="020B0503030403020204" pitchFamily="34" charset="0"/>
              <a:ea typeface="Source Sans Pro" panose="020B0503030403020204" pitchFamily="34" charset="0"/>
            </a:rPr>
            <a:t>Range 17</a:t>
          </a:r>
        </a:p>
      </dsp:txBody>
      <dsp:txXfrm>
        <a:off x="4542173" y="3033387"/>
        <a:ext cx="2184053" cy="868823"/>
      </dsp:txXfrm>
    </dsp:sp>
    <dsp:sp modelId="{20DB72B6-3E0A-4D5D-A7C3-01975ACE50D6}">
      <dsp:nvSpPr>
        <dsp:cNvPr id="0" name=""/>
        <dsp:cNvSpPr/>
      </dsp:nvSpPr>
      <dsp:spPr>
        <a:xfrm>
          <a:off x="4503576" y="4007684"/>
          <a:ext cx="1113272" cy="922883"/>
        </a:xfrm>
        <a:prstGeom prst="roundRect">
          <a:avLst>
            <a:gd name="adj" fmla="val 10000"/>
          </a:avLst>
        </a:prstGeom>
        <a:solidFill>
          <a:srgbClr val="78C4D6"/>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90000"/>
            </a:lnSpc>
            <a:spcBef>
              <a:spcPct val="0"/>
            </a:spcBef>
            <a:spcAft>
              <a:spcPct val="35000"/>
            </a:spcAft>
            <a:buNone/>
          </a:pPr>
          <a:r>
            <a:rPr lang="en-US" sz="2000" kern="1200" dirty="0">
              <a:latin typeface="Source Sans Pro" panose="020B0503030403020204" pitchFamily="34" charset="0"/>
              <a:ea typeface="Source Sans Pro" panose="020B0503030403020204" pitchFamily="34" charset="0"/>
            </a:rPr>
            <a:t>Class Spec</a:t>
          </a:r>
        </a:p>
      </dsp:txBody>
      <dsp:txXfrm>
        <a:off x="4530606" y="4034714"/>
        <a:ext cx="1059212" cy="868823"/>
      </dsp:txXfrm>
    </dsp:sp>
    <dsp:sp modelId="{3C7180BB-EC12-4C25-AFA0-525A766B8852}">
      <dsp:nvSpPr>
        <dsp:cNvPr id="0" name=""/>
        <dsp:cNvSpPr/>
      </dsp:nvSpPr>
      <dsp:spPr>
        <a:xfrm>
          <a:off x="4515143" y="5009011"/>
          <a:ext cx="550852" cy="922883"/>
        </a:xfrm>
        <a:prstGeom prst="roundRect">
          <a:avLst>
            <a:gd name="adj" fmla="val 10000"/>
          </a:avLst>
        </a:prstGeom>
        <a:solidFill>
          <a:srgbClr val="018799"/>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90000"/>
            </a:lnSpc>
            <a:spcBef>
              <a:spcPct val="0"/>
            </a:spcBef>
            <a:spcAft>
              <a:spcPct val="35000"/>
            </a:spcAft>
            <a:buNone/>
          </a:pPr>
          <a:r>
            <a:rPr lang="en-US" sz="2000" kern="1200" dirty="0">
              <a:latin typeface="Source Sans Pro" panose="020B0503030403020204" pitchFamily="34" charset="0"/>
              <a:ea typeface="Source Sans Pro" panose="020B0503030403020204" pitchFamily="34" charset="0"/>
            </a:rPr>
            <a:t>PD</a:t>
          </a:r>
        </a:p>
      </dsp:txBody>
      <dsp:txXfrm>
        <a:off x="4531277" y="5025145"/>
        <a:ext cx="518584" cy="890615"/>
      </dsp:txXfrm>
    </dsp:sp>
    <dsp:sp modelId="{0F64BA6D-48FD-4C87-8601-3B1A28BF4B2D}">
      <dsp:nvSpPr>
        <dsp:cNvPr id="0" name=""/>
        <dsp:cNvSpPr/>
      </dsp:nvSpPr>
      <dsp:spPr>
        <a:xfrm>
          <a:off x="5077563" y="5009011"/>
          <a:ext cx="550852" cy="922883"/>
        </a:xfrm>
        <a:prstGeom prst="roundRect">
          <a:avLst>
            <a:gd name="adj" fmla="val 10000"/>
          </a:avLst>
        </a:prstGeom>
        <a:solidFill>
          <a:srgbClr val="018799"/>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90000"/>
            </a:lnSpc>
            <a:spcBef>
              <a:spcPct val="0"/>
            </a:spcBef>
            <a:spcAft>
              <a:spcPct val="35000"/>
            </a:spcAft>
            <a:buNone/>
          </a:pPr>
          <a:r>
            <a:rPr lang="en-US" sz="2000" kern="1200" dirty="0">
              <a:latin typeface="Source Sans Pro" panose="020B0503030403020204" pitchFamily="34" charset="0"/>
              <a:ea typeface="Source Sans Pro" panose="020B0503030403020204" pitchFamily="34" charset="0"/>
            </a:rPr>
            <a:t>PD</a:t>
          </a:r>
        </a:p>
      </dsp:txBody>
      <dsp:txXfrm>
        <a:off x="5093697" y="5025145"/>
        <a:ext cx="518584" cy="890615"/>
      </dsp:txXfrm>
    </dsp:sp>
    <dsp:sp modelId="{BDAAC878-149B-4853-B2AC-EA2A394AB10D}">
      <dsp:nvSpPr>
        <dsp:cNvPr id="0" name=""/>
        <dsp:cNvSpPr/>
      </dsp:nvSpPr>
      <dsp:spPr>
        <a:xfrm>
          <a:off x="5639983" y="4007684"/>
          <a:ext cx="1113272" cy="922883"/>
        </a:xfrm>
        <a:prstGeom prst="roundRect">
          <a:avLst>
            <a:gd name="adj" fmla="val 10000"/>
          </a:avLst>
        </a:prstGeom>
        <a:solidFill>
          <a:srgbClr val="78C4D6"/>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90000"/>
            </a:lnSpc>
            <a:spcBef>
              <a:spcPct val="0"/>
            </a:spcBef>
            <a:spcAft>
              <a:spcPct val="35000"/>
            </a:spcAft>
            <a:buNone/>
          </a:pPr>
          <a:r>
            <a:rPr lang="en-US" sz="2000" kern="1200" dirty="0">
              <a:latin typeface="Source Sans Pro" panose="020B0503030403020204" pitchFamily="34" charset="0"/>
              <a:ea typeface="Source Sans Pro" panose="020B0503030403020204" pitchFamily="34" charset="0"/>
            </a:rPr>
            <a:t>Class Spec</a:t>
          </a:r>
        </a:p>
      </dsp:txBody>
      <dsp:txXfrm>
        <a:off x="5667013" y="4034714"/>
        <a:ext cx="1059212" cy="868823"/>
      </dsp:txXfrm>
    </dsp:sp>
    <dsp:sp modelId="{E402818F-BCD3-4BA1-BA36-115EC028D028}">
      <dsp:nvSpPr>
        <dsp:cNvPr id="0" name=""/>
        <dsp:cNvSpPr/>
      </dsp:nvSpPr>
      <dsp:spPr>
        <a:xfrm>
          <a:off x="5639983" y="5009011"/>
          <a:ext cx="550852" cy="922883"/>
        </a:xfrm>
        <a:prstGeom prst="roundRect">
          <a:avLst>
            <a:gd name="adj" fmla="val 10000"/>
          </a:avLst>
        </a:prstGeom>
        <a:solidFill>
          <a:srgbClr val="018799"/>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90000"/>
            </a:lnSpc>
            <a:spcBef>
              <a:spcPct val="0"/>
            </a:spcBef>
            <a:spcAft>
              <a:spcPct val="35000"/>
            </a:spcAft>
            <a:buNone/>
          </a:pPr>
          <a:r>
            <a:rPr lang="en-US" sz="2000" kern="1200" dirty="0">
              <a:latin typeface="Source Sans Pro" panose="020B0503030403020204" pitchFamily="34" charset="0"/>
              <a:ea typeface="Source Sans Pro" panose="020B0503030403020204" pitchFamily="34" charset="0"/>
            </a:rPr>
            <a:t>PD</a:t>
          </a:r>
        </a:p>
      </dsp:txBody>
      <dsp:txXfrm>
        <a:off x="5656117" y="5025145"/>
        <a:ext cx="518584" cy="890615"/>
      </dsp:txXfrm>
    </dsp:sp>
    <dsp:sp modelId="{095CF223-C14D-4950-9FC3-5D4226CF38CF}">
      <dsp:nvSpPr>
        <dsp:cNvPr id="0" name=""/>
        <dsp:cNvSpPr/>
      </dsp:nvSpPr>
      <dsp:spPr>
        <a:xfrm>
          <a:off x="6202404" y="5009011"/>
          <a:ext cx="550852" cy="922883"/>
        </a:xfrm>
        <a:prstGeom prst="roundRect">
          <a:avLst>
            <a:gd name="adj" fmla="val 10000"/>
          </a:avLst>
        </a:prstGeom>
        <a:solidFill>
          <a:srgbClr val="018799"/>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Source Sans Pro" panose="020B0503030403020204" pitchFamily="34" charset="0"/>
              <a:ea typeface="Source Sans Pro" panose="020B0503030403020204" pitchFamily="34" charset="0"/>
            </a:rPr>
            <a:t>PD</a:t>
          </a:r>
        </a:p>
      </dsp:txBody>
      <dsp:txXfrm>
        <a:off x="6218538" y="5025145"/>
        <a:ext cx="518584" cy="890615"/>
      </dsp:txXfrm>
    </dsp:sp>
    <dsp:sp modelId="{E8AA21BD-F5A6-4E2B-9F08-7246782628BC}">
      <dsp:nvSpPr>
        <dsp:cNvPr id="0" name=""/>
        <dsp:cNvSpPr/>
      </dsp:nvSpPr>
      <dsp:spPr>
        <a:xfrm>
          <a:off x="6764824" y="3006357"/>
          <a:ext cx="2238113" cy="922883"/>
        </a:xfrm>
        <a:prstGeom prst="roundRect">
          <a:avLst>
            <a:gd name="adj" fmla="val 10000"/>
          </a:avLst>
        </a:prstGeom>
        <a:solidFill>
          <a:srgbClr val="75D4FF"/>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Source Sans Pro" panose="020B0503030403020204" pitchFamily="34" charset="0"/>
              <a:ea typeface="Source Sans Pro" panose="020B0503030403020204" pitchFamily="34" charset="0"/>
            </a:rPr>
            <a:t>Range 9</a:t>
          </a:r>
        </a:p>
      </dsp:txBody>
      <dsp:txXfrm>
        <a:off x="6791854" y="3033387"/>
        <a:ext cx="2184053" cy="868823"/>
      </dsp:txXfrm>
    </dsp:sp>
    <dsp:sp modelId="{E3507B0B-6F08-4093-8EB7-5203F95CA33B}">
      <dsp:nvSpPr>
        <dsp:cNvPr id="0" name=""/>
        <dsp:cNvSpPr/>
      </dsp:nvSpPr>
      <dsp:spPr>
        <a:xfrm>
          <a:off x="6764824" y="4007684"/>
          <a:ext cx="1113272" cy="922883"/>
        </a:xfrm>
        <a:prstGeom prst="roundRect">
          <a:avLst>
            <a:gd name="adj" fmla="val 10000"/>
          </a:avLst>
        </a:prstGeom>
        <a:solidFill>
          <a:srgbClr val="78C4D6"/>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90000"/>
            </a:lnSpc>
            <a:spcBef>
              <a:spcPct val="0"/>
            </a:spcBef>
            <a:spcAft>
              <a:spcPct val="35000"/>
            </a:spcAft>
            <a:buNone/>
          </a:pPr>
          <a:r>
            <a:rPr lang="en-US" sz="2000" kern="1200" dirty="0">
              <a:latin typeface="Source Sans Pro" panose="020B0503030403020204" pitchFamily="34" charset="0"/>
              <a:ea typeface="Source Sans Pro" panose="020B0503030403020204" pitchFamily="34" charset="0"/>
            </a:rPr>
            <a:t>Account Clerk 2</a:t>
          </a:r>
        </a:p>
      </dsp:txBody>
      <dsp:txXfrm>
        <a:off x="6791854" y="4034714"/>
        <a:ext cx="1059212" cy="868823"/>
      </dsp:txXfrm>
    </dsp:sp>
    <dsp:sp modelId="{9A6DFF0F-39EB-424A-83EF-0AAC3F391030}">
      <dsp:nvSpPr>
        <dsp:cNvPr id="0" name=""/>
        <dsp:cNvSpPr/>
      </dsp:nvSpPr>
      <dsp:spPr>
        <a:xfrm>
          <a:off x="6764824" y="5009011"/>
          <a:ext cx="550852" cy="922883"/>
        </a:xfrm>
        <a:prstGeom prst="roundRect">
          <a:avLst>
            <a:gd name="adj" fmla="val 10000"/>
          </a:avLst>
        </a:prstGeom>
        <a:solidFill>
          <a:srgbClr val="018799"/>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90000"/>
            </a:lnSpc>
            <a:spcBef>
              <a:spcPct val="0"/>
            </a:spcBef>
            <a:spcAft>
              <a:spcPct val="35000"/>
            </a:spcAft>
            <a:buNone/>
          </a:pPr>
          <a:r>
            <a:rPr lang="en-US" sz="2000" kern="1200" dirty="0">
              <a:latin typeface="Source Sans Pro" panose="020B0503030403020204" pitchFamily="34" charset="0"/>
              <a:ea typeface="Source Sans Pro" panose="020B0503030403020204" pitchFamily="34" charset="0"/>
            </a:rPr>
            <a:t>PD</a:t>
          </a:r>
        </a:p>
      </dsp:txBody>
      <dsp:txXfrm>
        <a:off x="6780958" y="5025145"/>
        <a:ext cx="518584" cy="890615"/>
      </dsp:txXfrm>
    </dsp:sp>
    <dsp:sp modelId="{6444E48A-FE55-4441-8CCD-6524A02F4B89}">
      <dsp:nvSpPr>
        <dsp:cNvPr id="0" name=""/>
        <dsp:cNvSpPr/>
      </dsp:nvSpPr>
      <dsp:spPr>
        <a:xfrm>
          <a:off x="7327244" y="5009011"/>
          <a:ext cx="550852" cy="922883"/>
        </a:xfrm>
        <a:prstGeom prst="roundRect">
          <a:avLst>
            <a:gd name="adj" fmla="val 10000"/>
          </a:avLst>
        </a:prstGeom>
        <a:solidFill>
          <a:srgbClr val="018799"/>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Source Sans Pro" panose="020B0503030403020204" pitchFamily="34" charset="0"/>
              <a:ea typeface="Source Sans Pro" panose="020B0503030403020204" pitchFamily="34" charset="0"/>
            </a:rPr>
            <a:t>PD</a:t>
          </a:r>
        </a:p>
      </dsp:txBody>
      <dsp:txXfrm>
        <a:off x="7343378" y="5025145"/>
        <a:ext cx="518584" cy="890615"/>
      </dsp:txXfrm>
    </dsp:sp>
    <dsp:sp modelId="{71529826-A5ED-4404-8CC7-9B9C974A0452}">
      <dsp:nvSpPr>
        <dsp:cNvPr id="0" name=""/>
        <dsp:cNvSpPr/>
      </dsp:nvSpPr>
      <dsp:spPr>
        <a:xfrm>
          <a:off x="7889665" y="4007684"/>
          <a:ext cx="1113272" cy="922883"/>
        </a:xfrm>
        <a:prstGeom prst="roundRect">
          <a:avLst>
            <a:gd name="adj" fmla="val 10000"/>
          </a:avLst>
        </a:prstGeom>
        <a:solidFill>
          <a:srgbClr val="78C4D6"/>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Source Sans Pro" panose="020B0503030403020204" pitchFamily="34" charset="0"/>
              <a:ea typeface="Source Sans Pro" panose="020B0503030403020204" pitchFamily="34" charset="0"/>
            </a:rPr>
            <a:t>Admin Clerk</a:t>
          </a:r>
        </a:p>
      </dsp:txBody>
      <dsp:txXfrm>
        <a:off x="7916695" y="4034714"/>
        <a:ext cx="1059212" cy="868823"/>
      </dsp:txXfrm>
    </dsp:sp>
    <dsp:sp modelId="{B05F6EB6-C360-463A-BFEA-723F6CA1B8BB}">
      <dsp:nvSpPr>
        <dsp:cNvPr id="0" name=""/>
        <dsp:cNvSpPr/>
      </dsp:nvSpPr>
      <dsp:spPr>
        <a:xfrm>
          <a:off x="7889665" y="5009011"/>
          <a:ext cx="550852" cy="922883"/>
        </a:xfrm>
        <a:prstGeom prst="roundRect">
          <a:avLst>
            <a:gd name="adj" fmla="val 10000"/>
          </a:avLst>
        </a:prstGeom>
        <a:solidFill>
          <a:srgbClr val="018799"/>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Source Sans Pro" panose="020B0503030403020204" pitchFamily="34" charset="0"/>
              <a:ea typeface="Source Sans Pro" panose="020B0503030403020204" pitchFamily="34" charset="0"/>
            </a:rPr>
            <a:t>HR</a:t>
          </a:r>
        </a:p>
      </dsp:txBody>
      <dsp:txXfrm>
        <a:off x="7905799" y="5025145"/>
        <a:ext cx="518584" cy="890615"/>
      </dsp:txXfrm>
    </dsp:sp>
    <dsp:sp modelId="{347E87E5-C3CA-4AE7-9FDE-ECF65CBA6F24}">
      <dsp:nvSpPr>
        <dsp:cNvPr id="0" name=""/>
        <dsp:cNvSpPr/>
      </dsp:nvSpPr>
      <dsp:spPr>
        <a:xfrm>
          <a:off x="8452085" y="5009011"/>
          <a:ext cx="550852" cy="922883"/>
        </a:xfrm>
        <a:prstGeom prst="roundRect">
          <a:avLst>
            <a:gd name="adj" fmla="val 10000"/>
          </a:avLst>
        </a:prstGeom>
        <a:solidFill>
          <a:srgbClr val="018799"/>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Source Sans Pro" panose="020B0503030403020204" pitchFamily="34" charset="0"/>
              <a:ea typeface="Source Sans Pro" panose="020B0503030403020204" pitchFamily="34" charset="0"/>
            </a:rPr>
            <a:t>IT</a:t>
          </a:r>
        </a:p>
      </dsp:txBody>
      <dsp:txXfrm>
        <a:off x="8468219" y="5025145"/>
        <a:ext cx="518584" cy="89061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C61F8F-D302-406F-976B-2996C56672EF}">
      <dsp:nvSpPr>
        <dsp:cNvPr id="0" name=""/>
        <dsp:cNvSpPr/>
      </dsp:nvSpPr>
      <dsp:spPr>
        <a:xfrm>
          <a:off x="51" y="76734"/>
          <a:ext cx="4890787" cy="748539"/>
        </a:xfrm>
        <a:prstGeom prst="rect">
          <a:avLst/>
        </a:prstGeom>
        <a:solidFill>
          <a:srgbClr val="065D8C"/>
        </a:solidFill>
        <a:ln w="15875" cap="rnd"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Source Sans Pro" panose="020B0503030403020204" pitchFamily="34" charset="0"/>
              <a:ea typeface="Source Sans Pro" panose="020B0503030403020204" pitchFamily="34" charset="0"/>
            </a:rPr>
            <a:t>Position Description (PD)</a:t>
          </a:r>
        </a:p>
      </dsp:txBody>
      <dsp:txXfrm>
        <a:off x="51" y="76734"/>
        <a:ext cx="4890787" cy="748539"/>
      </dsp:txXfrm>
    </dsp:sp>
    <dsp:sp modelId="{56D101C6-C760-44E7-8DB3-0F2C033A68DA}">
      <dsp:nvSpPr>
        <dsp:cNvPr id="0" name=""/>
        <dsp:cNvSpPr/>
      </dsp:nvSpPr>
      <dsp:spPr>
        <a:xfrm>
          <a:off x="51" y="842857"/>
          <a:ext cx="4890787" cy="2841074"/>
        </a:xfrm>
        <a:prstGeom prst="rect">
          <a:avLst/>
        </a:prstGeom>
        <a:solidFill>
          <a:srgbClr val="A2D7E8">
            <a:alpha val="90000"/>
          </a:srgbClr>
        </a:solidFill>
        <a:ln w="15875" cap="rnd" cmpd="sng" algn="ctr">
          <a:solidFill>
            <a:schemeClr val="accent6">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n-US" sz="2000" kern="1200" dirty="0">
              <a:latin typeface="Source Sans Pro" panose="020B0503030403020204" pitchFamily="34" charset="0"/>
              <a:ea typeface="Source Sans Pro" panose="020B0503030403020204" pitchFamily="34" charset="0"/>
            </a:rPr>
            <a:t>Duties &amp; responsibility</a:t>
          </a:r>
        </a:p>
        <a:p>
          <a:pPr marL="228600" lvl="1" indent="-228600" algn="l" defTabSz="889000">
            <a:lnSpc>
              <a:spcPct val="90000"/>
            </a:lnSpc>
            <a:spcBef>
              <a:spcPct val="0"/>
            </a:spcBef>
            <a:spcAft>
              <a:spcPct val="15000"/>
            </a:spcAft>
            <a:buChar char="•"/>
          </a:pPr>
          <a:r>
            <a:rPr lang="en-US" sz="2000" kern="1200" dirty="0">
              <a:latin typeface="Source Sans Pro" panose="020B0503030403020204" pitchFamily="34" charset="0"/>
              <a:ea typeface="Source Sans Pro" panose="020B0503030403020204" pitchFamily="34" charset="0"/>
            </a:rPr>
            <a:t>Assigns percentages</a:t>
          </a:r>
        </a:p>
        <a:p>
          <a:pPr marL="228600" lvl="1" indent="-228600" algn="l" defTabSz="889000">
            <a:lnSpc>
              <a:spcPct val="90000"/>
            </a:lnSpc>
            <a:spcBef>
              <a:spcPct val="0"/>
            </a:spcBef>
            <a:spcAft>
              <a:spcPct val="15000"/>
            </a:spcAft>
            <a:buChar char="•"/>
          </a:pPr>
          <a:r>
            <a:rPr lang="en-US" sz="2000" kern="1200" dirty="0">
              <a:latin typeface="Source Sans Pro" panose="020B0503030403020204" pitchFamily="34" charset="0"/>
              <a:ea typeface="Source Sans Pro" panose="020B0503030403020204" pitchFamily="34" charset="0"/>
            </a:rPr>
            <a:t>Created and updated by direct supervisor</a:t>
          </a:r>
        </a:p>
        <a:p>
          <a:pPr marL="228600" lvl="1" indent="-228600" algn="l" defTabSz="889000">
            <a:lnSpc>
              <a:spcPct val="90000"/>
            </a:lnSpc>
            <a:spcBef>
              <a:spcPct val="0"/>
            </a:spcBef>
            <a:spcAft>
              <a:spcPct val="15000"/>
            </a:spcAft>
            <a:buChar char="•"/>
          </a:pPr>
          <a:r>
            <a:rPr lang="en-US" sz="2000" kern="1200" dirty="0">
              <a:latin typeface="Source Sans Pro" panose="020B0503030403020204" pitchFamily="34" charset="0"/>
              <a:ea typeface="Source Sans Pro" panose="020B0503030403020204" pitchFamily="34" charset="0"/>
            </a:rPr>
            <a:t>May have multiple, varied PDs within the same classification</a:t>
          </a:r>
        </a:p>
        <a:p>
          <a:pPr marL="228600" lvl="1" indent="-228600" algn="l" defTabSz="889000">
            <a:lnSpc>
              <a:spcPct val="90000"/>
            </a:lnSpc>
            <a:spcBef>
              <a:spcPct val="0"/>
            </a:spcBef>
            <a:spcAft>
              <a:spcPct val="15000"/>
            </a:spcAft>
            <a:buChar char="•"/>
          </a:pPr>
          <a:r>
            <a:rPr lang="en-US" sz="2000" kern="1200" dirty="0">
              <a:latin typeface="Source Sans Pro" panose="020B0503030403020204" pitchFamily="34" charset="0"/>
              <a:ea typeface="Source Sans Pro" panose="020B0503030403020204" pitchFamily="34" charset="0"/>
            </a:rPr>
            <a:t>Identify key KSAs</a:t>
          </a:r>
        </a:p>
        <a:p>
          <a:pPr marL="228600" lvl="1" indent="-228600" algn="l" defTabSz="889000">
            <a:lnSpc>
              <a:spcPct val="90000"/>
            </a:lnSpc>
            <a:spcBef>
              <a:spcPct val="0"/>
            </a:spcBef>
            <a:spcAft>
              <a:spcPct val="15000"/>
            </a:spcAft>
            <a:buChar char="•"/>
          </a:pPr>
          <a:r>
            <a:rPr lang="en-US" sz="2000" kern="1200" dirty="0">
              <a:latin typeface="Source Sans Pro" panose="020B0503030403020204" pitchFamily="34" charset="0"/>
              <a:ea typeface="Source Sans Pro" panose="020B0503030403020204" pitchFamily="34" charset="0"/>
            </a:rPr>
            <a:t>Linked to Classification Plan</a:t>
          </a:r>
        </a:p>
      </dsp:txBody>
      <dsp:txXfrm>
        <a:off x="51" y="842857"/>
        <a:ext cx="4890787" cy="2841074"/>
      </dsp:txXfrm>
    </dsp:sp>
    <dsp:sp modelId="{7787C4E7-C8DD-4D94-A6F8-730AF6D427A1}">
      <dsp:nvSpPr>
        <dsp:cNvPr id="0" name=""/>
        <dsp:cNvSpPr/>
      </dsp:nvSpPr>
      <dsp:spPr>
        <a:xfrm>
          <a:off x="5575548" y="94317"/>
          <a:ext cx="4890787" cy="748539"/>
        </a:xfrm>
        <a:prstGeom prst="rect">
          <a:avLst/>
        </a:prstGeom>
        <a:solidFill>
          <a:srgbClr val="065D8C"/>
        </a:solidFill>
        <a:ln w="15875" cap="rnd"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Source Sans Pro" panose="020B0503030403020204" pitchFamily="34" charset="0"/>
              <a:ea typeface="Source Sans Pro" panose="020B0503030403020204" pitchFamily="34" charset="0"/>
            </a:rPr>
            <a:t>Classification Specification </a:t>
          </a:r>
          <a:br>
            <a:rPr lang="en-US" sz="2000" kern="1200" dirty="0">
              <a:latin typeface="Source Sans Pro" panose="020B0503030403020204" pitchFamily="34" charset="0"/>
              <a:ea typeface="Source Sans Pro" panose="020B0503030403020204" pitchFamily="34" charset="0"/>
            </a:rPr>
          </a:br>
          <a:r>
            <a:rPr lang="en-US" sz="2000" kern="1200" dirty="0">
              <a:latin typeface="Source Sans Pro" panose="020B0503030403020204" pitchFamily="34" charset="0"/>
              <a:ea typeface="Source Sans Pro" panose="020B0503030403020204" pitchFamily="34" charset="0"/>
            </a:rPr>
            <a:t>(Class Spec)</a:t>
          </a:r>
        </a:p>
      </dsp:txBody>
      <dsp:txXfrm>
        <a:off x="5575548" y="94317"/>
        <a:ext cx="4890787" cy="748539"/>
      </dsp:txXfrm>
    </dsp:sp>
    <dsp:sp modelId="{BCE4EA7D-0FB6-4891-965D-0BE0EBFF76CD}">
      <dsp:nvSpPr>
        <dsp:cNvPr id="0" name=""/>
        <dsp:cNvSpPr/>
      </dsp:nvSpPr>
      <dsp:spPr>
        <a:xfrm>
          <a:off x="5575548" y="842857"/>
          <a:ext cx="4890787" cy="2841074"/>
        </a:xfrm>
        <a:prstGeom prst="rect">
          <a:avLst/>
        </a:prstGeom>
        <a:solidFill>
          <a:srgbClr val="A2D7E8">
            <a:alpha val="90000"/>
          </a:srgbClr>
        </a:solidFill>
        <a:ln w="15875" cap="rnd" cmpd="sng" algn="ctr">
          <a:solidFill>
            <a:schemeClr val="accent6">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n-US" sz="2000" kern="1200" dirty="0">
              <a:latin typeface="Source Sans Pro" panose="020B0503030403020204" pitchFamily="34" charset="0"/>
              <a:ea typeface="Source Sans Pro" panose="020B0503030403020204" pitchFamily="34" charset="0"/>
            </a:rPr>
            <a:t>General description of all positions within a classification</a:t>
          </a:r>
        </a:p>
        <a:p>
          <a:pPr marL="228600" lvl="1" indent="-228600" algn="l" defTabSz="889000">
            <a:lnSpc>
              <a:spcPct val="90000"/>
            </a:lnSpc>
            <a:spcBef>
              <a:spcPct val="0"/>
            </a:spcBef>
            <a:spcAft>
              <a:spcPct val="15000"/>
            </a:spcAft>
            <a:buChar char="•"/>
          </a:pPr>
          <a:r>
            <a:rPr lang="en-US" sz="2000" kern="1200" dirty="0">
              <a:latin typeface="Source Sans Pro" panose="020B0503030403020204" pitchFamily="34" charset="0"/>
              <a:ea typeface="Source Sans Pro" panose="020B0503030403020204" pitchFamily="34" charset="0"/>
            </a:rPr>
            <a:t>Does not assign percentages</a:t>
          </a:r>
        </a:p>
        <a:p>
          <a:pPr marL="228600" lvl="1" indent="-228600" algn="l" defTabSz="889000">
            <a:lnSpc>
              <a:spcPct val="90000"/>
            </a:lnSpc>
            <a:spcBef>
              <a:spcPct val="0"/>
            </a:spcBef>
            <a:spcAft>
              <a:spcPct val="15000"/>
            </a:spcAft>
            <a:buChar char="•"/>
          </a:pPr>
          <a:r>
            <a:rPr lang="en-US" sz="2000" kern="1200" dirty="0">
              <a:latin typeface="Source Sans Pro" panose="020B0503030403020204" pitchFamily="34" charset="0"/>
              <a:ea typeface="Source Sans Pro" panose="020B0503030403020204" pitchFamily="34" charset="0"/>
            </a:rPr>
            <a:t>Created and updated by Human Resources</a:t>
          </a:r>
        </a:p>
        <a:p>
          <a:pPr marL="228600" lvl="1" indent="-228600" algn="l" defTabSz="889000">
            <a:lnSpc>
              <a:spcPct val="90000"/>
            </a:lnSpc>
            <a:spcBef>
              <a:spcPct val="0"/>
            </a:spcBef>
            <a:spcAft>
              <a:spcPct val="15000"/>
            </a:spcAft>
            <a:buChar char="•"/>
          </a:pPr>
          <a:r>
            <a:rPr lang="en-US" sz="2000" kern="1200" dirty="0">
              <a:latin typeface="Source Sans Pro" panose="020B0503030403020204" pitchFamily="34" charset="0"/>
              <a:ea typeface="Source Sans Pro" panose="020B0503030403020204" pitchFamily="34" charset="0"/>
            </a:rPr>
            <a:t>Not a substitute for PD</a:t>
          </a:r>
        </a:p>
        <a:p>
          <a:pPr marL="228600" lvl="1" indent="-228600" algn="l" defTabSz="889000">
            <a:lnSpc>
              <a:spcPct val="90000"/>
            </a:lnSpc>
            <a:spcBef>
              <a:spcPct val="0"/>
            </a:spcBef>
            <a:spcAft>
              <a:spcPct val="15000"/>
            </a:spcAft>
            <a:buChar char="•"/>
          </a:pPr>
          <a:r>
            <a:rPr lang="en-US" sz="2000" kern="1200" dirty="0">
              <a:latin typeface="Source Sans Pro" panose="020B0503030403020204" pitchFamily="34" charset="0"/>
              <a:ea typeface="Source Sans Pro" panose="020B0503030403020204" pitchFamily="34" charset="0"/>
            </a:rPr>
            <a:t>Identifies training &amp; experience</a:t>
          </a:r>
        </a:p>
        <a:p>
          <a:pPr marL="228600" lvl="1" indent="-228600" algn="l" defTabSz="889000">
            <a:lnSpc>
              <a:spcPct val="90000"/>
            </a:lnSpc>
            <a:spcBef>
              <a:spcPct val="0"/>
            </a:spcBef>
            <a:spcAft>
              <a:spcPct val="15000"/>
            </a:spcAft>
            <a:buChar char="•"/>
          </a:pPr>
          <a:r>
            <a:rPr lang="en-US" sz="2000" kern="1200" dirty="0">
              <a:latin typeface="Source Sans Pro" panose="020B0503030403020204" pitchFamily="34" charset="0"/>
              <a:ea typeface="Source Sans Pro" panose="020B0503030403020204" pitchFamily="34" charset="0"/>
            </a:rPr>
            <a:t>Linked to Salary Schedules</a:t>
          </a:r>
        </a:p>
      </dsp:txBody>
      <dsp:txXfrm>
        <a:off x="5575548" y="842857"/>
        <a:ext cx="4890787" cy="284107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814625-E1A8-48D6-8FA1-EC6A71296FF5}">
      <dsp:nvSpPr>
        <dsp:cNvPr id="0" name=""/>
        <dsp:cNvSpPr/>
      </dsp:nvSpPr>
      <dsp:spPr>
        <a:xfrm>
          <a:off x="0" y="103074"/>
          <a:ext cx="10466387" cy="847665"/>
        </a:xfrm>
        <a:prstGeom prst="roundRect">
          <a:avLst/>
        </a:prstGeom>
        <a:solidFill>
          <a:srgbClr val="065D8C"/>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rtl="0">
            <a:lnSpc>
              <a:spcPct val="90000"/>
            </a:lnSpc>
            <a:spcBef>
              <a:spcPct val="0"/>
            </a:spcBef>
            <a:spcAft>
              <a:spcPct val="35000"/>
            </a:spcAft>
            <a:buNone/>
          </a:pPr>
          <a:r>
            <a:rPr lang="en-US" sz="2400" kern="1200" dirty="0">
              <a:latin typeface="Source Sans Pro" panose="020B0503030403020204" pitchFamily="34" charset="0"/>
              <a:ea typeface="Source Sans Pro" panose="020B0503030403020204" pitchFamily="34" charset="0"/>
            </a:rPr>
            <a:t>What: Hiring plan to fill the vacant position </a:t>
          </a:r>
        </a:p>
      </dsp:txBody>
      <dsp:txXfrm>
        <a:off x="41380" y="144454"/>
        <a:ext cx="10383627" cy="764905"/>
      </dsp:txXfrm>
    </dsp:sp>
    <dsp:sp modelId="{2EBAA7F9-C059-4B8E-99F7-56E353F9ECF2}">
      <dsp:nvSpPr>
        <dsp:cNvPr id="0" name=""/>
        <dsp:cNvSpPr/>
      </dsp:nvSpPr>
      <dsp:spPr>
        <a:xfrm>
          <a:off x="0" y="1011219"/>
          <a:ext cx="10466387" cy="847665"/>
        </a:xfrm>
        <a:prstGeom prst="roundRect">
          <a:avLst/>
        </a:prstGeom>
        <a:solidFill>
          <a:srgbClr val="065D8C"/>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latin typeface="Source Sans Pro" panose="020B0503030403020204" pitchFamily="34" charset="0"/>
              <a:ea typeface="Source Sans Pro" panose="020B0503030403020204" pitchFamily="34" charset="0"/>
            </a:rPr>
            <a:t>Why: To create equitable processes and outcomes in hiring from start to finish</a:t>
          </a:r>
        </a:p>
      </dsp:txBody>
      <dsp:txXfrm>
        <a:off x="41380" y="1052599"/>
        <a:ext cx="10383627" cy="764905"/>
      </dsp:txXfrm>
    </dsp:sp>
    <dsp:sp modelId="{993A4AC1-56E0-48F6-A81A-D11B9A40AA9C}">
      <dsp:nvSpPr>
        <dsp:cNvPr id="0" name=""/>
        <dsp:cNvSpPr/>
      </dsp:nvSpPr>
      <dsp:spPr>
        <a:xfrm>
          <a:off x="0" y="1919364"/>
          <a:ext cx="10466387" cy="847665"/>
        </a:xfrm>
        <a:prstGeom prst="roundRect">
          <a:avLst/>
        </a:prstGeom>
        <a:solidFill>
          <a:srgbClr val="065D8C"/>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latin typeface="Source Sans Pro" panose="020B0503030403020204" pitchFamily="34" charset="0"/>
              <a:ea typeface="Source Sans Pro" panose="020B0503030403020204" pitchFamily="34" charset="0"/>
            </a:rPr>
            <a:t>Who: Diverse hiring team</a:t>
          </a:r>
        </a:p>
      </dsp:txBody>
      <dsp:txXfrm>
        <a:off x="41380" y="1960744"/>
        <a:ext cx="10383627" cy="764905"/>
      </dsp:txXfrm>
    </dsp:sp>
    <dsp:sp modelId="{98653F73-7F63-49E2-A16B-894AF96317DF}">
      <dsp:nvSpPr>
        <dsp:cNvPr id="0" name=""/>
        <dsp:cNvSpPr/>
      </dsp:nvSpPr>
      <dsp:spPr>
        <a:xfrm>
          <a:off x="0" y="2771765"/>
          <a:ext cx="10466387" cy="847665"/>
        </a:xfrm>
        <a:prstGeom prst="roundRect">
          <a:avLst/>
        </a:prstGeom>
        <a:solidFill>
          <a:srgbClr val="065D8C"/>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dirty="0">
              <a:latin typeface="Source Sans Pro" panose="020B0503030403020204" pitchFamily="34" charset="0"/>
              <a:ea typeface="Source Sans Pro" panose="020B0503030403020204" pitchFamily="34" charset="0"/>
            </a:rPr>
            <a:t>How: Coordinate a discussion analyzing hiring process and providing strategies (MQs/skills based hiring, recruitment type, interview questions) for an equitable and inclusive process</a:t>
          </a:r>
        </a:p>
      </dsp:txBody>
      <dsp:txXfrm>
        <a:off x="41380" y="2813145"/>
        <a:ext cx="10383627" cy="764905"/>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C61F8F-D302-406F-976B-2996C56672EF}">
      <dsp:nvSpPr>
        <dsp:cNvPr id="0" name=""/>
        <dsp:cNvSpPr/>
      </dsp:nvSpPr>
      <dsp:spPr>
        <a:xfrm>
          <a:off x="51" y="74252"/>
          <a:ext cx="4890787" cy="662400"/>
        </a:xfrm>
        <a:prstGeom prst="rect">
          <a:avLst/>
        </a:prstGeom>
        <a:solidFill>
          <a:srgbClr val="CF94D8"/>
        </a:solidFill>
        <a:ln w="15875" cap="rnd"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576" tIns="93472" rIns="163576" bIns="93472" numCol="1" spcCol="1270" anchor="ctr" anchorCtr="0">
          <a:noAutofit/>
        </a:bodyPr>
        <a:lstStyle/>
        <a:p>
          <a:pPr marL="0" lvl="0" indent="0" algn="ctr" defTabSz="1022350">
            <a:lnSpc>
              <a:spcPct val="90000"/>
            </a:lnSpc>
            <a:spcBef>
              <a:spcPct val="0"/>
            </a:spcBef>
            <a:spcAft>
              <a:spcPct val="35000"/>
            </a:spcAft>
            <a:buNone/>
          </a:pPr>
          <a:r>
            <a:rPr lang="en-US" sz="2300" kern="1200" dirty="0">
              <a:latin typeface="Source Sans Pro" panose="020B0503030403020204" pitchFamily="34" charset="0"/>
              <a:ea typeface="Source Sans Pro" panose="020B0503030403020204" pitchFamily="34" charset="0"/>
            </a:rPr>
            <a:t>Hiring Manager</a:t>
          </a:r>
        </a:p>
      </dsp:txBody>
      <dsp:txXfrm>
        <a:off x="51" y="74252"/>
        <a:ext cx="4890787" cy="662400"/>
      </dsp:txXfrm>
    </dsp:sp>
    <dsp:sp modelId="{56D101C6-C760-44E7-8DB3-0F2C033A68DA}">
      <dsp:nvSpPr>
        <dsp:cNvPr id="0" name=""/>
        <dsp:cNvSpPr/>
      </dsp:nvSpPr>
      <dsp:spPr>
        <a:xfrm>
          <a:off x="0" y="809441"/>
          <a:ext cx="4890787" cy="2967344"/>
        </a:xfrm>
        <a:prstGeom prst="rect">
          <a:avLst/>
        </a:prstGeom>
        <a:solidFill>
          <a:srgbClr val="EDD7F1">
            <a:alpha val="90000"/>
          </a:srgbClr>
        </a:solidFill>
        <a:ln w="15875" cap="rnd"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2682" tIns="122682" rIns="163576" bIns="184023" numCol="1" spcCol="1270" anchor="t" anchorCtr="0">
          <a:noAutofit/>
        </a:bodyPr>
        <a:lstStyle/>
        <a:p>
          <a:pPr marL="228600" lvl="1" indent="-228600" algn="l" defTabSz="1022350">
            <a:lnSpc>
              <a:spcPct val="90000"/>
            </a:lnSpc>
            <a:spcBef>
              <a:spcPct val="0"/>
            </a:spcBef>
            <a:spcAft>
              <a:spcPct val="15000"/>
            </a:spcAft>
            <a:buChar char="•"/>
          </a:pPr>
          <a:r>
            <a:rPr lang="en-US" sz="2300" kern="1200" dirty="0">
              <a:latin typeface="Source Sans Pro" panose="020B0503030403020204" pitchFamily="34" charset="0"/>
              <a:ea typeface="Source Sans Pro" panose="020B0503030403020204" pitchFamily="34" charset="0"/>
            </a:rPr>
            <a:t>Create requisition</a:t>
          </a:r>
        </a:p>
        <a:p>
          <a:pPr marL="228600" lvl="1" indent="-228600" algn="l" defTabSz="1022350">
            <a:lnSpc>
              <a:spcPct val="90000"/>
            </a:lnSpc>
            <a:spcBef>
              <a:spcPct val="0"/>
            </a:spcBef>
            <a:spcAft>
              <a:spcPct val="15000"/>
            </a:spcAft>
            <a:buChar char="•"/>
          </a:pPr>
          <a:r>
            <a:rPr lang="en-US" sz="2300" kern="1200" dirty="0">
              <a:latin typeface="Source Sans Pro" panose="020B0503030403020204" pitchFamily="34" charset="0"/>
              <a:ea typeface="Source Sans Pro" panose="020B0503030403020204" pitchFamily="34" charset="0"/>
            </a:rPr>
            <a:t>Designate “Hiring Managers”</a:t>
          </a:r>
        </a:p>
        <a:p>
          <a:pPr marL="228600" lvl="1" indent="-228600" algn="l" defTabSz="1022350">
            <a:lnSpc>
              <a:spcPct val="90000"/>
            </a:lnSpc>
            <a:spcBef>
              <a:spcPct val="0"/>
            </a:spcBef>
            <a:spcAft>
              <a:spcPct val="15000"/>
            </a:spcAft>
            <a:buChar char="•"/>
          </a:pPr>
          <a:r>
            <a:rPr lang="en-US" sz="2300" kern="1200" dirty="0">
              <a:latin typeface="Source Sans Pro" panose="020B0503030403020204" pitchFamily="34" charset="0"/>
              <a:ea typeface="Source Sans Pro" panose="020B0503030403020204" pitchFamily="34" charset="0"/>
            </a:rPr>
            <a:t>Open/Promotion</a:t>
          </a:r>
        </a:p>
        <a:p>
          <a:pPr marL="228600" lvl="1" indent="-228600" algn="l" defTabSz="1022350">
            <a:lnSpc>
              <a:spcPct val="90000"/>
            </a:lnSpc>
            <a:spcBef>
              <a:spcPct val="0"/>
            </a:spcBef>
            <a:spcAft>
              <a:spcPct val="15000"/>
            </a:spcAft>
            <a:buChar char="•"/>
          </a:pPr>
          <a:r>
            <a:rPr lang="en-US" sz="2300" kern="1200" dirty="0">
              <a:latin typeface="Source Sans Pro" panose="020B0503030403020204" pitchFamily="34" charset="0"/>
              <a:ea typeface="Source Sans Pro" panose="020B0503030403020204" pitchFamily="34" charset="0"/>
            </a:rPr>
            <a:t>Budget fields/Comments</a:t>
          </a:r>
        </a:p>
        <a:p>
          <a:pPr marL="228600" lvl="1" indent="-228600" algn="l" defTabSz="1022350">
            <a:lnSpc>
              <a:spcPct val="90000"/>
            </a:lnSpc>
            <a:spcBef>
              <a:spcPct val="0"/>
            </a:spcBef>
            <a:spcAft>
              <a:spcPct val="15000"/>
            </a:spcAft>
            <a:buChar char="•"/>
          </a:pPr>
          <a:r>
            <a:rPr lang="en-US" sz="2300" kern="1200" dirty="0">
              <a:latin typeface="Source Sans Pro" panose="020B0503030403020204" pitchFamily="34" charset="0"/>
              <a:ea typeface="Source Sans Pro" panose="020B0503030403020204" pitchFamily="34" charset="0"/>
            </a:rPr>
            <a:t>Under-represented</a:t>
          </a:r>
        </a:p>
        <a:p>
          <a:pPr marL="228600" lvl="1" indent="-228600" algn="l" defTabSz="1022350">
            <a:lnSpc>
              <a:spcPct val="90000"/>
            </a:lnSpc>
            <a:spcBef>
              <a:spcPct val="0"/>
            </a:spcBef>
            <a:spcAft>
              <a:spcPct val="15000"/>
            </a:spcAft>
            <a:buChar char="•"/>
          </a:pPr>
          <a:r>
            <a:rPr lang="en-US" sz="2300" kern="1200" dirty="0">
              <a:latin typeface="Source Sans Pro" panose="020B0503030403020204" pitchFamily="34" charset="0"/>
              <a:ea typeface="Source Sans Pro" panose="020B0503030403020204" pitchFamily="34" charset="0"/>
            </a:rPr>
            <a:t>Attach Position Description</a:t>
          </a:r>
        </a:p>
        <a:p>
          <a:pPr marL="228600" lvl="1" indent="-228600" algn="l" defTabSz="1022350">
            <a:lnSpc>
              <a:spcPct val="90000"/>
            </a:lnSpc>
            <a:spcBef>
              <a:spcPct val="0"/>
            </a:spcBef>
            <a:spcAft>
              <a:spcPct val="15000"/>
            </a:spcAft>
            <a:buChar char="•"/>
          </a:pPr>
          <a:r>
            <a:rPr lang="en-US" sz="2300" kern="1200" dirty="0">
              <a:latin typeface="Source Sans Pro" panose="020B0503030403020204" pitchFamily="34" charset="0"/>
              <a:ea typeface="Source Sans Pro" panose="020B0503030403020204" pitchFamily="34" charset="0"/>
            </a:rPr>
            <a:t>Submit for approvals</a:t>
          </a:r>
        </a:p>
      </dsp:txBody>
      <dsp:txXfrm>
        <a:off x="0" y="809441"/>
        <a:ext cx="4890787" cy="2967344"/>
      </dsp:txXfrm>
    </dsp:sp>
    <dsp:sp modelId="{8C75E5B1-4878-42A5-B241-CB5BA7C80EDB}">
      <dsp:nvSpPr>
        <dsp:cNvPr id="0" name=""/>
        <dsp:cNvSpPr/>
      </dsp:nvSpPr>
      <dsp:spPr>
        <a:xfrm>
          <a:off x="5575548" y="74252"/>
          <a:ext cx="4890787" cy="662400"/>
        </a:xfrm>
        <a:prstGeom prst="rect">
          <a:avLst/>
        </a:prstGeom>
        <a:solidFill>
          <a:srgbClr val="4CB6AC"/>
        </a:solidFill>
        <a:ln w="15875" cap="rnd" cmpd="sng" algn="ctr">
          <a:solidFill>
            <a:schemeClr val="accent3">
              <a:hueOff val="2703983"/>
              <a:satOff val="-8997"/>
              <a:lumOff val="-4509"/>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576" tIns="93472" rIns="163576" bIns="93472" numCol="1" spcCol="1270" anchor="ctr" anchorCtr="0">
          <a:noAutofit/>
        </a:bodyPr>
        <a:lstStyle/>
        <a:p>
          <a:pPr marL="0" lvl="0" indent="0" algn="ctr" defTabSz="1022350">
            <a:lnSpc>
              <a:spcPct val="90000"/>
            </a:lnSpc>
            <a:spcBef>
              <a:spcPct val="0"/>
            </a:spcBef>
            <a:spcAft>
              <a:spcPct val="35000"/>
            </a:spcAft>
            <a:buNone/>
          </a:pPr>
          <a:r>
            <a:rPr lang="en-US" sz="2300" kern="1200" dirty="0">
              <a:latin typeface="Source Sans Pro" panose="020B0503030403020204" pitchFamily="34" charset="0"/>
              <a:ea typeface="Source Sans Pro" panose="020B0503030403020204" pitchFamily="34" charset="0"/>
            </a:rPr>
            <a:t>HR</a:t>
          </a:r>
        </a:p>
      </dsp:txBody>
      <dsp:txXfrm>
        <a:off x="5575548" y="74252"/>
        <a:ext cx="4890787" cy="662400"/>
      </dsp:txXfrm>
    </dsp:sp>
    <dsp:sp modelId="{9372945A-AA24-468D-9F85-E8F2D105EDDC}">
      <dsp:nvSpPr>
        <dsp:cNvPr id="0" name=""/>
        <dsp:cNvSpPr/>
      </dsp:nvSpPr>
      <dsp:spPr>
        <a:xfrm>
          <a:off x="5575548" y="736652"/>
          <a:ext cx="4890787" cy="2967344"/>
        </a:xfrm>
        <a:prstGeom prst="rect">
          <a:avLst/>
        </a:prstGeom>
        <a:solidFill>
          <a:srgbClr val="C9E9E6">
            <a:alpha val="90000"/>
          </a:srgbClr>
        </a:solidFill>
        <a:ln w="15875" cap="rnd" cmpd="sng" algn="ctr">
          <a:solidFill>
            <a:schemeClr val="accent3">
              <a:tint val="40000"/>
              <a:alpha val="90000"/>
              <a:hueOff val="3228116"/>
              <a:satOff val="-8556"/>
              <a:lumOff val="-110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2682" tIns="122682" rIns="163576" bIns="184023" numCol="1" spcCol="1270" anchor="t" anchorCtr="0">
          <a:noAutofit/>
        </a:bodyPr>
        <a:lstStyle/>
        <a:p>
          <a:pPr marL="228600" lvl="1" indent="-228600" algn="l" defTabSz="1022350">
            <a:lnSpc>
              <a:spcPct val="90000"/>
            </a:lnSpc>
            <a:spcBef>
              <a:spcPct val="0"/>
            </a:spcBef>
            <a:spcAft>
              <a:spcPct val="15000"/>
            </a:spcAft>
            <a:buChar char="•"/>
          </a:pPr>
          <a:r>
            <a:rPr lang="en-US" sz="2300" kern="1200" dirty="0">
              <a:latin typeface="Source Sans Pro" panose="020B0503030403020204" pitchFamily="34" charset="0"/>
              <a:ea typeface="Source Sans Pro" panose="020B0503030403020204" pitchFamily="34" charset="0"/>
            </a:rPr>
            <a:t>Review for accuracy</a:t>
          </a:r>
        </a:p>
        <a:p>
          <a:pPr marL="228600" lvl="1" indent="-228600" algn="l" defTabSz="1022350">
            <a:lnSpc>
              <a:spcPct val="90000"/>
            </a:lnSpc>
            <a:spcBef>
              <a:spcPct val="0"/>
            </a:spcBef>
            <a:spcAft>
              <a:spcPct val="15000"/>
            </a:spcAft>
            <a:buChar char="•"/>
          </a:pPr>
          <a:r>
            <a:rPr lang="en-US" sz="2300" kern="1200" dirty="0">
              <a:latin typeface="Source Sans Pro" panose="020B0503030403020204" pitchFamily="34" charset="0"/>
              <a:ea typeface="Source Sans Pro" panose="020B0503030403020204" pitchFamily="34" charset="0"/>
            </a:rPr>
            <a:t>Initial approval</a:t>
          </a:r>
        </a:p>
        <a:p>
          <a:pPr marL="228600" lvl="1" indent="-228600" algn="l" defTabSz="1022350">
            <a:lnSpc>
              <a:spcPct val="90000"/>
            </a:lnSpc>
            <a:spcBef>
              <a:spcPct val="0"/>
            </a:spcBef>
            <a:spcAft>
              <a:spcPct val="15000"/>
            </a:spcAft>
            <a:buChar char="•"/>
          </a:pPr>
          <a:r>
            <a:rPr lang="en-US" sz="2300" kern="1200" dirty="0">
              <a:latin typeface="Source Sans Pro" panose="020B0503030403020204" pitchFamily="34" charset="0"/>
              <a:ea typeface="Source Sans Pro" panose="020B0503030403020204" pitchFamily="34" charset="0"/>
            </a:rPr>
            <a:t>Assign to Analyst</a:t>
          </a:r>
        </a:p>
      </dsp:txBody>
      <dsp:txXfrm>
        <a:off x="5575548" y="736652"/>
        <a:ext cx="4890787" cy="2967344"/>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76655B-F95D-45D2-ADBA-063B4BBD95B3}">
      <dsp:nvSpPr>
        <dsp:cNvPr id="0" name=""/>
        <dsp:cNvSpPr/>
      </dsp:nvSpPr>
      <dsp:spPr>
        <a:xfrm>
          <a:off x="51" y="51640"/>
          <a:ext cx="4890787" cy="748800"/>
        </a:xfrm>
        <a:prstGeom prst="rect">
          <a:avLst/>
        </a:prstGeom>
        <a:solidFill>
          <a:srgbClr val="CF94D8"/>
        </a:solidFill>
        <a:ln w="15875" cap="rnd"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05664" rIns="184912" bIns="105664" numCol="1" spcCol="1270" anchor="ctr" anchorCtr="0">
          <a:noAutofit/>
        </a:bodyPr>
        <a:lstStyle/>
        <a:p>
          <a:pPr marL="0" lvl="0" indent="0" algn="ctr" defTabSz="1155700">
            <a:lnSpc>
              <a:spcPct val="90000"/>
            </a:lnSpc>
            <a:spcBef>
              <a:spcPct val="0"/>
            </a:spcBef>
            <a:spcAft>
              <a:spcPct val="35000"/>
            </a:spcAft>
            <a:buNone/>
          </a:pPr>
          <a:r>
            <a:rPr lang="en-US" sz="2600" kern="1200" dirty="0">
              <a:latin typeface="Source Sans Pro" panose="020B0503030403020204" pitchFamily="34" charset="0"/>
              <a:ea typeface="Source Sans Pro" panose="020B0503030403020204" pitchFamily="34" charset="0"/>
            </a:rPr>
            <a:t>Hiring Manager</a:t>
          </a:r>
        </a:p>
      </dsp:txBody>
      <dsp:txXfrm>
        <a:off x="51" y="51640"/>
        <a:ext cx="4890787" cy="748800"/>
      </dsp:txXfrm>
    </dsp:sp>
    <dsp:sp modelId="{B7782DCA-1137-4136-A162-502A5118610E}">
      <dsp:nvSpPr>
        <dsp:cNvPr id="0" name=""/>
        <dsp:cNvSpPr/>
      </dsp:nvSpPr>
      <dsp:spPr>
        <a:xfrm>
          <a:off x="51" y="800440"/>
          <a:ext cx="4890787" cy="2926169"/>
        </a:xfrm>
        <a:prstGeom prst="rect">
          <a:avLst/>
        </a:prstGeom>
        <a:solidFill>
          <a:srgbClr val="EDD7F1">
            <a:alpha val="90000"/>
          </a:srgbClr>
        </a:solidFill>
        <a:ln w="15875" cap="rnd"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8684" tIns="138684" rIns="184912" bIns="208026" numCol="1" spcCol="1270" anchor="t" anchorCtr="0">
          <a:noAutofit/>
        </a:bodyPr>
        <a:lstStyle/>
        <a:p>
          <a:pPr marL="0" marR="0" lvl="0" indent="0" algn="l"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600" kern="1200" dirty="0">
              <a:latin typeface="Source Sans Pro" panose="020B0503030403020204" pitchFamily="34" charset="0"/>
              <a:ea typeface="Source Sans Pro" panose="020B0503030403020204" pitchFamily="34" charset="0"/>
            </a:rPr>
            <a:t>Review:</a:t>
          </a:r>
        </a:p>
        <a:p>
          <a:pPr marL="457200" lvl="2" indent="0" algn="l" defTabSz="1066800">
            <a:lnSpc>
              <a:spcPct val="90000"/>
            </a:lnSpc>
            <a:spcBef>
              <a:spcPct val="0"/>
            </a:spcBef>
            <a:spcAft>
              <a:spcPct val="15000"/>
            </a:spcAft>
            <a:buFont typeface="Arial" panose="020B0604020202020204" pitchFamily="34" charset="0"/>
            <a:buChar char="•"/>
          </a:pPr>
          <a:r>
            <a:rPr lang="en-US" sz="2600" kern="1200" dirty="0">
              <a:latin typeface="Source Sans Pro" panose="020B0503030403020204" pitchFamily="34" charset="0"/>
              <a:ea typeface="Source Sans Pro" panose="020B0503030403020204" pitchFamily="34" charset="0"/>
            </a:rPr>
            <a:t>Posting dates</a:t>
          </a:r>
        </a:p>
        <a:p>
          <a:pPr marL="457200" marR="0" lvl="2" indent="0" algn="l" defTabSz="1066800" eaLnBrk="1" fontAlgn="auto" latinLnBrk="0" hangingPunct="1">
            <a:lnSpc>
              <a:spcPct val="90000"/>
            </a:lnSpc>
            <a:spcBef>
              <a:spcPct val="0"/>
            </a:spcBef>
            <a:spcAft>
              <a:spcPct val="15000"/>
            </a:spcAft>
            <a:buClrTx/>
            <a:buSzTx/>
            <a:buFont typeface="Arial" panose="020B0604020202020204" pitchFamily="34" charset="0"/>
            <a:buChar char="•"/>
            <a:tabLst/>
            <a:defRPr/>
          </a:pPr>
          <a:r>
            <a:rPr lang="en-US" sz="2600" kern="1200" dirty="0">
              <a:latin typeface="Source Sans Pro" panose="020B0503030403020204" pitchFamily="34" charset="0"/>
              <a:ea typeface="Source Sans Pro" panose="020B0503030403020204" pitchFamily="34" charset="0"/>
            </a:rPr>
            <a:t>Minimum Qualifications</a:t>
          </a:r>
        </a:p>
        <a:p>
          <a:pPr marL="457200" marR="0" lvl="2" indent="0" algn="l" defTabSz="1066800" eaLnBrk="1" fontAlgn="auto" latinLnBrk="0" hangingPunct="1">
            <a:lnSpc>
              <a:spcPct val="90000"/>
            </a:lnSpc>
            <a:spcBef>
              <a:spcPct val="0"/>
            </a:spcBef>
            <a:spcAft>
              <a:spcPct val="15000"/>
            </a:spcAft>
            <a:buClrTx/>
            <a:buSzTx/>
            <a:buFont typeface="Arial" panose="020B0604020202020204" pitchFamily="34" charset="0"/>
            <a:buChar char="•"/>
            <a:tabLst/>
            <a:defRPr/>
          </a:pPr>
          <a:r>
            <a:rPr lang="en-US" sz="2600" kern="1200" dirty="0">
              <a:latin typeface="Source Sans Pro" panose="020B0503030403020204" pitchFamily="34" charset="0"/>
              <a:ea typeface="Source Sans Pro" panose="020B0503030403020204" pitchFamily="34" charset="0"/>
            </a:rPr>
            <a:t>Approve</a:t>
          </a:r>
        </a:p>
        <a:p>
          <a:pPr marL="0" marR="0" lvl="0" indent="0" algn="l"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600" kern="1200" dirty="0">
              <a:latin typeface="Source Sans Pro" panose="020B0503030403020204" pitchFamily="34" charset="0"/>
              <a:ea typeface="Source Sans Pro" panose="020B0503030403020204" pitchFamily="34" charset="0"/>
            </a:rPr>
            <a:t>Supplemental Questions (SQ)</a:t>
          </a:r>
        </a:p>
        <a:p>
          <a:pPr marL="0" marR="0" lvl="0" indent="0" algn="l"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600" kern="1200" dirty="0">
              <a:latin typeface="Source Sans Pro" panose="020B0503030403020204" pitchFamily="34" charset="0"/>
              <a:ea typeface="Source Sans Pro" panose="020B0503030403020204" pitchFamily="34" charset="0"/>
            </a:rPr>
            <a:t>Identify advertising resources</a:t>
          </a:r>
        </a:p>
      </dsp:txBody>
      <dsp:txXfrm>
        <a:off x="51" y="800440"/>
        <a:ext cx="4890787" cy="2926169"/>
      </dsp:txXfrm>
    </dsp:sp>
    <dsp:sp modelId="{EEB02B8B-E50D-4A4A-B732-A0247FBCFF9B}">
      <dsp:nvSpPr>
        <dsp:cNvPr id="0" name=""/>
        <dsp:cNvSpPr/>
      </dsp:nvSpPr>
      <dsp:spPr>
        <a:xfrm>
          <a:off x="5575548" y="51640"/>
          <a:ext cx="4890787" cy="748800"/>
        </a:xfrm>
        <a:prstGeom prst="rect">
          <a:avLst/>
        </a:prstGeom>
        <a:solidFill>
          <a:srgbClr val="4CB6AC"/>
        </a:solidFill>
        <a:ln w="15875" cap="rnd" cmpd="sng" algn="ctr">
          <a:solidFill>
            <a:schemeClr val="accent3">
              <a:hueOff val="2703983"/>
              <a:satOff val="-8997"/>
              <a:lumOff val="-4509"/>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05664" rIns="184912" bIns="105664" numCol="1" spcCol="1270" anchor="ctr" anchorCtr="0">
          <a:noAutofit/>
        </a:bodyPr>
        <a:lstStyle/>
        <a:p>
          <a:pPr marL="0" lvl="0" indent="0" algn="ctr" defTabSz="1155700">
            <a:lnSpc>
              <a:spcPct val="90000"/>
            </a:lnSpc>
            <a:spcBef>
              <a:spcPct val="0"/>
            </a:spcBef>
            <a:spcAft>
              <a:spcPct val="35000"/>
            </a:spcAft>
            <a:buNone/>
          </a:pPr>
          <a:r>
            <a:rPr lang="en-US" sz="2600" kern="1200" dirty="0">
              <a:latin typeface="Source Sans Pro" panose="020B0503030403020204" pitchFamily="34" charset="0"/>
              <a:ea typeface="Source Sans Pro" panose="020B0503030403020204" pitchFamily="34" charset="0"/>
            </a:rPr>
            <a:t>HR</a:t>
          </a:r>
        </a:p>
      </dsp:txBody>
      <dsp:txXfrm>
        <a:off x="5575548" y="51640"/>
        <a:ext cx="4890787" cy="748800"/>
      </dsp:txXfrm>
    </dsp:sp>
    <dsp:sp modelId="{4FD5258E-2D0E-45B0-B84F-C6F3EB088456}">
      <dsp:nvSpPr>
        <dsp:cNvPr id="0" name=""/>
        <dsp:cNvSpPr/>
      </dsp:nvSpPr>
      <dsp:spPr>
        <a:xfrm>
          <a:off x="5575548" y="800440"/>
          <a:ext cx="4890787" cy="2926169"/>
        </a:xfrm>
        <a:prstGeom prst="rect">
          <a:avLst/>
        </a:prstGeom>
        <a:solidFill>
          <a:srgbClr val="C9E9E6">
            <a:alpha val="90000"/>
          </a:srgbClr>
        </a:solidFill>
        <a:ln w="15875" cap="rnd" cmpd="sng" algn="ctr">
          <a:solidFill>
            <a:schemeClr val="accent3">
              <a:tint val="40000"/>
              <a:alpha val="90000"/>
              <a:hueOff val="3228116"/>
              <a:satOff val="-8556"/>
              <a:lumOff val="-110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8684" tIns="138684" rIns="184912" bIns="208026" numCol="1" spcCol="1270" anchor="t" anchorCtr="0">
          <a:noAutofit/>
        </a:bodyPr>
        <a:lstStyle/>
        <a:p>
          <a:pPr marL="0" marR="0" lvl="0" indent="0" algn="l"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600" kern="1200" dirty="0">
              <a:latin typeface="Source Sans Pro" panose="020B0503030403020204" pitchFamily="34" charset="0"/>
              <a:ea typeface="Source Sans Pro" panose="020B0503030403020204" pitchFamily="34" charset="0"/>
            </a:rPr>
            <a:t>Draft &amp; update</a:t>
          </a:r>
        </a:p>
        <a:p>
          <a:pPr marL="0" marR="0" lvl="0" indent="0" algn="l"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600" kern="1200" dirty="0">
              <a:latin typeface="Source Sans Pro" panose="020B0503030403020204" pitchFamily="34" charset="0"/>
              <a:ea typeface="Source Sans Pro" panose="020B0503030403020204" pitchFamily="34" charset="0"/>
            </a:rPr>
            <a:t>Review &amp; approve SQs</a:t>
          </a:r>
        </a:p>
        <a:p>
          <a:pPr marL="0" marR="0" lvl="0" indent="0" algn="l"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600" kern="1200" dirty="0">
              <a:latin typeface="Source Sans Pro" panose="020B0503030403020204" pitchFamily="34" charset="0"/>
              <a:ea typeface="Source Sans Pro" panose="020B0503030403020204" pitchFamily="34" charset="0"/>
            </a:rPr>
            <a:t>Advertising</a:t>
          </a:r>
        </a:p>
        <a:p>
          <a:pPr marL="0" marR="0" lvl="0" indent="0" algn="l"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600" kern="1200" dirty="0">
              <a:latin typeface="Source Sans Pro" panose="020B0503030403020204" pitchFamily="34" charset="0"/>
              <a:ea typeface="Source Sans Pro" panose="020B0503030403020204" pitchFamily="34" charset="0"/>
            </a:rPr>
            <a:t>Other targeted recruitment strategies</a:t>
          </a:r>
        </a:p>
      </dsp:txBody>
      <dsp:txXfrm>
        <a:off x="5575548" y="800440"/>
        <a:ext cx="4890787" cy="2926169"/>
      </dsp:txXfrm>
    </dsp:sp>
  </dsp:spTree>
</dsp:drawing>
</file>

<file path=ppt/diagrams/layout1.xml><?xml version="1.0" encoding="utf-8"?>
<dgm:layoutDef xmlns:dgm="http://schemas.openxmlformats.org/drawingml/2006/diagram" xmlns:a="http://schemas.openxmlformats.org/drawingml/2006/main" uniqueId="urn:microsoft.com/office/officeart/2005/8/layout/hList2">
  <dgm:title val=""/>
  <dgm:desc val=""/>
  <dgm:catLst>
    <dgm:cat type="list" pri="6000"/>
    <dgm:cat type="relationship" pri="16000"/>
    <dgm:cat type="picture" pri="29000"/>
    <dgm:cat type="pictureconvert" pri="2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dgm:varLst>
    <dgm:choose name="Name0">
      <dgm:if name="Name1" func="var" arg="dir" op="equ" val="norm">
        <dgm:alg type="lin">
          <dgm:param type="linDir" val="fromL"/>
          <dgm:param type="nodeVertAlign" val="t"/>
        </dgm:alg>
      </dgm:if>
      <dgm:else name="Name2">
        <dgm:alg type="lin">
          <dgm:param type="linDir" val="fromR"/>
          <dgm:param type="nodeVertAlign" val="t"/>
        </dgm:alg>
      </dgm:else>
    </dgm:choose>
    <dgm:shape xmlns:r="http://schemas.openxmlformats.org/officeDocument/2006/relationships" r:blip="">
      <dgm:adjLst/>
    </dgm:shape>
    <dgm:presOf/>
    <dgm:constrLst>
      <dgm:constr type="w" for="ch" forName="compositeNode" refType="w"/>
      <dgm:constr type="h" for="ch" forName="compositeNode" refType="h"/>
      <dgm:constr type="w" for="ch" forName="sibTrans" refType="w" refFor="ch" refForName="compositeNode" op="equ" fact="0.2"/>
      <dgm:constr type="h" for="des" forName="childNode" op="equ"/>
      <dgm:constr type="w" for="des" forName="childNode" op="equ"/>
      <dgm:constr type="w" for="des" forName="parentNode" op="equ"/>
      <dgm:constr type="h" for="des" forName="image" op="equ"/>
      <dgm:constr type="w" for="des" forName="image" op="equ"/>
      <dgm:constr type="primFontSz" for="des" forName="parentNode" op="equ" val="65"/>
      <dgm:constr type="primFontSz" for="des" forName="childNode" op="equ" val="65"/>
    </dgm:constrLst>
    <dgm:ruleLst/>
    <dgm:forEach name="Name3" axis="ch" ptType="node">
      <dgm:layoutNode name="compositeNode">
        <dgm:varLst>
          <dgm:bulletEnabled val="1"/>
        </dgm:varLst>
        <dgm:alg type="composite"/>
        <dgm:presOf/>
        <dgm:choose name="Name4">
          <dgm:if name="Name5" func="var" arg="dir" op="equ" val="norm">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l" for="ch" forName="image"/>
              <dgm:constr type="w" for="ch" forName="childNode" refType="w" fact="0.85"/>
              <dgm:constr type="h" for="ch" forName="childNode" refType="h" fact="0.78"/>
              <dgm:constr type="t" for="ch" forName="childNode" refType="h" refFor="ch" refForName="image" fact="0.66"/>
              <dgm:constr type="l"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l" for="ch" forName="parentNode"/>
              <dgm:constr type="r" for="ch" forName="parentNode" refType="l" refFor="ch" refForName="childNode"/>
              <dgm:constr type="rMarg" for="ch" forName="parentNode" refType="w" refFor="ch" refForName="image" fact="1.25"/>
            </dgm:constrLst>
          </dgm:if>
          <dgm:else name="Name6">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r" for="ch" forName="image" refType="w"/>
              <dgm:constr type="w" for="ch" forName="childNode" refType="w" fact="0.85"/>
              <dgm:constr type="h" for="ch" forName="childNode" refType="h" fact="0.78"/>
              <dgm:constr type="t" for="ch" forName="childNode" refType="h" refFor="ch" refForName="image" fact="0.66"/>
              <dgm:constr type="r" for="ch" forName="childNode" refType="w"/>
              <dgm:constr type="rOff"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r" for="ch" forName="parentNode" refType="w"/>
              <dgm:constr type="l" for="ch" forName="parentNode" refType="r" refFor="ch" refForName="childNode"/>
              <dgm:constr type="lOff" for="ch" forName="parentNode" refType="rOff" refFor="ch" refForName="childNode"/>
              <dgm:constr type="lMarg" for="ch" forName="parentNode" refType="w" refFor="ch" refForName="image" fact="1.25"/>
            </dgm:constrLst>
          </dgm:else>
        </dgm:choose>
        <dgm:ruleLst>
          <dgm:rule type="w" for="ch" forName="childNode" val="NaN" fact="0.4" max="NaN"/>
          <dgm:rule type="h" for="ch" forName="childNode" val="NaN" fact="0.5" max="NaN"/>
        </dgm:ruleLst>
        <dgm:layoutNode name="image" styleLbl="fgImgPlace1">
          <dgm:alg type="sp"/>
          <dgm:shape xmlns:r="http://schemas.openxmlformats.org/officeDocument/2006/relationships" type="rect" r:blip="" zOrderOff="4" blipPhldr="1">
            <dgm:adjLst/>
          </dgm:shape>
          <dgm:presOf/>
          <dgm:constrLst/>
          <dgm:ruleLst/>
        </dgm:layoutNode>
        <dgm:layoutNode name="childNode" styleLbl="node1">
          <dgm:varLst>
            <dgm:bulletEnabled val="1"/>
          </dgm:varLst>
          <dgm:alg type="tx">
            <dgm:param type="stBulletLvl" val="1"/>
          </dgm:alg>
          <dgm:shape xmlns:r="http://schemas.openxmlformats.org/officeDocument/2006/relationships" type="rect" r:blip="" zOrderOff="2">
            <dgm:adjLst/>
          </dgm:shape>
          <dgm:presOf axis="des" ptType="node"/>
          <dgm:constrLst/>
          <dgm:ruleLst>
            <dgm:rule type="primFontSz" val="5" fact="NaN" max="NaN"/>
          </dgm:ruleLst>
        </dgm:layoutNode>
        <dgm:layoutNode name="parentNode" styleLbl="revTx">
          <dgm:varLst>
            <dgm:chMax val="0"/>
            <dgm:bulletEnabled val="1"/>
          </dgm:varLst>
          <dgm:choose name="Name7">
            <dgm:if name="Name8" func="var" arg="dir" op="equ" val="norm">
              <dgm:alg type="tx">
                <dgm:param type="autoTxRot" val="grav"/>
                <dgm:param type="txAnchorVert" val="t"/>
                <dgm:param type="parTxLTRAlign" val="r"/>
                <dgm:param type="parTxRTLAlign" val="r"/>
              </dgm:alg>
              <dgm:shape xmlns:r="http://schemas.openxmlformats.org/officeDocument/2006/relationships" rot="270" type="rect" r:blip="">
                <dgm:adjLst/>
              </dgm:shape>
              <dgm:presOf axis="self"/>
              <dgm:constrLst>
                <dgm:constr type="lMarg"/>
                <dgm:constr type="bMarg"/>
                <dgm:constr type="tMarg"/>
              </dgm:constrLst>
            </dgm:if>
            <dgm:else name="Name9">
              <dgm:alg type="tx">
                <dgm:param type="autoTxRot" val="grav"/>
                <dgm:param type="parTxLTRAlign" val="l"/>
                <dgm:param type="parTxRTLAlign" val="l"/>
              </dgm:alg>
              <dgm:shape xmlns:r="http://schemas.openxmlformats.org/officeDocument/2006/relationships" rot="90" type="rect" r:blip="">
                <dgm:adjLst/>
              </dgm:shape>
              <dgm:presOf axis="self"/>
              <dgm:constrLst>
                <dgm:constr type="rMarg"/>
                <dgm:constr type="bMarg"/>
                <dgm:constr type="tMarg"/>
              </dgm:constrLst>
            </dgm:else>
          </dgm:choose>
          <dgm:ruleLst>
            <dgm:rule type="primFontSz" val="5" fact="NaN" max="NaN"/>
          </dgm:ruleLst>
        </dgm:layoutNode>
      </dgm:layoutNode>
      <dgm:forEach name="Name10" axis="followSib" ptType="sibTrans" cnt="1">
        <dgm:layoutNode name="sibTrans">
          <dgm:alg type="sp"/>
          <dgm:shape xmlns:r="http://schemas.openxmlformats.org/officeDocument/2006/relationships" r:blip="">
            <dgm:adjLst/>
          </dgm:shape>
          <dgm:presOf axis="sel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7.xml><?xml version="1.0" encoding="utf-8"?>
<dgm:layoutDef xmlns:dgm="http://schemas.openxmlformats.org/drawingml/2006/diagram" xmlns:a="http://schemas.openxmlformats.org/drawingml/2006/main" uniqueId="urn:microsoft.com/office/officeart/2009/3/layout/CircleRelationship">
  <dgm:title val=""/>
  <dgm:desc val=""/>
  <dgm:catLst>
    <dgm:cat type="relationship" pri="1500"/>
  </dgm:catLst>
  <dgm:sampData>
    <dgm:dataModel>
      <dgm:ptLst>
        <dgm:pt modelId="0" type="doc"/>
        <dgm:pt modelId="10">
          <dgm:prSet phldr="1"/>
        </dgm:pt>
        <dgm:pt modelId="11">
          <dgm:prSet phldr="1"/>
        </dgm:pt>
        <dgm:pt modelId="12">
          <dgm:prSet phldr="1"/>
        </dgm:pt>
      </dgm:ptLst>
      <dgm:cxnLst>
        <dgm:cxn modelId="20" srcId="0" destId="10" srcOrd="0" destOrd="0"/>
        <dgm:cxn modelId="21" srcId="10" destId="11" srcOrd="0" destOrd="0"/>
        <dgm:cxn modelId="22" srcId="10" destId="12" srcOrd="0" destOrd="0"/>
      </dgm:cxnLst>
      <dgm:bg/>
      <dgm:whole/>
    </dgm:dataModel>
  </dgm:sampData>
  <dgm:styleData>
    <dgm:dataModel>
      <dgm:ptLst>
        <dgm:pt modelId="0" type="doc"/>
        <dgm:pt modelId="10">
          <dgm:prSet phldr="1"/>
        </dgm:pt>
        <dgm:pt modelId="11">
          <dgm:prSet phldr="1"/>
        </dgm:pt>
        <dgm:pt modelId="12">
          <dgm:prSet phldr="1"/>
        </dgm:pt>
      </dgm:ptLst>
      <dgm:cxnLst>
        <dgm:cxn modelId="20" srcId="0" destId="10" srcOrd="0" destOrd="0"/>
        <dgm:cxn modelId="21" srcId="10" destId="11" srcOrd="0" destOrd="0"/>
        <dgm:cxn modelId="22" srcId="10" destId="12" srcOrd="0" destOrd="0"/>
      </dgm:cxnLst>
      <dgm:bg/>
      <dgm:whole/>
    </dgm:dataModel>
  </dgm:styleData>
  <dgm:clrData>
    <dgm:dataModel>
      <dgm:ptLst>
        <dgm:pt modelId="0" type="doc"/>
        <dgm:pt modelId="10">
          <dgm:prSet phldr="1"/>
        </dgm:pt>
        <dgm:pt modelId="11">
          <dgm:prSet phldr="1"/>
        </dgm:pt>
        <dgm:pt modelId="12">
          <dgm:prSet phldr="1"/>
        </dgm:pt>
      </dgm:ptLst>
      <dgm:cxnLst>
        <dgm:cxn modelId="20" srcId="0" destId="10" srcOrd="0" destOrd="0"/>
        <dgm:cxn modelId="21" srcId="10" destId="11" srcOrd="0" destOrd="0"/>
        <dgm:cxn modelId="22" srcId="10" destId="12" srcOrd="0" destOrd="0"/>
      </dgm:cxnLst>
      <dgm:bg/>
      <dgm:whole/>
    </dgm:dataModel>
  </dgm:clrData>
  <dgm:layoutNode name="Name0">
    <dgm:varLst>
      <dgm:chMax val="1"/>
      <dgm:chPref val="1"/>
    </dgm:varLst>
    <dgm:shape xmlns:r="http://schemas.openxmlformats.org/officeDocument/2006/relationships" r:blip="">
      <dgm:adjLst/>
    </dgm:shape>
    <dgm:choose name="Name1">
      <dgm:if name="Name2" axis="ch ch" ptType="node node" func="cnt" op="equ" val="0">
        <dgm:alg type="composite">
          <dgm:param type="ar" val="0.98"/>
        </dgm:alg>
        <dgm:constrLst>
          <dgm:constr type="primFontSz" for="des" ptType="node" op="equ" val="65"/>
          <dgm:constr type="l" for="ch" forName="Parent" refType="w" fact="0"/>
          <dgm:constr type="t" for="ch" forName="Parent" refType="h" fact="0.039"/>
          <dgm:constr type="w" for="ch" forName="Parent" refType="w" fact="0.8734"/>
          <dgm:constr type="h" for="ch" forName="Parent" refType="h" fact="0.856"/>
          <dgm:constr type="l" for="ch" forName="Accent1" refType="w" fact="0.4984"/>
          <dgm:constr type="t" for="ch" forName="Accent1" refType="h" fact="0"/>
          <dgm:constr type="w" for="ch" forName="Accent1" refType="w" fact="0.0972"/>
          <dgm:constr type="h" for="ch" forName="Accent1" refType="h" fact="0.0952"/>
          <dgm:constr type="l" for="ch" forName="Accent2" refType="w" fact="0.2684"/>
          <dgm:constr type="t" for="ch" forName="Accent2" refType="h" fact="0.8314"/>
          <dgm:constr type="w" for="ch" forName="Accent2" refType="w" fact="0.0704"/>
          <dgm:constr type="h" for="ch" forName="Accent2" refType="h" fact="0.069"/>
          <dgm:constr type="l" for="ch" forName="Accent3" refType="w" fact="0.9296"/>
          <dgm:constr type="t" for="ch" forName="Accent3" refType="h" fact="0.3864"/>
          <dgm:constr type="w" for="ch" forName="Accent3" refType="w" fact="0.0704"/>
          <dgm:constr type="h" for="ch" forName="Accent3" refType="h" fact="0.069"/>
          <dgm:constr type="l" for="ch" forName="Accent4" refType="w" fact="0.5931"/>
          <dgm:constr type="t" for="ch" forName="Accent4" refType="h" fact="0.9048"/>
          <dgm:constr type="w" for="ch" forName="Accent4" refType="w" fact="0.0972"/>
          <dgm:constr type="h" for="ch" forName="Accent4" refType="h" fact="0.0952"/>
          <dgm:constr type="l" for="ch" forName="Accent5" refType="w" fact="0.2883"/>
          <dgm:constr type="t" for="ch" forName="Accent5" refType="h" fact="0.1353"/>
          <dgm:constr type="w" for="ch" forName="Accent5" refType="w" fact="0.0704"/>
          <dgm:constr type="h" for="ch" forName="Accent5" refType="h" fact="0.069"/>
          <dgm:constr type="l" for="ch" forName="Accent6" refType="w" fact="0.0666"/>
          <dgm:constr type="t" for="ch" forName="Accent6" refType="h" fact="0.53"/>
          <dgm:constr type="w" for="ch" forName="Accent6" refType="w" fact="0.0704"/>
          <dgm:constr type="h" for="ch" forName="Accent6" refType="h" fact="0.069"/>
        </dgm:constrLst>
      </dgm:if>
      <dgm:if name="Name3" axis="ch ch" ptType="node node" func="cnt" op="equ" val="1">
        <dgm:alg type="composite">
          <dgm:param type="ar" val="1.2476"/>
        </dgm:alg>
        <dgm:constrLst>
          <dgm:constr type="primFontSz" for="des" ptType="node" op="equ" val="65"/>
          <dgm:constr type="l" for="ch" forName="Parent" refType="w" fact="0.2145"/>
          <dgm:constr type="t" for="ch" forName="Parent" refType="h" fact="0.039"/>
          <dgm:constr type="w" for="ch" forName="Parent" refType="w" fact="0.6861"/>
          <dgm:constr type="h" for="ch" forName="Parent" refType="h" fact="0.856"/>
          <dgm:constr type="l" for="ch" forName="Accent8" refType="w" fact="0.0262"/>
          <dgm:constr type="t" for="ch" forName="Accent8" refType="h" fact="0.6434"/>
          <dgm:constr type="w" for="ch" forName="Accent8" refType="w" fact="0.138"/>
          <dgm:constr type="h" for="ch" forName="Accent8" refType="h" fact="0.1721"/>
          <dgm:constr type="l" for="ch" forName="Accent1" refType="w" fact="0.6059"/>
          <dgm:constr type="t" for="ch" forName="Accent1" refType="h" fact="0"/>
          <dgm:constr type="w" for="ch" forName="Accent1" refType="w" fact="0.0763"/>
          <dgm:constr type="h" for="ch" forName="Accent1" refType="h" fact="0.0952"/>
          <dgm:constr type="l" for="ch" forName="Accent2" refType="w" fact="0.4253"/>
          <dgm:constr type="t" for="ch" forName="Accent2" refType="h" fact="0.8314"/>
          <dgm:constr type="w" for="ch" forName="Accent2" refType="w" fact="0.0553"/>
          <dgm:constr type="h" for="ch" forName="Accent2" refType="h" fact="0.069"/>
          <dgm:constr type="l" for="ch" forName="Accent3" refType="w" fact="0.9447"/>
          <dgm:constr type="t" for="ch" forName="Accent3" refType="h" fact="0.3864"/>
          <dgm:constr type="w" for="ch" forName="Accent3" refType="w" fact="0.0553"/>
          <dgm:constr type="h" for="ch" forName="Accent3" refType="h" fact="0.069"/>
          <dgm:constr type="l" for="ch" forName="Child1" refType="w" fact="0"/>
          <dgm:constr type="t" for="ch" forName="Child1" refType="h" fact="0.1935"/>
          <dgm:constr type="w" for="ch" forName="Child1" refType="w" fact="0.2789"/>
          <dgm:constr type="h" for="ch" forName="Child1" refType="h" fact="0.3479"/>
          <dgm:constr type="l" for="ch" forName="Accent4" refType="w" fact="0.6803"/>
          <dgm:constr type="t" for="ch" forName="Accent4" refType="h" fact="0.9048"/>
          <dgm:constr type="w" for="ch" forName="Accent4" refType="w" fact="0.0763"/>
          <dgm:constr type="h" for="ch" forName="Accent4" refType="h" fact="0.0952"/>
          <dgm:constr type="l" for="ch" forName="Accent7" refType="w" fact="0.5287"/>
          <dgm:constr type="t" for="ch" forName="Accent7" refType="h" fact="0.1383"/>
          <dgm:constr type="w" for="ch" forName="Accent7" refType="w" fact="0.0763"/>
          <dgm:constr type="h" for="ch" forName="Accent7" refType="h" fact="0.0952"/>
          <dgm:constr type="l" for="ch" forName="Accent5" refType="w" fact="0.4409"/>
          <dgm:constr type="t" for="ch" forName="Accent5" refType="h" fact="0.1353"/>
          <dgm:constr type="w" for="ch" forName="Accent5" refType="w" fact="0.0553"/>
          <dgm:constr type="h" for="ch" forName="Accent5" refType="h" fact="0.069"/>
          <dgm:constr type="l" for="ch" forName="Accent6" refType="w" fact="0.2668"/>
          <dgm:constr type="t" for="ch" forName="Accent6" refType="h" fact="0.53"/>
          <dgm:constr type="w" for="ch" forName="Accent6" refType="w" fact="0.0553"/>
          <dgm:constr type="h" for="ch" forName="Accent6" refType="h" fact="0.069"/>
        </dgm:constrLst>
      </dgm:if>
      <dgm:if name="Name4" axis="ch ch" ptType="node node" func="cnt" op="equ" val="2">
        <dgm:alg type="composite">
          <dgm:param type="ar" val="1.592"/>
        </dgm:alg>
        <dgm:constrLst>
          <dgm:constr type="primFontSz" for="des" ptType="node" op="equ" val="65"/>
          <dgm:constr type="l" for="ch" forName="Parent" refType="w" fact="0.1886"/>
          <dgm:constr type="t" for="ch" forName="Parent" refType="h" fact="0.039"/>
          <dgm:constr type="w" for="ch" forName="Parent" refType="w" fact="0.5377"/>
          <dgm:constr type="h" for="ch" forName="Parent" refType="h" fact="0.856"/>
          <dgm:constr type="l" for="ch" forName="Accent8" refType="w" fact="0.0411"/>
          <dgm:constr type="t" for="ch" forName="Accent8" refType="h" fact="0.6434"/>
          <dgm:constr type="w" for="ch" forName="Accent8" refType="w" fact="0.1081"/>
          <dgm:constr type="h" for="ch" forName="Accent8" refType="h" fact="0.1721"/>
          <dgm:constr type="l" for="ch" forName="Accent1" refType="w" fact="0.4954"/>
          <dgm:constr type="t" for="ch" forName="Accent1" refType="h" fact="0"/>
          <dgm:constr type="w" for="ch" forName="Accent1" refType="w" fact="0.0598"/>
          <dgm:constr type="h" for="ch" forName="Accent1" refType="h" fact="0.0952"/>
          <dgm:constr type="l" for="ch" forName="Accent2" refType="w" fact="0.3538"/>
          <dgm:constr type="t" for="ch" forName="Accent2" refType="h" fact="0.8314"/>
          <dgm:constr type="w" for="ch" forName="Accent2" refType="w" fact="0.0433"/>
          <dgm:constr type="h" for="ch" forName="Accent2" refType="h" fact="0.069"/>
          <dgm:constr type="l" for="ch" forName="Accent3" refType="w" fact="0.7609"/>
          <dgm:constr type="t" for="ch" forName="Accent3" refType="h" fact="0.3864"/>
          <dgm:constr type="w" for="ch" forName="Accent3" refType="w" fact="0.0433"/>
          <dgm:constr type="h" for="ch" forName="Accent3" refType="h" fact="0.069"/>
          <dgm:constr type="l" for="ch" forName="Accent9" refType="w" fact="0.6839"/>
          <dgm:constr type="t" for="ch" forName="Accent9" refType="h" fact="0.27"/>
          <dgm:constr type="w" for="ch" forName="Accent9" refType="w" fact="0.0598"/>
          <dgm:constr type="h" for="ch" forName="Accent9" refType="h" fact="0.0952"/>
          <dgm:constr type="l" for="ch" forName="Child1" refType="w" fact="0.0206"/>
          <dgm:constr type="t" for="ch" forName="Child1" refType="h" fact="0.1935"/>
          <dgm:constr type="w" for="ch" forName="Child1" refType="w" fact="0.2186"/>
          <dgm:constr type="h" for="ch" forName="Child1" refType="h" fact="0.3479"/>
          <dgm:constr type="l" for="ch" forName="Child2" refType="w" fact="0.7814"/>
          <dgm:constr type="t" for="ch" forName="Child2" refType="h" fact="0.0298"/>
          <dgm:constr type="w" for="ch" forName="Child2" refType="w" fact="0.2186"/>
          <dgm:constr type="h" for="ch" forName="Child2" refType="h" fact="0.3479"/>
          <dgm:constr type="l" for="ch" forName="Accent10" refType="w" fact="0"/>
          <dgm:constr type="t" for="ch" forName="Accent10" refType="h" fact="0.8482"/>
          <dgm:constr type="w" for="ch" forName="Accent10" refType="w" fact="0.0433"/>
          <dgm:constr type="h" for="ch" forName="Accent10" refType="h" fact="0.069"/>
          <dgm:constr type="l" for="ch" forName="Accent11" refType="w" fact="0.4318"/>
          <dgm:constr type="t" for="ch" forName="Accent11" refType="h" fact="0.75"/>
          <dgm:constr type="w" for="ch" forName="Accent11" refType="w" fact="0.0433"/>
          <dgm:constr type="h" for="ch" forName="Accent11" refType="h" fact="0.069"/>
          <dgm:constr type="l" for="ch" forName="Accent7" refType="w" fact="0.4349"/>
          <dgm:constr type="t" for="ch" forName="Accent7" refType="h" fact="0.1383"/>
          <dgm:constr type="w" for="ch" forName="Accent7" refType="w" fact="0.0598"/>
          <dgm:constr type="h" for="ch" forName="Accent7" refType="h" fact="0.0952"/>
          <dgm:constr type="l" for="ch" forName="Accent5" refType="w" fact="0.3661"/>
          <dgm:constr type="t" for="ch" forName="Accent5" refType="h" fact="0.1353"/>
          <dgm:constr type="w" for="ch" forName="Accent5" refType="w" fact="0.0433"/>
          <dgm:constr type="h" for="ch" forName="Accent5" refType="h" fact="0.069"/>
          <dgm:constr type="l" for="ch" forName="Accent6" refType="w" fact="0.2296"/>
          <dgm:constr type="t" for="ch" forName="Accent6" refType="h" fact="0.53"/>
          <dgm:constr type="w" for="ch" forName="Accent6" refType="w" fact="0.0433"/>
          <dgm:constr type="h" for="ch" forName="Accent6" refType="h" fact="0.069"/>
          <dgm:constr type="l" for="ch" forName="Accent4" refType="w" fact="0.5537"/>
          <dgm:constr type="t" for="ch" forName="Accent4" refType="h" fact="0.9048"/>
          <dgm:constr type="w" for="ch" forName="Accent4" refType="w" fact="0.0598"/>
          <dgm:constr type="h" for="ch" forName="Accent4" refType="h" fact="0.0952"/>
        </dgm:constrLst>
      </dgm:if>
      <dgm:if name="Name5" axis="ch ch" ptType="node node" func="cnt" op="equ" val="3">
        <dgm:alg type="composite">
          <dgm:param type="ar" val="1.7557"/>
        </dgm:alg>
        <dgm:constrLst>
          <dgm:constr type="primFontSz" for="des" ptType="node" op="equ" val="65"/>
          <dgm:constr type="l" for="ch" forName="Parent" refType="w" fact="0.171"/>
          <dgm:constr type="t" for="ch" forName="Parent" refType="h" fact="0.039"/>
          <dgm:constr type="w" for="ch" forName="Parent" refType="w" fact="0.4875"/>
          <dgm:constr type="h" for="ch" forName="Parent" refType="h" fact="0.856"/>
          <dgm:constr type="l" for="ch" forName="Accent8" refType="w" fact="0.0373"/>
          <dgm:constr type="t" for="ch" forName="Accent8" refType="h" fact="0.6434"/>
          <dgm:constr type="w" for="ch" forName="Accent8" refType="w" fact="0.098"/>
          <dgm:constr type="h" for="ch" forName="Accent8" refType="h" fact="0.1721"/>
          <dgm:constr type="l" for="ch" forName="Accent1" refType="w" fact="0.4492"/>
          <dgm:constr type="t" for="ch" forName="Accent1" refType="h" fact="0"/>
          <dgm:constr type="w" for="ch" forName="Accent1" refType="w" fact="0.0542"/>
          <dgm:constr type="h" for="ch" forName="Accent1" refType="h" fact="0.0952"/>
          <dgm:constr type="l" for="ch" forName="Accent2" refType="w" fact="0.3209"/>
          <dgm:constr type="t" for="ch" forName="Accent2" refType="h" fact="0.8314"/>
          <dgm:constr type="w" for="ch" forName="Accent2" refType="w" fact="0.0393"/>
          <dgm:constr type="h" for="ch" forName="Accent2" refType="h" fact="0.069"/>
          <dgm:constr type="l" for="ch" forName="Accent3" refType="w" fact="0.6899"/>
          <dgm:constr type="t" for="ch" forName="Accent3" refType="h" fact="0.3864"/>
          <dgm:constr type="w" for="ch" forName="Accent3" refType="w" fact="0.0393"/>
          <dgm:constr type="h" for="ch" forName="Accent3" refType="h" fact="0.069"/>
          <dgm:constr type="l" for="ch" forName="Accent9" refType="w" fact="0.6201"/>
          <dgm:constr type="t" for="ch" forName="Accent9" refType="h" fact="0.27"/>
          <dgm:constr type="w" for="ch" forName="Accent9" refType="w" fact="0.0542"/>
          <dgm:constr type="h" for="ch" forName="Accent9" refType="h" fact="0.0952"/>
          <dgm:constr type="l" for="ch" forName="Child1" refType="w" fact="0.0186"/>
          <dgm:constr type="t" for="ch" forName="Child1" refType="h" fact="0.1935"/>
          <dgm:constr type="w" for="ch" forName="Child1" refType="w" fact="0.1982"/>
          <dgm:constr type="h" for="ch" forName="Child1" refType="h" fact="0.3479"/>
          <dgm:constr type="l" for="ch" forName="Child2" refType="w" fact="0.7086"/>
          <dgm:constr type="t" for="ch" forName="Child2" refType="h" fact="0.0298"/>
          <dgm:constr type="w" for="ch" forName="Child2" refType="w" fact="0.1982"/>
          <dgm:constr type="h" for="ch" forName="Child2" refType="h" fact="0.3479"/>
          <dgm:constr type="l" for="ch" forName="Child3" refType="w" fact="0.8018"/>
          <dgm:constr type="t" for="ch" forName="Child3" refType="h" fact="0.6312"/>
          <dgm:constr type="w" for="ch" forName="Child3" refType="w" fact="0.1982"/>
          <dgm:constr type="h" for="ch" forName="Child3" refType="h" fact="0.3479"/>
          <dgm:constr type="l" for="ch" forName="Accent12" refType="w" fact="0.7459"/>
          <dgm:constr type="t" for="ch" forName="Accent12" refType="h" fact="0.619"/>
          <dgm:constr type="w" for="ch" forName="Accent12" refType="w" fact="0.0393"/>
          <dgm:constr type="h" for="ch" forName="Accent12" refType="h" fact="0.069"/>
          <dgm:constr type="l" for="ch" forName="Accent4" refType="w" fact="0.5021"/>
          <dgm:constr type="t" for="ch" forName="Accent4" refType="h" fact="0.9048"/>
          <dgm:constr type="w" for="ch" forName="Accent4" refType="w" fact="0.0542"/>
          <dgm:constr type="h" for="ch" forName="Accent4" refType="h" fact="0.0952"/>
          <dgm:constr type="l" for="ch" forName="Accent10" refType="w" fact="0"/>
          <dgm:constr type="t" for="ch" forName="Accent10" refType="h" fact="0.8482"/>
          <dgm:constr type="w" for="ch" forName="Accent10" refType="w" fact="0.0393"/>
          <dgm:constr type="h" for="ch" forName="Accent10" refType="h" fact="0.069"/>
          <dgm:constr type="l" for="ch" forName="Accent11" refType="w" fact="0.3916"/>
          <dgm:constr type="t" for="ch" forName="Accent11" refType="h" fact="0.75"/>
          <dgm:constr type="w" for="ch" forName="Accent11" refType="w" fact="0.0393"/>
          <dgm:constr type="h" for="ch" forName="Accent11" refType="h" fact="0.069"/>
          <dgm:constr type="l" for="ch" forName="Accent7" refType="w" fact="0.3944"/>
          <dgm:constr type="t" for="ch" forName="Accent7" refType="h" fact="0.1383"/>
          <dgm:constr type="w" for="ch" forName="Accent7" refType="w" fact="0.0542"/>
          <dgm:constr type="h" for="ch" forName="Accent7" refType="h" fact="0.0952"/>
          <dgm:constr type="l" for="ch" forName="Accent5" refType="w" fact="0.3319"/>
          <dgm:constr type="t" for="ch" forName="Accent5" refType="h" fact="0.1353"/>
          <dgm:constr type="w" for="ch" forName="Accent5" refType="w" fact="0.0393"/>
          <dgm:constr type="h" for="ch" forName="Accent5" refType="h" fact="0.069"/>
          <dgm:constr type="l" for="ch" forName="Accent6" refType="w" fact="0.2082"/>
          <dgm:constr type="t" for="ch" forName="Accent6" refType="h" fact="0.53"/>
          <dgm:constr type="w" for="ch" forName="Accent6" refType="w" fact="0.0393"/>
          <dgm:constr type="h" for="ch" forName="Accent6" refType="h" fact="0.069"/>
        </dgm:constrLst>
      </dgm:if>
      <dgm:if name="Name6" axis="ch ch" ptType="node node" func="cnt" op="equ" val="4">
        <dgm:alg type="composite">
          <dgm:param type="ar" val="1.3749"/>
        </dgm:alg>
        <dgm:constrLst>
          <dgm:constr type="primFontSz" for="des" ptType="node" op="equ" val="65"/>
          <dgm:constr type="l" for="ch" forName="Parent" refType="w" fact="0.171"/>
          <dgm:constr type="t" for="ch" forName="Parent" refType="h" fact="0.0306"/>
          <dgm:constr type="w" for="ch" forName="Parent" refType="w" fact="0.4875"/>
          <dgm:constr type="h" for="ch" forName="Parent" refType="h" fact="0.6703"/>
          <dgm:constr type="l" for="ch" forName="Accent8" refType="w" fact="0.0373"/>
          <dgm:constr type="t" for="ch" forName="Accent8" refType="h" fact="0.5038"/>
          <dgm:constr type="w" for="ch" forName="Accent8" refType="w" fact="0.098"/>
          <dgm:constr type="h" for="ch" forName="Accent8" refType="h" fact="0.1348"/>
          <dgm:constr type="l" for="ch" forName="Accent1" refType="w" fact="0.4492"/>
          <dgm:constr type="t" for="ch" forName="Accent1" refType="h" fact="0"/>
          <dgm:constr type="w" for="ch" forName="Accent1" refType="w" fact="0.0542"/>
          <dgm:constr type="h" for="ch" forName="Accent1" refType="h" fact="0.0746"/>
          <dgm:constr type="l" for="ch" forName="Accent2" refType="w" fact="0.3209"/>
          <dgm:constr type="t" for="ch" forName="Accent2" refType="h" fact="0.6511"/>
          <dgm:constr type="w" for="ch" forName="Accent2" refType="w" fact="0.0393"/>
          <dgm:constr type="h" for="ch" forName="Accent2" refType="h" fact="0.054"/>
          <dgm:constr type="l" for="ch" forName="Accent3" refType="w" fact="0.6899"/>
          <dgm:constr type="t" for="ch" forName="Accent3" refType="h" fact="0.3026"/>
          <dgm:constr type="w" for="ch" forName="Accent3" refType="w" fact="0.0393"/>
          <dgm:constr type="h" for="ch" forName="Accent3" refType="h" fact="0.054"/>
          <dgm:constr type="l" for="ch" forName="Accent9" refType="w" fact="0.6201"/>
          <dgm:constr type="t" for="ch" forName="Accent9" refType="h" fact="0.2115"/>
          <dgm:constr type="w" for="ch" forName="Accent9" refType="w" fact="0.0542"/>
          <dgm:constr type="h" for="ch" forName="Accent9" refType="h" fact="0.0746"/>
          <dgm:constr type="l" for="ch" forName="Child1" refType="w" fact="0.0186"/>
          <dgm:constr type="t" for="ch" forName="Child1" refType="h" fact="0.1515"/>
          <dgm:constr type="w" for="ch" forName="Child1" refType="w" fact="0.1982"/>
          <dgm:constr type="h" for="ch" forName="Child1" refType="h" fact="0.2725"/>
          <dgm:constr type="l" for="ch" forName="Child2" refType="w" fact="0.7086"/>
          <dgm:constr type="t" for="ch" forName="Child2" refType="h" fact="0.0233"/>
          <dgm:constr type="w" for="ch" forName="Child2" refType="w" fact="0.1982"/>
          <dgm:constr type="h" for="ch" forName="Child2" refType="h" fact="0.2725"/>
          <dgm:constr type="l" for="ch" forName="Child3" refType="w" fact="0.8018"/>
          <dgm:constr type="t" for="ch" forName="Child3" refType="h" fact="0.4943"/>
          <dgm:constr type="w" for="ch" forName="Child3" refType="w" fact="0.1982"/>
          <dgm:constr type="h" for="ch" forName="Child3" refType="h" fact="0.2725"/>
          <dgm:constr type="l" for="ch" forName="Accent12" refType="w" fact="0.7459"/>
          <dgm:constr type="t" for="ch" forName="Accent12" refType="h" fact="0.4848"/>
          <dgm:constr type="w" for="ch" forName="Accent12" refType="w" fact="0.0393"/>
          <dgm:constr type="h" for="ch" forName="Accent12" refType="h" fact="0.054"/>
          <dgm:constr type="l" for="ch" forName="Accent4" refType="w" fact="0.5021"/>
          <dgm:constr type="t" for="ch" forName="Accent4" refType="h" fact="0.7085"/>
          <dgm:constr type="w" for="ch" forName="Accent4" refType="w" fact="0.0542"/>
          <dgm:constr type="h" for="ch" forName="Accent4" refType="h" fact="0.0746"/>
          <dgm:constr type="l" for="ch" forName="Accent10" refType="w" fact="0"/>
          <dgm:constr type="t" for="ch" forName="Accent10" refType="h" fact="0.6642"/>
          <dgm:constr type="w" for="ch" forName="Accent10" refType="w" fact="0.0393"/>
          <dgm:constr type="h" for="ch" forName="Accent10" refType="h" fact="0.054"/>
          <dgm:constr type="l" for="ch" forName="Accent11" refType="w" fact="0.3916"/>
          <dgm:constr type="t" for="ch" forName="Accent11" refType="h" fact="0.5873"/>
          <dgm:constr type="w" for="ch" forName="Accent11" refType="w" fact="0.0393"/>
          <dgm:constr type="h" for="ch" forName="Accent11" refType="h" fact="0.054"/>
          <dgm:constr type="l" for="ch" forName="Accent7" refType="w" fact="0.3944"/>
          <dgm:constr type="t" for="ch" forName="Accent7" refType="h" fact="0.1083"/>
          <dgm:constr type="w" for="ch" forName="Accent7" refType="w" fact="0.0542"/>
          <dgm:constr type="h" for="ch" forName="Accent7" refType="h" fact="0.0746"/>
          <dgm:constr type="l" for="ch" forName="Accent5" refType="w" fact="0.3319"/>
          <dgm:constr type="t" for="ch" forName="Accent5" refType="h" fact="0.1059"/>
          <dgm:constr type="w" for="ch" forName="Accent5" refType="w" fact="0.0393"/>
          <dgm:constr type="h" for="ch" forName="Accent5" refType="h" fact="0.054"/>
          <dgm:constr type="l" for="ch" forName="Accent6" refType="w" fact="0.2082"/>
          <dgm:constr type="t" for="ch" forName="Accent6" refType="h" fact="0.4151"/>
          <dgm:constr type="w" for="ch" forName="Accent6" refType="w" fact="0.0393"/>
          <dgm:constr type="h" for="ch" forName="Accent6" refType="h" fact="0.054"/>
          <dgm:constr type="l" for="ch" forName="Child4" refType="w" fact="0.2329"/>
          <dgm:constr type="t" for="ch" forName="Child4" refType="h" fact="0.7275"/>
          <dgm:constr type="w" for="ch" forName="Child4" refType="w" fact="0.1982"/>
          <dgm:constr type="h" for="ch" forName="Child4" refType="h" fact="0.2725"/>
          <dgm:constr type="l" for="ch" forName="Accent13" refType="w" fact="0.4099"/>
          <dgm:constr type="t" for="ch" forName="Accent13" refType="h" fact="0.7183"/>
          <dgm:constr type="w" for="ch" forName="Accent13" refType="w" fact="0.0393"/>
          <dgm:constr type="h" for="ch" forName="Accent13" refType="h" fact="0.054"/>
        </dgm:constrLst>
      </dgm:if>
      <dgm:else name="Name7">
        <dgm:alg type="composite">
          <dgm:param type="ar" val="1.1477"/>
        </dgm:alg>
        <dgm:constrLst>
          <dgm:constr type="primFontSz" for="des" ptType="node" op="equ" val="65"/>
          <dgm:constr type="l" for="ch" forName="Parent" refType="w" fact="0.171"/>
          <dgm:constr type="t" for="ch" forName="Parent" refType="h" fact="0.1907"/>
          <dgm:constr type="w" for="ch" forName="Parent" refType="w" fact="0.4875"/>
          <dgm:constr type="h" for="ch" forName="Parent" refType="h" fact="0.5596"/>
          <dgm:constr type="l" for="ch" forName="Accent8" refType="w" fact="0.0373"/>
          <dgm:constr type="t" for="ch" forName="Accent8" refType="h" fact="0.5858"/>
          <dgm:constr type="w" for="ch" forName="Accent8" refType="w" fact="0.098"/>
          <dgm:constr type="h" for="ch" forName="Accent8" refType="h" fact="0.1125"/>
          <dgm:constr type="l" for="ch" forName="Accent1" refType="w" fact="0.4492"/>
          <dgm:constr type="t" for="ch" forName="Accent1" refType="h" fact="0.1652"/>
          <dgm:constr type="w" for="ch" forName="Accent1" refType="w" fact="0.0542"/>
          <dgm:constr type="h" for="ch" forName="Accent1" refType="h" fact="0.0623"/>
          <dgm:constr type="l" for="ch" forName="Accent2" refType="w" fact="0.3209"/>
          <dgm:constr type="t" for="ch" forName="Accent2" refType="h" fact="0.7087"/>
          <dgm:constr type="w" for="ch" forName="Accent2" refType="w" fact="0.0393"/>
          <dgm:constr type="h" for="ch" forName="Accent2" refType="h" fact="0.0451"/>
          <dgm:constr type="l" for="ch" forName="Accent3" refType="w" fact="0.6899"/>
          <dgm:constr type="t" for="ch" forName="Accent3" refType="h" fact="0.4178"/>
          <dgm:constr type="w" for="ch" forName="Accent3" refType="w" fact="0.0393"/>
          <dgm:constr type="h" for="ch" forName="Accent3" refType="h" fact="0.0451"/>
          <dgm:constr type="l" for="ch" forName="Accent9" refType="w" fact="0.6201"/>
          <dgm:constr type="t" for="ch" forName="Accent9" refType="h" fact="0.3417"/>
          <dgm:constr type="w" for="ch" forName="Accent9" refType="w" fact="0.0542"/>
          <dgm:constr type="h" for="ch" forName="Accent9" refType="h" fact="0.0623"/>
          <dgm:constr type="l" for="ch" forName="Child1" refType="w" fact="0.0186"/>
          <dgm:constr type="t" for="ch" forName="Child1" refType="h" fact="0.2917"/>
          <dgm:constr type="w" for="ch" forName="Child1" refType="w" fact="0.1982"/>
          <dgm:constr type="h" for="ch" forName="Child1" refType="h" fact="0.2275"/>
          <dgm:constr type="l" for="ch" forName="Child2" refType="w" fact="0.7086"/>
          <dgm:constr type="t" for="ch" forName="Child2" refType="h" fact="0.1847"/>
          <dgm:constr type="w" for="ch" forName="Child2" refType="w" fact="0.1982"/>
          <dgm:constr type="h" for="ch" forName="Child2" refType="h" fact="0.2275"/>
          <dgm:constr type="l" for="ch" forName="Child3" refType="w" fact="0.8018"/>
          <dgm:constr type="t" for="ch" forName="Child3" refType="h" fact="0.5778"/>
          <dgm:constr type="w" for="ch" forName="Child3" refType="w" fact="0.1982"/>
          <dgm:constr type="h" for="ch" forName="Child3" refType="h" fact="0.2275"/>
          <dgm:constr type="l" for="ch" forName="Accent12" refType="w" fact="0.7459"/>
          <dgm:constr type="t" for="ch" forName="Accent12" refType="h" fact="0.5699"/>
          <dgm:constr type="w" for="ch" forName="Accent12" refType="w" fact="0.0393"/>
          <dgm:constr type="h" for="ch" forName="Accent12" refType="h" fact="0.0451"/>
          <dgm:constr type="l" for="ch" forName="Accent4" refType="w" fact="0.5021"/>
          <dgm:constr type="t" for="ch" forName="Accent4" refType="h" fact="0.7567"/>
          <dgm:constr type="w" for="ch" forName="Accent4" refType="w" fact="0.0542"/>
          <dgm:constr type="h" for="ch" forName="Accent4" refType="h" fact="0.0623"/>
          <dgm:constr type="l" for="ch" forName="Accent10" refType="w" fact="0"/>
          <dgm:constr type="t" for="ch" forName="Accent10" refType="h" fact="0.7197"/>
          <dgm:constr type="w" for="ch" forName="Accent10" refType="w" fact="0.0393"/>
          <dgm:constr type="h" for="ch" forName="Accent10" refType="h" fact="0.0451"/>
          <dgm:constr type="l" for="ch" forName="Accent11" refType="w" fact="0.3916"/>
          <dgm:constr type="t" for="ch" forName="Accent11" refType="h" fact="0.6555"/>
          <dgm:constr type="w" for="ch" forName="Accent11" refType="w" fact="0.0393"/>
          <dgm:constr type="h" for="ch" forName="Accent11" refType="h" fact="0.0451"/>
          <dgm:constr type="l" for="ch" forName="Accent7" refType="w" fact="0.3944"/>
          <dgm:constr type="t" for="ch" forName="Accent7" refType="h" fact="0.2556"/>
          <dgm:constr type="w" for="ch" forName="Accent7" refType="w" fact="0.0542"/>
          <dgm:constr type="h" for="ch" forName="Accent7" refType="h" fact="0.0623"/>
          <dgm:constr type="l" for="ch" forName="Accent5" refType="w" fact="0.3319"/>
          <dgm:constr type="t" for="ch" forName="Accent5" refType="h" fact="0.2536"/>
          <dgm:constr type="w" for="ch" forName="Accent5" refType="w" fact="0.0393"/>
          <dgm:constr type="h" for="ch" forName="Accent5" refType="h" fact="0.0451"/>
          <dgm:constr type="l" for="ch" forName="Accent6" refType="w" fact="0.2082"/>
          <dgm:constr type="t" for="ch" forName="Accent6" refType="h" fact="0.5117"/>
          <dgm:constr type="w" for="ch" forName="Accent6" refType="w" fact="0.0393"/>
          <dgm:constr type="h" for="ch" forName="Accent6" refType="h" fact="0.0451"/>
          <dgm:constr type="l" for="ch" forName="Child5" refType="w" fact="0.4219"/>
          <dgm:constr type="t" for="ch" forName="Child5" refType="h" fact="0"/>
          <dgm:constr type="w" for="ch" forName="Child5" refType="w" fact="0.1982"/>
          <dgm:constr type="h" for="ch" forName="Child5" refType="h" fact="0.2275"/>
          <dgm:constr type="l" for="ch" forName="Child4" refType="w" fact="0.2329"/>
          <dgm:constr type="t" for="ch" forName="Child4" refType="h" fact="0.7725"/>
          <dgm:constr type="w" for="ch" forName="Child4" refType="w" fact="0.1982"/>
          <dgm:constr type="h" for="ch" forName="Child4" refType="h" fact="0.2275"/>
          <dgm:constr type="l" for="ch" forName="Accent15" refType="w" fact="0.1775"/>
          <dgm:constr type="t" for="ch" forName="Accent15" refType="h" fact="0.2466"/>
          <dgm:constr type="w" for="ch" forName="Accent15" refType="w" fact="0.0393"/>
          <dgm:constr type="h" for="ch" forName="Accent15" refType="h" fact="0.0451"/>
          <dgm:constr type="l" for="ch" forName="Accent16" refType="w" fact="0.6351"/>
          <dgm:constr type="t" for="ch" forName="Accent16" refType="h" fact="0.056"/>
          <dgm:constr type="w" for="ch" forName="Accent16" refType="w" fact="0.0393"/>
          <dgm:constr type="h" for="ch" forName="Accent16" refType="h" fact="0.0451"/>
          <dgm:constr type="l" for="ch" forName="Accent13" refType="w" fact="0.4099"/>
          <dgm:constr type="t" for="ch" forName="Accent13" refType="h" fact="0.7648"/>
          <dgm:constr type="w" for="ch" forName="Accent13" refType="w" fact="0.0393"/>
          <dgm:constr type="h" for="ch" forName="Accent13" refType="h" fact="0.0451"/>
        </dgm:constrLst>
      </dgm:else>
    </dgm:choose>
    <dgm:forEach name="wrapper" axis="self" ptType="parTrans">
      <dgm:forEach name="accentRepeat1" axis="self">
        <dgm:layoutNode name="AccentHold1" styleLbl="node1">
          <dgm:alg type="sp"/>
          <dgm:shape xmlns:r="http://schemas.openxmlformats.org/officeDocument/2006/relationships" type="ellipse" r:blip="">
            <dgm:adjLst/>
          </dgm:shape>
          <dgm:presOf/>
        </dgm:layoutNode>
      </dgm:forEach>
      <dgm:forEach name="accentRepeat2" axis="self">
        <dgm:layoutNode name="AccentHold2" styleLbl="node1">
          <dgm:alg type="sp"/>
          <dgm:shape xmlns:r="http://schemas.openxmlformats.org/officeDocument/2006/relationships" type="ellipse" r:blip="">
            <dgm:adjLst/>
          </dgm:shape>
          <dgm:presOf/>
        </dgm:layoutNode>
      </dgm:forEach>
      <dgm:forEach name="accentRepeat3" axis="self">
        <dgm:layoutNode name="AccentHold3" styleLbl="node1">
          <dgm:alg type="sp"/>
          <dgm:shape xmlns:r="http://schemas.openxmlformats.org/officeDocument/2006/relationships" type="ellipse" r:blip="">
            <dgm:adjLst/>
          </dgm:shape>
          <dgm:presOf/>
        </dgm:layoutNode>
      </dgm:forEach>
    </dgm:forEach>
    <dgm:forEach name="Name8" axis="ch" ptType="node" cnt="1">
      <dgm:layoutNode name="Parent" styleLbl="node0">
        <dgm:varLst>
          <dgm:chMax val="5"/>
          <dgm:chPref val="5"/>
        </dgm:varLst>
        <dgm:alg type="tx"/>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ch" ptType="node" func="cnt" op="lte" val="4">
          <dgm:layoutNode name="Accent1" styleLbl="node1">
            <dgm:alg type="sp"/>
            <dgm:shape xmlns:r="http://schemas.openxmlformats.org/officeDocument/2006/relationships" type="ellipse" r:blip="">
              <dgm:adjLst/>
            </dgm:shape>
            <dgm:presOf/>
            <dgm:constrLst/>
          </dgm:layoutNode>
        </dgm:if>
        <dgm:else name="Name11"/>
      </dgm:choose>
      <dgm:layoutNode name="Accent2" styleLbl="node1">
        <dgm:alg type="sp"/>
        <dgm:shape xmlns:r="http://schemas.openxmlformats.org/officeDocument/2006/relationships" type="ellipse" r:blip="">
          <dgm:adjLst/>
        </dgm:shape>
        <dgm:presOf/>
        <dgm:constrLst/>
      </dgm:layoutNode>
      <dgm:layoutNode name="Accent3" styleLbl="node1">
        <dgm:alg type="sp"/>
        <dgm:shape xmlns:r="http://schemas.openxmlformats.org/officeDocument/2006/relationships" type="ellipse" r:blip="">
          <dgm:adjLst/>
        </dgm:shape>
        <dgm:presOf/>
        <dgm:constrLst/>
      </dgm:layoutNode>
      <dgm:layoutNode name="Accent4" styleLbl="node1">
        <dgm:alg type="sp"/>
        <dgm:shape xmlns:r="http://schemas.openxmlformats.org/officeDocument/2006/relationships" type="ellipse" r:blip="">
          <dgm:adjLst/>
        </dgm:shape>
        <dgm:presOf/>
        <dgm:constrLst/>
      </dgm:layoutNode>
      <dgm:layoutNode name="Accent5" styleLbl="node1">
        <dgm:alg type="sp"/>
        <dgm:shape xmlns:r="http://schemas.openxmlformats.org/officeDocument/2006/relationships" type="ellipse" r:blip="">
          <dgm:adjLst/>
        </dgm:shape>
        <dgm:presOf/>
        <dgm:constrLst/>
      </dgm:layoutNode>
      <dgm:layoutNode name="Accent6" styleLbl="node1">
        <dgm:alg type="sp"/>
        <dgm:shape xmlns:r="http://schemas.openxmlformats.org/officeDocument/2006/relationships" type="ellipse" r:blip="">
          <dgm:adjLst/>
        </dgm:shape>
        <dgm:presOf/>
        <dgm:constrLst/>
      </dgm:layoutNode>
    </dgm:forEach>
    <dgm:forEach name="Name12" axis="ch ch" ptType="node node" st="1 1" cnt="1 1">
      <dgm:layoutNode name="Child1"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7">
        <dgm:alg type="sp"/>
        <dgm:shape xmlns:r="http://schemas.openxmlformats.org/officeDocument/2006/relationships" r:blip="">
          <dgm:adjLst/>
        </dgm:shape>
        <dgm:presOf/>
        <dgm:constrLst/>
        <dgm:forEach name="Name13" ref="accentRepeat1"/>
      </dgm:layoutNode>
      <dgm:layoutNode name="Accent8">
        <dgm:alg type="sp"/>
        <dgm:shape xmlns:r="http://schemas.openxmlformats.org/officeDocument/2006/relationships" r:blip="">
          <dgm:adjLst/>
        </dgm:shape>
        <dgm:presOf/>
        <dgm:constrLst/>
        <dgm:forEach name="Name14" ref="accentRepeat2"/>
      </dgm:layoutNode>
    </dgm:forEach>
    <dgm:forEach name="Name15" axis="ch ch" ptType="node node" st="1 2" cnt="1 1">
      <dgm:layoutNode name="Child2"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9">
        <dgm:alg type="sp"/>
        <dgm:shape xmlns:r="http://schemas.openxmlformats.org/officeDocument/2006/relationships" r:blip="">
          <dgm:adjLst/>
        </dgm:shape>
        <dgm:presOf/>
        <dgm:constrLst/>
        <dgm:forEach name="Name16" ref="accentRepeat1"/>
      </dgm:layoutNode>
      <dgm:layoutNode name="Accent10">
        <dgm:alg type="sp"/>
        <dgm:shape xmlns:r="http://schemas.openxmlformats.org/officeDocument/2006/relationships" r:blip="">
          <dgm:adjLst/>
        </dgm:shape>
        <dgm:presOf/>
        <dgm:constrLst/>
        <dgm:forEach name="Name17" ref="accentRepeat2"/>
      </dgm:layoutNode>
      <dgm:layoutNode name="Accent11">
        <dgm:alg type="sp"/>
        <dgm:shape xmlns:r="http://schemas.openxmlformats.org/officeDocument/2006/relationships" r:blip="">
          <dgm:adjLst/>
        </dgm:shape>
        <dgm:presOf/>
        <dgm:constrLst/>
        <dgm:forEach name="Name18" ref="accentRepeat3"/>
      </dgm:layoutNode>
    </dgm:forEach>
    <dgm:forEach name="Name19" axis="ch ch" ptType="node node" st="1 3" cnt="1 1">
      <dgm:layoutNode name="Child3"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12">
        <dgm:alg type="sp"/>
        <dgm:shape xmlns:r="http://schemas.openxmlformats.org/officeDocument/2006/relationships" r:blip="">
          <dgm:adjLst/>
        </dgm:shape>
        <dgm:presOf/>
        <dgm:constrLst/>
        <dgm:forEach name="Name20" ref="accentRepeat1"/>
      </dgm:layoutNode>
    </dgm:forEach>
    <dgm:forEach name="Name21" axis="ch ch" ptType="node node" st="1 4" cnt="1 1">
      <dgm:layoutNode name="Child4"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13">
        <dgm:alg type="sp"/>
        <dgm:shape xmlns:r="http://schemas.openxmlformats.org/officeDocument/2006/relationships" r:blip="">
          <dgm:adjLst/>
        </dgm:shape>
        <dgm:presOf/>
        <dgm:constrLst/>
        <dgm:forEach name="Name22" ref="accentRepeat1"/>
      </dgm:layoutNode>
    </dgm:forEach>
    <dgm:forEach name="Name23" axis="ch ch" ptType="node node" st="1 5" cnt="1 1">
      <dgm:layoutNode name="Child5"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15">
        <dgm:alg type="sp"/>
        <dgm:shape xmlns:r="http://schemas.openxmlformats.org/officeDocument/2006/relationships" r:blip="">
          <dgm:adjLst/>
        </dgm:shape>
        <dgm:presOf/>
        <dgm:constrLst/>
        <dgm:forEach name="Name24" ref="accentRepeat2"/>
      </dgm:layoutNode>
      <dgm:layoutNode name="Accent16">
        <dgm:alg type="sp"/>
        <dgm:shape xmlns:r="http://schemas.openxmlformats.org/officeDocument/2006/relationships" r:blip="">
          <dgm:adjLst/>
        </dgm:shape>
        <dgm:presOf/>
        <dgm:constrLst/>
        <dgm:forEach name="Name25" ref="accentRepeat3"/>
      </dgm:layoutNode>
    </dgm:forEach>
  </dgm:layoutNode>
</dgm:layoutDef>
</file>

<file path=ppt/diagrams/layout18.xml><?xml version="1.0" encoding="utf-8"?>
<dgm:layoutDef xmlns:dgm="http://schemas.openxmlformats.org/drawingml/2006/diagram" xmlns:a="http://schemas.openxmlformats.org/drawingml/2006/main" uniqueId="urn:microsoft.com/office/officeart/2005/8/layout/arrow6">
  <dgm:title val=""/>
  <dgm:desc val=""/>
  <dgm:catLst>
    <dgm:cat type="relationship" pri="4000"/>
    <dgm:cat type="process" pri="29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ctr"/>
      <dgm:param type="vertAlign" val="mid"/>
      <dgm:param type="ar" val="2.5"/>
    </dgm:alg>
    <dgm:shape xmlns:r="http://schemas.openxmlformats.org/officeDocument/2006/relationships" r:blip="">
      <dgm:adjLst/>
    </dgm:shape>
    <dgm:presOf/>
    <dgm:constrLst>
      <dgm:constr type="primFontSz" for="des" ptType="node" op="equ"/>
      <dgm:constr type="w" for="ch" forName="ribbon" refType="h" refFor="ch" refForName="ribbon" fact="2.5"/>
      <dgm:constr type="h" for="ch" forName="leftArrowText" refType="h" fact="0.49"/>
      <dgm:constr type="ctrY" for="ch" forName="leftArrowText" refType="ctrY" refFor="ch" refForName="ribbon"/>
      <dgm:constr type="ctrYOff" for="ch" forName="leftArrowText" refType="h" refFor="ch" refForName="ribbon" fact="-0.08"/>
      <dgm:constr type="l" for="ch" forName="leftArrowText" refType="w" refFor="ch" refForName="ribbon" fact="0.12"/>
      <dgm:constr type="r" for="ch" forName="leftArrowText" refType="w" refFor="ch" refForName="ribbon" fact="0.45"/>
      <dgm:constr type="h" for="ch" forName="rightArrowText" refType="h" fact="0.49"/>
      <dgm:constr type="ctrY" for="ch" forName="rightArrowText" refType="ctrY" refFor="ch" refForName="ribbon"/>
      <dgm:constr type="ctrYOff" for="ch" forName="rightArrowText" refType="h" refFor="ch" refForName="ribbon" fact="0.08"/>
      <dgm:constr type="l" for="ch" forName="rightArrowText" refType="w" refFor="ch" refForName="ribbon" fact="0.5"/>
      <dgm:constr type="r" for="ch" forName="rightArrowText" refType="w" refFor="ch" refForName="ribbon" fact="0.89"/>
    </dgm:constrLst>
    <dgm:ruleLst/>
    <dgm:choose name="Name0">
      <dgm:if name="Name1" axis="ch" ptType="node" func="cnt" op="gte" val="1">
        <dgm:layoutNode name="ribbon" styleLbl="node1">
          <dgm:alg type="sp"/>
          <dgm:shape xmlns:r="http://schemas.openxmlformats.org/officeDocument/2006/relationships" type="leftRightRibbon" r:blip="">
            <dgm:adjLst/>
          </dgm:shape>
          <dgm:presOf/>
          <dgm:constrLst/>
          <dgm:ruleLst/>
        </dgm:layoutNode>
        <dgm:layoutNode name="leftArrowText" styleLbl="node1">
          <dgm:varLst>
            <dgm:chMax val="0"/>
            <dgm:bulletEnabled val="1"/>
          </dgm:varLst>
          <dgm:alg type="tx">
            <dgm:param type="txAnchorVertCh" val="mid"/>
          </dgm:alg>
          <dgm:shape xmlns:r="http://schemas.openxmlformats.org/officeDocument/2006/relationships" type="rect" r:blip="" hideGeom="1">
            <dgm:adjLst/>
          </dgm:shape>
          <dgm:choose name="Name2">
            <dgm:if name="Name3" func="var" arg="dir" op="equ" val="norm">
              <dgm:presOf axis="ch desOrSelf" ptType="node node" st="1 1" cnt="1 0"/>
            </dgm:if>
            <dgm:else name="Name4">
              <dgm:presOf axis="ch desOrSelf" ptType="node node" st="2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layoutNode name="rightArrowText" styleLbl="node1">
          <dgm:varLst>
            <dgm:chMax val="0"/>
            <dgm:bulletEnabled val="1"/>
          </dgm:varLst>
          <dgm:alg type="tx">
            <dgm:param type="txAnchorVertCh" val="mid"/>
          </dgm:alg>
          <dgm:shape xmlns:r="http://schemas.openxmlformats.org/officeDocument/2006/relationships" type="rect" r:blip="" hideGeom="1">
            <dgm:adjLst/>
          </dgm:shape>
          <dgm:choose name="Name5">
            <dgm:if name="Name6" func="var" arg="dir" op="equ" val="norm">
              <dgm:presOf axis="ch desOrSelf" ptType="node node" st="2 1" cnt="1 0"/>
            </dgm:if>
            <dgm:else name="Name7">
              <dgm:presOf axis="ch desOrSelf" ptType="node node" st="1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if>
      <dgm:else name="Name8"/>
    </dgm:choose>
  </dgm:layoutNode>
</dgm:layoutDef>
</file>

<file path=ppt/diagrams/layout19.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0.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1.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2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4.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5.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8.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7.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8.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6DDD08CF-198E-4FB2-AD89-9A7D8C1ABD91}" type="datetimeFigureOut">
              <a:rPr lang="en-US" smtClean="0"/>
              <a:t>9/18/2025</a:t>
            </a:fld>
            <a:endParaRPr lang="en-US" dirty="0"/>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ACC5B0FD-E469-4088-8CCA-321FD3D7D1D0}" type="slidenum">
              <a:rPr lang="en-US" smtClean="0"/>
              <a:t>‹#›</a:t>
            </a:fld>
            <a:endParaRPr lang="en-US" dirty="0"/>
          </a:p>
        </p:txBody>
      </p:sp>
    </p:spTree>
    <p:extLst>
      <p:ext uri="{BB962C8B-B14F-4D97-AF65-F5344CB8AC3E}">
        <p14:creationId xmlns:p14="http://schemas.microsoft.com/office/powerpoint/2010/main" val="23638388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28DCBDE-2BB6-4489-B224-7D4BC3DDBF2F}" type="datetimeFigureOut">
              <a:rPr lang="en-US" smtClean="0"/>
              <a:t>9/18/2025</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65DA41BB-78A0-490B-8874-36EB708AEC63}" type="slidenum">
              <a:rPr lang="en-US" smtClean="0"/>
              <a:t>‹#›</a:t>
            </a:fld>
            <a:endParaRPr lang="en-US" dirty="0"/>
          </a:p>
        </p:txBody>
      </p:sp>
    </p:spTree>
    <p:extLst>
      <p:ext uri="{BB962C8B-B14F-4D97-AF65-F5344CB8AC3E}">
        <p14:creationId xmlns:p14="http://schemas.microsoft.com/office/powerpoint/2010/main" val="33614144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3" Type="http://schemas.openxmlformats.org/officeDocument/2006/relationships/hyperlink" Target="https://www.surveymonkey.com/r/2025CourseFeedback" TargetMode="External"/><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2A7C9D8-BD1F-4FB6-9D41-D62AE9572B2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107446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811923-CD6E-B2F4-C117-2F61119BE8EE}"/>
            </a:ext>
          </a:extLst>
        </p:cNvPr>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BF348418-AE27-4758-3D03-3C3F4197DA6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62AB0E66-229C-3668-B78C-773EC08F876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dirty="0"/>
          </a:p>
        </p:txBody>
      </p:sp>
      <p:sp>
        <p:nvSpPr>
          <p:cNvPr id="31748" name="Slide Number Placeholder 3">
            <a:extLst>
              <a:ext uri="{FF2B5EF4-FFF2-40B4-BE49-F238E27FC236}">
                <a16:creationId xmlns:a16="http://schemas.microsoft.com/office/drawing/2014/main" id="{51314E1B-7F5C-7DA5-7A29-13308C850A9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457200" rtl="0" eaLnBrk="1" fontAlgn="base" latinLnBrk="0" hangingPunct="1">
              <a:lnSpc>
                <a:spcPct val="100000"/>
              </a:lnSpc>
              <a:spcBef>
                <a:spcPct val="0"/>
              </a:spcBef>
              <a:spcAft>
                <a:spcPct val="0"/>
              </a:spcAft>
              <a:buClrTx/>
              <a:buSzTx/>
              <a:buFontTx/>
              <a:buNone/>
              <a:tabLst/>
              <a:defRPr/>
            </a:pPr>
            <a:fld id="{19335279-D10D-4C8F-BDF1-58D2BFD4F2DB}" type="slidenum">
              <a:rPr kumimoji="0" lang="en-US" alt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457200" rtl="0" eaLnBrk="1" fontAlgn="base" latinLnBrk="0" hangingPunct="1">
                <a:lnSpc>
                  <a:spcPct val="100000"/>
                </a:lnSpc>
                <a:spcBef>
                  <a:spcPct val="0"/>
                </a:spcBef>
                <a:spcAft>
                  <a:spcPct val="0"/>
                </a:spcAft>
                <a:buClrTx/>
                <a:buSzTx/>
                <a:buFontTx/>
                <a:buNone/>
                <a:tabLst/>
                <a:defRPr/>
              </a:pPr>
              <a:t>10</a:t>
            </a:fld>
            <a:endParaRPr kumimoji="0" lang="en-US" altLang="en-US"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7342984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5DA41BB-78A0-490B-8874-36EB708AEC63}" type="slidenum">
              <a:rPr lang="en-US" smtClean="0"/>
              <a:t>11</a:t>
            </a:fld>
            <a:endParaRPr lang="en-US" dirty="0"/>
          </a:p>
        </p:txBody>
      </p:sp>
    </p:spTree>
    <p:extLst>
      <p:ext uri="{BB962C8B-B14F-4D97-AF65-F5344CB8AC3E}">
        <p14:creationId xmlns:p14="http://schemas.microsoft.com/office/powerpoint/2010/main" val="15753082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5DA41BB-78A0-490B-8874-36EB708AEC63}" type="slidenum">
              <a:rPr lang="en-US" smtClean="0"/>
              <a:t>12</a:t>
            </a:fld>
            <a:endParaRPr lang="en-US"/>
          </a:p>
        </p:txBody>
      </p:sp>
    </p:spTree>
    <p:extLst>
      <p:ext uri="{BB962C8B-B14F-4D97-AF65-F5344CB8AC3E}">
        <p14:creationId xmlns:p14="http://schemas.microsoft.com/office/powerpoint/2010/main" val="12013072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65DA41BB-78A0-490B-8874-36EB708AEC63}" type="slidenum">
              <a:rPr lang="en-US" smtClean="0"/>
              <a:t>13</a:t>
            </a:fld>
            <a:endParaRPr lang="en-US"/>
          </a:p>
        </p:txBody>
      </p:sp>
    </p:spTree>
    <p:extLst>
      <p:ext uri="{BB962C8B-B14F-4D97-AF65-F5344CB8AC3E}">
        <p14:creationId xmlns:p14="http://schemas.microsoft.com/office/powerpoint/2010/main" val="3934008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5DA41BB-78A0-490B-8874-36EB708AEC63}" type="slidenum">
              <a:rPr lang="en-US" smtClean="0"/>
              <a:t>14</a:t>
            </a:fld>
            <a:endParaRPr lang="en-US"/>
          </a:p>
        </p:txBody>
      </p:sp>
    </p:spTree>
    <p:extLst>
      <p:ext uri="{BB962C8B-B14F-4D97-AF65-F5344CB8AC3E}">
        <p14:creationId xmlns:p14="http://schemas.microsoft.com/office/powerpoint/2010/main" val="20799112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5DA41BB-78A0-490B-8874-36EB708AEC63}" type="slidenum">
              <a:rPr lang="en-US" smtClean="0"/>
              <a:t>15</a:t>
            </a:fld>
            <a:endParaRPr lang="en-US" dirty="0"/>
          </a:p>
        </p:txBody>
      </p:sp>
    </p:spTree>
    <p:extLst>
      <p:ext uri="{BB962C8B-B14F-4D97-AF65-F5344CB8AC3E}">
        <p14:creationId xmlns:p14="http://schemas.microsoft.com/office/powerpoint/2010/main" val="13783472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65DA41BB-78A0-490B-8874-36EB708AEC63}" type="slidenum">
              <a:rPr lang="en-US" smtClean="0"/>
              <a:t>16</a:t>
            </a:fld>
            <a:endParaRPr lang="en-US"/>
          </a:p>
        </p:txBody>
      </p:sp>
    </p:spTree>
    <p:extLst>
      <p:ext uri="{BB962C8B-B14F-4D97-AF65-F5344CB8AC3E}">
        <p14:creationId xmlns:p14="http://schemas.microsoft.com/office/powerpoint/2010/main" val="419528759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US" dirty="0"/>
          </a:p>
        </p:txBody>
      </p:sp>
      <p:sp>
        <p:nvSpPr>
          <p:cNvPr id="4" name="Slide Number Placeholder 3"/>
          <p:cNvSpPr>
            <a:spLocks noGrp="1"/>
          </p:cNvSpPr>
          <p:nvPr>
            <p:ph type="sldNum" sz="quarter" idx="10"/>
          </p:nvPr>
        </p:nvSpPr>
        <p:spPr/>
        <p:txBody>
          <a:bodyPr/>
          <a:lstStyle/>
          <a:p>
            <a:fld id="{65DA41BB-78A0-490B-8874-36EB708AEC63}" type="slidenum">
              <a:rPr lang="en-US" smtClean="0"/>
              <a:t>17</a:t>
            </a:fld>
            <a:endParaRPr lang="en-US"/>
          </a:p>
        </p:txBody>
      </p:sp>
    </p:spTree>
    <p:extLst>
      <p:ext uri="{BB962C8B-B14F-4D97-AF65-F5344CB8AC3E}">
        <p14:creationId xmlns:p14="http://schemas.microsoft.com/office/powerpoint/2010/main" val="268966333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US" sz="1200" dirty="0"/>
          </a:p>
        </p:txBody>
      </p:sp>
      <p:sp>
        <p:nvSpPr>
          <p:cNvPr id="4" name="Slide Number Placeholder 3"/>
          <p:cNvSpPr>
            <a:spLocks noGrp="1"/>
          </p:cNvSpPr>
          <p:nvPr>
            <p:ph type="sldNum" sz="quarter" idx="10"/>
          </p:nvPr>
        </p:nvSpPr>
        <p:spPr/>
        <p:txBody>
          <a:bodyPr/>
          <a:lstStyle/>
          <a:p>
            <a:fld id="{65DA41BB-78A0-490B-8874-36EB708AEC63}" type="slidenum">
              <a:rPr lang="en-US" smtClean="0"/>
              <a:t>18</a:t>
            </a:fld>
            <a:endParaRPr lang="en-US"/>
          </a:p>
        </p:txBody>
      </p:sp>
    </p:spTree>
    <p:extLst>
      <p:ext uri="{BB962C8B-B14F-4D97-AF65-F5344CB8AC3E}">
        <p14:creationId xmlns:p14="http://schemas.microsoft.com/office/powerpoint/2010/main" val="365869944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5DA41BB-78A0-490B-8874-36EB708AEC63}" type="slidenum">
              <a:rPr lang="en-US" smtClean="0"/>
              <a:t>19</a:t>
            </a:fld>
            <a:endParaRPr lang="en-US"/>
          </a:p>
        </p:txBody>
      </p:sp>
    </p:spTree>
    <p:extLst>
      <p:ext uri="{BB962C8B-B14F-4D97-AF65-F5344CB8AC3E}">
        <p14:creationId xmlns:p14="http://schemas.microsoft.com/office/powerpoint/2010/main" val="18972724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E9D666F-B1E6-4494-AF9E-BA609FD1786D}" type="slidenum">
              <a:rPr lang="en-US" smtClean="0"/>
              <a:t>2</a:t>
            </a:fld>
            <a:endParaRPr lang="en-US"/>
          </a:p>
        </p:txBody>
      </p:sp>
    </p:spTree>
    <p:extLst>
      <p:ext uri="{BB962C8B-B14F-4D97-AF65-F5344CB8AC3E}">
        <p14:creationId xmlns:p14="http://schemas.microsoft.com/office/powerpoint/2010/main" val="204708637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5DA41BB-78A0-490B-8874-36EB708AEC63}" type="slidenum">
              <a:rPr lang="en-US" smtClean="0"/>
              <a:t>20</a:t>
            </a:fld>
            <a:endParaRPr lang="en-US"/>
          </a:p>
        </p:txBody>
      </p:sp>
    </p:spTree>
    <p:extLst>
      <p:ext uri="{BB962C8B-B14F-4D97-AF65-F5344CB8AC3E}">
        <p14:creationId xmlns:p14="http://schemas.microsoft.com/office/powerpoint/2010/main" val="319707184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b="1" baseline="0" dirty="0"/>
          </a:p>
        </p:txBody>
      </p:sp>
      <p:sp>
        <p:nvSpPr>
          <p:cNvPr id="4" name="Slide Number Placeholder 3"/>
          <p:cNvSpPr>
            <a:spLocks noGrp="1"/>
          </p:cNvSpPr>
          <p:nvPr>
            <p:ph type="sldNum" sz="quarter" idx="10"/>
          </p:nvPr>
        </p:nvSpPr>
        <p:spPr/>
        <p:txBody>
          <a:bodyPr/>
          <a:lstStyle/>
          <a:p>
            <a:fld id="{65DA41BB-78A0-490B-8874-36EB708AEC63}" type="slidenum">
              <a:rPr lang="en-US" smtClean="0"/>
              <a:t>21</a:t>
            </a:fld>
            <a:endParaRPr lang="en-US"/>
          </a:p>
        </p:txBody>
      </p:sp>
    </p:spTree>
    <p:extLst>
      <p:ext uri="{BB962C8B-B14F-4D97-AF65-F5344CB8AC3E}">
        <p14:creationId xmlns:p14="http://schemas.microsoft.com/office/powerpoint/2010/main" val="164414417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US" altLang="en-US" dirty="0">
              <a:latin typeface="Century" panose="02040604050505020304" pitchFamily="18" charset="0"/>
            </a:endParaRPr>
          </a:p>
        </p:txBody>
      </p:sp>
      <p:sp>
        <p:nvSpPr>
          <p:cNvPr id="4" name="Slide Number Placeholder 3"/>
          <p:cNvSpPr>
            <a:spLocks noGrp="1"/>
          </p:cNvSpPr>
          <p:nvPr>
            <p:ph type="sldNum" sz="quarter" idx="10"/>
          </p:nvPr>
        </p:nvSpPr>
        <p:spPr/>
        <p:txBody>
          <a:bodyPr/>
          <a:lstStyle/>
          <a:p>
            <a:fld id="{65DA41BB-78A0-490B-8874-36EB708AEC63}" type="slidenum">
              <a:rPr lang="en-US" smtClean="0"/>
              <a:t>22</a:t>
            </a:fld>
            <a:endParaRPr lang="en-US"/>
          </a:p>
        </p:txBody>
      </p:sp>
    </p:spTree>
    <p:extLst>
      <p:ext uri="{BB962C8B-B14F-4D97-AF65-F5344CB8AC3E}">
        <p14:creationId xmlns:p14="http://schemas.microsoft.com/office/powerpoint/2010/main" val="343178676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US" altLang="en-US" sz="1200" baseline="0" dirty="0">
              <a:solidFill>
                <a:schemeClr val="accent6"/>
              </a:solidFill>
            </a:endParaRPr>
          </a:p>
        </p:txBody>
      </p:sp>
      <p:sp>
        <p:nvSpPr>
          <p:cNvPr id="4" name="Slide Number Placeholder 3"/>
          <p:cNvSpPr>
            <a:spLocks noGrp="1"/>
          </p:cNvSpPr>
          <p:nvPr>
            <p:ph type="sldNum" sz="quarter" idx="10"/>
          </p:nvPr>
        </p:nvSpPr>
        <p:spPr/>
        <p:txBody>
          <a:bodyPr/>
          <a:lstStyle/>
          <a:p>
            <a:fld id="{65DA41BB-78A0-490B-8874-36EB708AEC63}" type="slidenum">
              <a:rPr lang="en-US" smtClean="0"/>
              <a:t>23</a:t>
            </a:fld>
            <a:endParaRPr lang="en-US"/>
          </a:p>
        </p:txBody>
      </p:sp>
    </p:spTree>
    <p:extLst>
      <p:ext uri="{BB962C8B-B14F-4D97-AF65-F5344CB8AC3E}">
        <p14:creationId xmlns:p14="http://schemas.microsoft.com/office/powerpoint/2010/main" val="65012391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5DA41BB-78A0-490B-8874-36EB708AEC63}" type="slidenum">
              <a:rPr lang="en-US" smtClean="0"/>
              <a:t>24</a:t>
            </a:fld>
            <a:endParaRPr lang="en-US" dirty="0"/>
          </a:p>
        </p:txBody>
      </p:sp>
    </p:spTree>
    <p:extLst>
      <p:ext uri="{BB962C8B-B14F-4D97-AF65-F5344CB8AC3E}">
        <p14:creationId xmlns:p14="http://schemas.microsoft.com/office/powerpoint/2010/main" val="86224303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US" altLang="en-US" dirty="0"/>
          </a:p>
        </p:txBody>
      </p:sp>
      <p:sp>
        <p:nvSpPr>
          <p:cNvPr id="4" name="Slide Number Placeholder 3"/>
          <p:cNvSpPr>
            <a:spLocks noGrp="1"/>
          </p:cNvSpPr>
          <p:nvPr>
            <p:ph type="sldNum" sz="quarter" idx="10"/>
          </p:nvPr>
        </p:nvSpPr>
        <p:spPr/>
        <p:txBody>
          <a:bodyPr/>
          <a:lstStyle/>
          <a:p>
            <a:fld id="{65DA41BB-78A0-490B-8874-36EB708AEC63}" type="slidenum">
              <a:rPr lang="en-US" smtClean="0"/>
              <a:t>25</a:t>
            </a:fld>
            <a:endParaRPr lang="en-US"/>
          </a:p>
        </p:txBody>
      </p:sp>
    </p:spTree>
    <p:extLst>
      <p:ext uri="{BB962C8B-B14F-4D97-AF65-F5344CB8AC3E}">
        <p14:creationId xmlns:p14="http://schemas.microsoft.com/office/powerpoint/2010/main" val="45817745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5DA41BB-78A0-490B-8874-36EB708AEC63}" type="slidenum">
              <a:rPr lang="en-US" smtClean="0"/>
              <a:t>26</a:t>
            </a:fld>
            <a:endParaRPr lang="en-US"/>
          </a:p>
        </p:txBody>
      </p:sp>
    </p:spTree>
    <p:extLst>
      <p:ext uri="{BB962C8B-B14F-4D97-AF65-F5344CB8AC3E}">
        <p14:creationId xmlns:p14="http://schemas.microsoft.com/office/powerpoint/2010/main" val="188406442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5DA41BB-78A0-490B-8874-36EB708AEC63}" type="slidenum">
              <a:rPr lang="en-US" smtClean="0"/>
              <a:t>27</a:t>
            </a:fld>
            <a:endParaRPr lang="en-US"/>
          </a:p>
        </p:txBody>
      </p:sp>
    </p:spTree>
    <p:extLst>
      <p:ext uri="{BB962C8B-B14F-4D97-AF65-F5344CB8AC3E}">
        <p14:creationId xmlns:p14="http://schemas.microsoft.com/office/powerpoint/2010/main" val="296290498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317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7066" indent="-291179">
              <a:spcBef>
                <a:spcPct val="30000"/>
              </a:spcBef>
              <a:defRPr sz="1200">
                <a:solidFill>
                  <a:schemeClr val="tx1"/>
                </a:solidFill>
                <a:latin typeface="Calibri" panose="020F0502020204030204" pitchFamily="34" charset="0"/>
              </a:defRPr>
            </a:lvl2pPr>
            <a:lvl3pPr marL="1164717" indent="-232943">
              <a:spcBef>
                <a:spcPct val="30000"/>
              </a:spcBef>
              <a:defRPr sz="1200">
                <a:solidFill>
                  <a:schemeClr val="tx1"/>
                </a:solidFill>
                <a:latin typeface="Calibri" panose="020F0502020204030204" pitchFamily="34" charset="0"/>
              </a:defRPr>
            </a:lvl3pPr>
            <a:lvl4pPr marL="1630604" indent="-232943">
              <a:spcBef>
                <a:spcPct val="30000"/>
              </a:spcBef>
              <a:defRPr sz="1200">
                <a:solidFill>
                  <a:schemeClr val="tx1"/>
                </a:solidFill>
                <a:latin typeface="Calibri" panose="020F0502020204030204" pitchFamily="34" charset="0"/>
              </a:defRPr>
            </a:lvl4pPr>
            <a:lvl5pPr marL="2096491" indent="-232943">
              <a:spcBef>
                <a:spcPct val="30000"/>
              </a:spcBef>
              <a:defRPr sz="1200">
                <a:solidFill>
                  <a:schemeClr val="tx1"/>
                </a:solidFill>
                <a:latin typeface="Calibri" panose="020F0502020204030204" pitchFamily="34" charset="0"/>
              </a:defRPr>
            </a:lvl5pPr>
            <a:lvl6pPr marL="2562377" indent="-232943" defTabSz="465887" eaLnBrk="0" fontAlgn="base" hangingPunct="0">
              <a:spcBef>
                <a:spcPct val="30000"/>
              </a:spcBef>
              <a:spcAft>
                <a:spcPct val="0"/>
              </a:spcAft>
              <a:defRPr sz="1200">
                <a:solidFill>
                  <a:schemeClr val="tx1"/>
                </a:solidFill>
                <a:latin typeface="Calibri" panose="020F0502020204030204" pitchFamily="34" charset="0"/>
              </a:defRPr>
            </a:lvl6pPr>
            <a:lvl7pPr marL="3028264" indent="-232943" defTabSz="465887" eaLnBrk="0" fontAlgn="base" hangingPunct="0">
              <a:spcBef>
                <a:spcPct val="30000"/>
              </a:spcBef>
              <a:spcAft>
                <a:spcPct val="0"/>
              </a:spcAft>
              <a:defRPr sz="1200">
                <a:solidFill>
                  <a:schemeClr val="tx1"/>
                </a:solidFill>
                <a:latin typeface="Calibri" panose="020F0502020204030204" pitchFamily="34" charset="0"/>
              </a:defRPr>
            </a:lvl7pPr>
            <a:lvl8pPr marL="3494151" indent="-232943" defTabSz="465887" eaLnBrk="0" fontAlgn="base" hangingPunct="0">
              <a:spcBef>
                <a:spcPct val="30000"/>
              </a:spcBef>
              <a:spcAft>
                <a:spcPct val="0"/>
              </a:spcAft>
              <a:defRPr sz="1200">
                <a:solidFill>
                  <a:schemeClr val="tx1"/>
                </a:solidFill>
                <a:latin typeface="Calibri" panose="020F0502020204030204" pitchFamily="34" charset="0"/>
              </a:defRPr>
            </a:lvl8pPr>
            <a:lvl9pPr marL="3960038" indent="-232943" defTabSz="465887" eaLnBrk="0" fontAlgn="base" hangingPunct="0">
              <a:spcBef>
                <a:spcPct val="30000"/>
              </a:spcBef>
              <a:spcAft>
                <a:spcPct val="0"/>
              </a:spcAft>
              <a:defRPr sz="1200">
                <a:solidFill>
                  <a:schemeClr val="tx1"/>
                </a:solidFill>
                <a:latin typeface="Calibri" panose="020F0502020204030204" pitchFamily="34" charset="0"/>
              </a:defRPr>
            </a:lvl9pPr>
          </a:lstStyle>
          <a:p>
            <a:pPr defTabSz="465887" fontAlgn="base">
              <a:spcBef>
                <a:spcPct val="0"/>
              </a:spcBef>
              <a:spcAft>
                <a:spcPct val="0"/>
              </a:spcAft>
              <a:defRPr/>
            </a:pPr>
            <a:fld id="{F0A4A92D-EAE0-4FB3-87E0-14782561B062}" type="slidenum">
              <a:rPr lang="en-US" altLang="en-US">
                <a:solidFill>
                  <a:prstClr val="black"/>
                </a:solidFill>
                <a:latin typeface="Arial" panose="020B0604020202020204" pitchFamily="34" charset="0"/>
                <a:cs typeface="Arial" panose="020B0604020202020204" pitchFamily="34" charset="0"/>
              </a:rPr>
              <a:pPr defTabSz="465887" fontAlgn="base">
                <a:spcBef>
                  <a:spcPct val="0"/>
                </a:spcBef>
                <a:spcAft>
                  <a:spcPct val="0"/>
                </a:spcAft>
                <a:defRPr/>
              </a:pPr>
              <a:t>28</a:t>
            </a:fld>
            <a:endParaRPr lang="en-US" altLang="en-US">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7331964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5DA41BB-78A0-490B-8874-36EB708AEC63}" type="slidenum">
              <a:rPr lang="en-US" smtClean="0"/>
              <a:t>29</a:t>
            </a:fld>
            <a:endParaRPr lang="en-US" dirty="0"/>
          </a:p>
        </p:txBody>
      </p:sp>
    </p:spTree>
    <p:extLst>
      <p:ext uri="{BB962C8B-B14F-4D97-AF65-F5344CB8AC3E}">
        <p14:creationId xmlns:p14="http://schemas.microsoft.com/office/powerpoint/2010/main" val="7556413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b="1" baseline="0" dirty="0"/>
          </a:p>
        </p:txBody>
      </p:sp>
      <p:sp>
        <p:nvSpPr>
          <p:cNvPr id="235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Gothic" panose="020B0502020202020204" pitchFamily="34" charset="0"/>
              </a:defRPr>
            </a:lvl1pPr>
            <a:lvl2pPr marL="757066" indent="-291179">
              <a:defRPr>
                <a:solidFill>
                  <a:schemeClr val="tx1"/>
                </a:solidFill>
                <a:latin typeface="Century Gothic" panose="020B0502020202020204" pitchFamily="34" charset="0"/>
              </a:defRPr>
            </a:lvl2pPr>
            <a:lvl3pPr marL="1164717" indent="-232943">
              <a:defRPr>
                <a:solidFill>
                  <a:schemeClr val="tx1"/>
                </a:solidFill>
                <a:latin typeface="Century Gothic" panose="020B0502020202020204" pitchFamily="34" charset="0"/>
              </a:defRPr>
            </a:lvl3pPr>
            <a:lvl4pPr marL="1630604" indent="-232943">
              <a:defRPr>
                <a:solidFill>
                  <a:schemeClr val="tx1"/>
                </a:solidFill>
                <a:latin typeface="Century Gothic" panose="020B0502020202020204" pitchFamily="34" charset="0"/>
              </a:defRPr>
            </a:lvl4pPr>
            <a:lvl5pPr marL="2096491" indent="-232943">
              <a:defRPr>
                <a:solidFill>
                  <a:schemeClr val="tx1"/>
                </a:solidFill>
                <a:latin typeface="Century Gothic" panose="020B0502020202020204" pitchFamily="34" charset="0"/>
              </a:defRPr>
            </a:lvl5pPr>
            <a:lvl6pPr marL="2562377" indent="-232943" defTabSz="465887" eaLnBrk="0" fontAlgn="base" hangingPunct="0">
              <a:spcBef>
                <a:spcPct val="0"/>
              </a:spcBef>
              <a:spcAft>
                <a:spcPct val="0"/>
              </a:spcAft>
              <a:defRPr>
                <a:solidFill>
                  <a:schemeClr val="tx1"/>
                </a:solidFill>
                <a:latin typeface="Century Gothic" panose="020B0502020202020204" pitchFamily="34" charset="0"/>
              </a:defRPr>
            </a:lvl6pPr>
            <a:lvl7pPr marL="3028264" indent="-232943" defTabSz="465887" eaLnBrk="0" fontAlgn="base" hangingPunct="0">
              <a:spcBef>
                <a:spcPct val="0"/>
              </a:spcBef>
              <a:spcAft>
                <a:spcPct val="0"/>
              </a:spcAft>
              <a:defRPr>
                <a:solidFill>
                  <a:schemeClr val="tx1"/>
                </a:solidFill>
                <a:latin typeface="Century Gothic" panose="020B0502020202020204" pitchFamily="34" charset="0"/>
              </a:defRPr>
            </a:lvl7pPr>
            <a:lvl8pPr marL="3494151" indent="-232943" defTabSz="465887" eaLnBrk="0" fontAlgn="base" hangingPunct="0">
              <a:spcBef>
                <a:spcPct val="0"/>
              </a:spcBef>
              <a:spcAft>
                <a:spcPct val="0"/>
              </a:spcAft>
              <a:defRPr>
                <a:solidFill>
                  <a:schemeClr val="tx1"/>
                </a:solidFill>
                <a:latin typeface="Century Gothic" panose="020B0502020202020204" pitchFamily="34" charset="0"/>
              </a:defRPr>
            </a:lvl8pPr>
            <a:lvl9pPr marL="3960038" indent="-232943" defTabSz="465887" eaLnBrk="0" fontAlgn="base" hangingPunct="0">
              <a:spcBef>
                <a:spcPct val="0"/>
              </a:spcBef>
              <a:spcAft>
                <a:spcPct val="0"/>
              </a:spcAft>
              <a:defRPr>
                <a:solidFill>
                  <a:schemeClr val="tx1"/>
                </a:solidFill>
                <a:latin typeface="Century Gothic" panose="020B0502020202020204" pitchFamily="34" charset="0"/>
              </a:defRPr>
            </a:lvl9pPr>
          </a:lstStyle>
          <a:p>
            <a:pPr fontAlgn="base">
              <a:spcBef>
                <a:spcPct val="0"/>
              </a:spcBef>
              <a:spcAft>
                <a:spcPct val="0"/>
              </a:spcAft>
            </a:pPr>
            <a:fld id="{0E81A25B-9DAE-4689-A4A1-0BD8B231733E}" type="slidenum">
              <a:rPr lang="en-US" altLang="en-US" smtClean="0">
                <a:latin typeface="Calibri" panose="020F0502020204030204" pitchFamily="34" charset="0"/>
              </a:rPr>
              <a:pPr fontAlgn="base">
                <a:spcBef>
                  <a:spcPct val="0"/>
                </a:spcBef>
                <a:spcAft>
                  <a:spcPct val="0"/>
                </a:spcAft>
              </a:pPr>
              <a:t>3</a:t>
            </a:fld>
            <a:endParaRPr lang="en-US" altLang="en-US" dirty="0">
              <a:latin typeface="Calibri" panose="020F0502020204030204" pitchFamily="34" charset="0"/>
            </a:endParaRPr>
          </a:p>
        </p:txBody>
      </p:sp>
    </p:spTree>
    <p:extLst>
      <p:ext uri="{BB962C8B-B14F-4D97-AF65-F5344CB8AC3E}">
        <p14:creationId xmlns:p14="http://schemas.microsoft.com/office/powerpoint/2010/main" val="115586408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65DA41BB-78A0-490B-8874-36EB708AEC63}" type="slidenum">
              <a:rPr lang="en-US" smtClean="0"/>
              <a:t>30</a:t>
            </a:fld>
            <a:endParaRPr lang="en-US" dirty="0"/>
          </a:p>
        </p:txBody>
      </p:sp>
    </p:spTree>
    <p:extLst>
      <p:ext uri="{BB962C8B-B14F-4D97-AF65-F5344CB8AC3E}">
        <p14:creationId xmlns:p14="http://schemas.microsoft.com/office/powerpoint/2010/main" val="251347564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65DA41BB-78A0-490B-8874-36EB708AEC63}" type="slidenum">
              <a:rPr lang="en-US" smtClean="0"/>
              <a:t>31</a:t>
            </a:fld>
            <a:endParaRPr lang="en-US"/>
          </a:p>
        </p:txBody>
      </p:sp>
    </p:spTree>
    <p:extLst>
      <p:ext uri="{BB962C8B-B14F-4D97-AF65-F5344CB8AC3E}">
        <p14:creationId xmlns:p14="http://schemas.microsoft.com/office/powerpoint/2010/main" val="211642646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5DA41BB-78A0-490B-8874-36EB708AEC63}" type="slidenum">
              <a:rPr lang="en-US" smtClean="0"/>
              <a:t>32</a:t>
            </a:fld>
            <a:endParaRPr lang="en-US" dirty="0"/>
          </a:p>
        </p:txBody>
      </p:sp>
    </p:spTree>
    <p:extLst>
      <p:ext uri="{BB962C8B-B14F-4D97-AF65-F5344CB8AC3E}">
        <p14:creationId xmlns:p14="http://schemas.microsoft.com/office/powerpoint/2010/main" val="159206805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sz="1200" u="sng" kern="1200" dirty="0">
                <a:solidFill>
                  <a:schemeClr val="tx1"/>
                </a:solidFill>
                <a:effectLst/>
                <a:latin typeface="+mn-lt"/>
                <a:ea typeface="+mn-ea"/>
                <a:cs typeface="+mn-cs"/>
                <a:hlinkClick r:id="rId3"/>
              </a:rPr>
              <a:t>https://www.surveymonkey.com/r/2025CourseFeedback</a:t>
            </a:r>
            <a:endParaRPr lang="en-US" dirty="0"/>
          </a:p>
        </p:txBody>
      </p:sp>
      <p:sp>
        <p:nvSpPr>
          <p:cNvPr id="4" name="Slide Number Placeholder 3"/>
          <p:cNvSpPr>
            <a:spLocks noGrp="1"/>
          </p:cNvSpPr>
          <p:nvPr>
            <p:ph type="sldNum" sz="quarter" idx="10"/>
          </p:nvPr>
        </p:nvSpPr>
        <p:spPr/>
        <p:txBody>
          <a:bodyPr/>
          <a:lstStyle/>
          <a:p>
            <a:fld id="{65DA41BB-78A0-490B-8874-36EB708AEC63}" type="slidenum">
              <a:rPr lang="en-US" smtClean="0"/>
              <a:t>33</a:t>
            </a:fld>
            <a:endParaRPr lang="en-US" dirty="0"/>
          </a:p>
        </p:txBody>
      </p:sp>
    </p:spTree>
    <p:extLst>
      <p:ext uri="{BB962C8B-B14F-4D97-AF65-F5344CB8AC3E}">
        <p14:creationId xmlns:p14="http://schemas.microsoft.com/office/powerpoint/2010/main" val="15288109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5DA41BB-78A0-490B-8874-36EB708AEC63}" type="slidenum">
              <a:rPr lang="en-US" smtClean="0"/>
              <a:t>4</a:t>
            </a:fld>
            <a:endParaRPr lang="en-US" dirty="0"/>
          </a:p>
        </p:txBody>
      </p:sp>
    </p:spTree>
    <p:extLst>
      <p:ext uri="{BB962C8B-B14F-4D97-AF65-F5344CB8AC3E}">
        <p14:creationId xmlns:p14="http://schemas.microsoft.com/office/powerpoint/2010/main" val="37519557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a:defRPr/>
            </a:pPr>
            <a:endParaRPr lang="en-US" dirty="0"/>
          </a:p>
        </p:txBody>
      </p:sp>
      <p:sp>
        <p:nvSpPr>
          <p:cNvPr id="276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Gothic" panose="020B0502020202020204" pitchFamily="34" charset="0"/>
              </a:defRPr>
            </a:lvl1pPr>
            <a:lvl2pPr marL="757066" indent="-291179">
              <a:defRPr>
                <a:solidFill>
                  <a:schemeClr val="tx1"/>
                </a:solidFill>
                <a:latin typeface="Century Gothic" panose="020B0502020202020204" pitchFamily="34" charset="0"/>
              </a:defRPr>
            </a:lvl2pPr>
            <a:lvl3pPr marL="1164717" indent="-232943">
              <a:defRPr>
                <a:solidFill>
                  <a:schemeClr val="tx1"/>
                </a:solidFill>
                <a:latin typeface="Century Gothic" panose="020B0502020202020204" pitchFamily="34" charset="0"/>
              </a:defRPr>
            </a:lvl3pPr>
            <a:lvl4pPr marL="1630604" indent="-232943">
              <a:defRPr>
                <a:solidFill>
                  <a:schemeClr val="tx1"/>
                </a:solidFill>
                <a:latin typeface="Century Gothic" panose="020B0502020202020204" pitchFamily="34" charset="0"/>
              </a:defRPr>
            </a:lvl4pPr>
            <a:lvl5pPr marL="2096491" indent="-232943">
              <a:defRPr>
                <a:solidFill>
                  <a:schemeClr val="tx1"/>
                </a:solidFill>
                <a:latin typeface="Century Gothic" panose="020B0502020202020204" pitchFamily="34" charset="0"/>
              </a:defRPr>
            </a:lvl5pPr>
            <a:lvl6pPr marL="2562377" indent="-232943" defTabSz="465887" eaLnBrk="0" fontAlgn="base" hangingPunct="0">
              <a:spcBef>
                <a:spcPct val="0"/>
              </a:spcBef>
              <a:spcAft>
                <a:spcPct val="0"/>
              </a:spcAft>
              <a:defRPr>
                <a:solidFill>
                  <a:schemeClr val="tx1"/>
                </a:solidFill>
                <a:latin typeface="Century Gothic" panose="020B0502020202020204" pitchFamily="34" charset="0"/>
              </a:defRPr>
            </a:lvl6pPr>
            <a:lvl7pPr marL="3028264" indent="-232943" defTabSz="465887" eaLnBrk="0" fontAlgn="base" hangingPunct="0">
              <a:spcBef>
                <a:spcPct val="0"/>
              </a:spcBef>
              <a:spcAft>
                <a:spcPct val="0"/>
              </a:spcAft>
              <a:defRPr>
                <a:solidFill>
                  <a:schemeClr val="tx1"/>
                </a:solidFill>
                <a:latin typeface="Century Gothic" panose="020B0502020202020204" pitchFamily="34" charset="0"/>
              </a:defRPr>
            </a:lvl7pPr>
            <a:lvl8pPr marL="3494151" indent="-232943" defTabSz="465887" eaLnBrk="0" fontAlgn="base" hangingPunct="0">
              <a:spcBef>
                <a:spcPct val="0"/>
              </a:spcBef>
              <a:spcAft>
                <a:spcPct val="0"/>
              </a:spcAft>
              <a:defRPr>
                <a:solidFill>
                  <a:schemeClr val="tx1"/>
                </a:solidFill>
                <a:latin typeface="Century Gothic" panose="020B0502020202020204" pitchFamily="34" charset="0"/>
              </a:defRPr>
            </a:lvl8pPr>
            <a:lvl9pPr marL="3960038" indent="-232943" defTabSz="465887" eaLnBrk="0" fontAlgn="base" hangingPunct="0">
              <a:spcBef>
                <a:spcPct val="0"/>
              </a:spcBef>
              <a:spcAft>
                <a:spcPct val="0"/>
              </a:spcAft>
              <a:defRPr>
                <a:solidFill>
                  <a:schemeClr val="tx1"/>
                </a:solidFill>
                <a:latin typeface="Century Gothic" panose="020B0502020202020204" pitchFamily="34" charset="0"/>
              </a:defRPr>
            </a:lvl9pPr>
          </a:lstStyle>
          <a:p>
            <a:pPr fontAlgn="base">
              <a:spcBef>
                <a:spcPct val="0"/>
              </a:spcBef>
              <a:spcAft>
                <a:spcPct val="0"/>
              </a:spcAft>
            </a:pPr>
            <a:fld id="{2BDDAE32-99FE-459E-B3F4-DC109DD0315A}" type="slidenum">
              <a:rPr lang="en-US" altLang="en-US" smtClean="0">
                <a:latin typeface="Calibri" panose="020F0502020204030204" pitchFamily="34" charset="0"/>
              </a:rPr>
              <a:pPr fontAlgn="base">
                <a:spcBef>
                  <a:spcPct val="0"/>
                </a:spcBef>
                <a:spcAft>
                  <a:spcPct val="0"/>
                </a:spcAft>
              </a:pPr>
              <a:t>5</a:t>
            </a:fld>
            <a:endParaRPr lang="en-US" altLang="en-US" dirty="0">
              <a:latin typeface="Calibri" panose="020F0502020204030204" pitchFamily="34" charset="0"/>
            </a:endParaRPr>
          </a:p>
        </p:txBody>
      </p:sp>
    </p:spTree>
    <p:extLst>
      <p:ext uri="{BB962C8B-B14F-4D97-AF65-F5344CB8AC3E}">
        <p14:creationId xmlns:p14="http://schemas.microsoft.com/office/powerpoint/2010/main" val="31971012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US" dirty="0"/>
          </a:p>
        </p:txBody>
      </p:sp>
      <p:sp>
        <p:nvSpPr>
          <p:cNvPr id="4" name="Slide Number Placeholder 3"/>
          <p:cNvSpPr>
            <a:spLocks noGrp="1"/>
          </p:cNvSpPr>
          <p:nvPr>
            <p:ph type="sldNum" sz="quarter" idx="10"/>
          </p:nvPr>
        </p:nvSpPr>
        <p:spPr/>
        <p:txBody>
          <a:bodyPr/>
          <a:lstStyle/>
          <a:p>
            <a:fld id="{65DA41BB-78A0-490B-8874-36EB708AEC63}" type="slidenum">
              <a:rPr lang="en-US" smtClean="0"/>
              <a:t>6</a:t>
            </a:fld>
            <a:endParaRPr lang="en-US" dirty="0"/>
          </a:p>
        </p:txBody>
      </p:sp>
    </p:spTree>
    <p:extLst>
      <p:ext uri="{BB962C8B-B14F-4D97-AF65-F5344CB8AC3E}">
        <p14:creationId xmlns:p14="http://schemas.microsoft.com/office/powerpoint/2010/main" val="3387754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fld id="{65DA41BB-78A0-490B-8874-36EB708AEC63}" type="slidenum">
              <a:rPr lang="en-US" smtClean="0"/>
              <a:t>7</a:t>
            </a:fld>
            <a:endParaRPr lang="en-US"/>
          </a:p>
        </p:txBody>
      </p:sp>
    </p:spTree>
    <p:extLst>
      <p:ext uri="{BB962C8B-B14F-4D97-AF65-F5344CB8AC3E}">
        <p14:creationId xmlns:p14="http://schemas.microsoft.com/office/powerpoint/2010/main" val="32822881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5DA41BB-78A0-490B-8874-36EB708AEC63}" type="slidenum">
              <a:rPr lang="en-US" smtClean="0"/>
              <a:t>8</a:t>
            </a:fld>
            <a:endParaRPr lang="en-US"/>
          </a:p>
        </p:txBody>
      </p:sp>
    </p:spTree>
    <p:extLst>
      <p:ext uri="{BB962C8B-B14F-4D97-AF65-F5344CB8AC3E}">
        <p14:creationId xmlns:p14="http://schemas.microsoft.com/office/powerpoint/2010/main" val="24258591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fld id="{65DA41BB-78A0-490B-8874-36EB708AEC63}" type="slidenum">
              <a:rPr lang="en-US" smtClean="0"/>
              <a:t>9</a:t>
            </a:fld>
            <a:endParaRPr lang="en-US"/>
          </a:p>
        </p:txBody>
      </p:sp>
    </p:spTree>
    <p:extLst>
      <p:ext uri="{BB962C8B-B14F-4D97-AF65-F5344CB8AC3E}">
        <p14:creationId xmlns:p14="http://schemas.microsoft.com/office/powerpoint/2010/main" val="24952516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889" y="2514601"/>
            <a:ext cx="8800601"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889" y="4777381"/>
            <a:ext cx="8800601" cy="1126283"/>
          </a:xfrm>
        </p:spPr>
        <p:txBody>
          <a:bodyPr/>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Date Placeholder 3"/>
          <p:cNvSpPr>
            <a:spLocks noGrp="1"/>
          </p:cNvSpPr>
          <p:nvPr>
            <p:ph type="dt" sz="half" idx="10"/>
          </p:nvPr>
        </p:nvSpPr>
        <p:spPr/>
        <p:txBody>
          <a:bodyPr/>
          <a:lstStyle>
            <a:lvl1pPr>
              <a:defRPr/>
            </a:lvl1pPr>
          </a:lstStyle>
          <a:p>
            <a:pPr>
              <a:defRPr/>
            </a:pPr>
            <a:fld id="{7CB05CCE-BFBA-4FD2-8FFF-039DE922817E}" type="datetimeFigureOut">
              <a:rPr lang="en-US"/>
              <a:pPr>
                <a:defRPr/>
              </a:pPr>
              <a:t>9/18/2025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Tree>
    <p:extLst>
      <p:ext uri="{BB962C8B-B14F-4D97-AF65-F5344CB8AC3E}">
        <p14:creationId xmlns:p14="http://schemas.microsoft.com/office/powerpoint/2010/main" val="42405066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701344" y="609600"/>
            <a:ext cx="8789313"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1701344" y="4354046"/>
            <a:ext cx="8789313"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5" name="Date Placeholder 3"/>
          <p:cNvSpPr>
            <a:spLocks noGrp="1"/>
          </p:cNvSpPr>
          <p:nvPr>
            <p:ph type="dt" sz="half" idx="10"/>
          </p:nvPr>
        </p:nvSpPr>
        <p:spPr/>
        <p:txBody>
          <a:bodyPr/>
          <a:lstStyle>
            <a:lvl1pPr>
              <a:defRPr/>
            </a:lvl1pPr>
          </a:lstStyle>
          <a:p>
            <a:pPr>
              <a:defRPr/>
            </a:pPr>
            <a:fld id="{20F011D2-D154-4E23-99DD-A1967F80AF21}" type="datetimeFigureOut">
              <a:rPr lang="en-US"/>
              <a:pPr>
                <a:defRPr/>
              </a:pPr>
              <a:t>9/18/2025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a:xfrm>
            <a:off x="1659465" y="6125711"/>
            <a:ext cx="781051" cy="365125"/>
          </a:xfrm>
        </p:spPr>
        <p:txBody>
          <a:bodyPr/>
          <a:lstStyle>
            <a:lvl1pPr>
              <a:defRPr/>
            </a:lvl1pPr>
          </a:lstStyle>
          <a:p>
            <a:pPr>
              <a:defRPr/>
            </a:pPr>
            <a:fld id="{2E0B2EC8-6E3C-4858-9177-9EFBB06E74FE}" type="slidenum">
              <a:rPr lang="en-US" altLang="en-US"/>
              <a:pPr>
                <a:defRPr/>
              </a:pPr>
              <a:t>‹#›</a:t>
            </a:fld>
            <a:endParaRPr lang="en-US" altLang="en-US" dirty="0"/>
          </a:p>
        </p:txBody>
      </p:sp>
    </p:spTree>
    <p:extLst>
      <p:ext uri="{BB962C8B-B14F-4D97-AF65-F5344CB8AC3E}">
        <p14:creationId xmlns:p14="http://schemas.microsoft.com/office/powerpoint/2010/main" val="22832138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sp>
        <p:nvSpPr>
          <p:cNvPr id="6" name="TextBox 5"/>
          <p:cNvSpPr txBox="1">
            <a:spLocks noChangeArrowheads="1"/>
          </p:cNvSpPr>
          <p:nvPr/>
        </p:nvSpPr>
        <p:spPr bwMode="auto">
          <a:xfrm>
            <a:off x="1899551" y="647700"/>
            <a:ext cx="6096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fontAlgn="base">
              <a:spcBef>
                <a:spcPct val="0"/>
              </a:spcBef>
              <a:spcAft>
                <a:spcPct val="0"/>
              </a:spcAft>
              <a:defRPr>
                <a:solidFill>
                  <a:schemeClr val="tx1"/>
                </a:solidFill>
                <a:latin typeface="Century Gothic" panose="020B0502020202020204" pitchFamily="34" charset="0"/>
              </a:defRPr>
            </a:lvl6pPr>
            <a:lvl7pPr marL="2971800" indent="-228600" defTabSz="457200" fontAlgn="base">
              <a:spcBef>
                <a:spcPct val="0"/>
              </a:spcBef>
              <a:spcAft>
                <a:spcPct val="0"/>
              </a:spcAft>
              <a:defRPr>
                <a:solidFill>
                  <a:schemeClr val="tx1"/>
                </a:solidFill>
                <a:latin typeface="Century Gothic" panose="020B0502020202020204" pitchFamily="34" charset="0"/>
              </a:defRPr>
            </a:lvl7pPr>
            <a:lvl8pPr marL="3429000" indent="-228600" defTabSz="457200" fontAlgn="base">
              <a:spcBef>
                <a:spcPct val="0"/>
              </a:spcBef>
              <a:spcAft>
                <a:spcPct val="0"/>
              </a:spcAft>
              <a:defRPr>
                <a:solidFill>
                  <a:schemeClr val="tx1"/>
                </a:solidFill>
                <a:latin typeface="Century Gothic" panose="020B0502020202020204" pitchFamily="34" charset="0"/>
              </a:defRPr>
            </a:lvl8pPr>
            <a:lvl9pPr marL="3886200" indent="-228600" defTabSz="457200" fontAlgn="base">
              <a:spcBef>
                <a:spcPct val="0"/>
              </a:spcBef>
              <a:spcAft>
                <a:spcPct val="0"/>
              </a:spcAft>
              <a:defRPr>
                <a:solidFill>
                  <a:schemeClr val="tx1"/>
                </a:solidFill>
                <a:latin typeface="Century Gothic" panose="020B0502020202020204" pitchFamily="34" charset="0"/>
              </a:defRPr>
            </a:lvl9pPr>
          </a:lstStyle>
          <a:p>
            <a:pPr eaLnBrk="1" hangingPunct="1">
              <a:defRPr/>
            </a:pPr>
            <a:r>
              <a:rPr lang="en-US" altLang="en-US" sz="8000" dirty="0">
                <a:solidFill>
                  <a:schemeClr val="accent1"/>
                </a:solidFill>
                <a:latin typeface="Arial" panose="020B0604020202020204" pitchFamily="34" charset="0"/>
              </a:rPr>
              <a:t>“</a:t>
            </a:r>
          </a:p>
        </p:txBody>
      </p:sp>
      <p:sp>
        <p:nvSpPr>
          <p:cNvPr id="7" name="TextBox 62"/>
          <p:cNvSpPr txBox="1">
            <a:spLocks noChangeArrowheads="1"/>
          </p:cNvSpPr>
          <p:nvPr/>
        </p:nvSpPr>
        <p:spPr bwMode="auto">
          <a:xfrm>
            <a:off x="10455013" y="2987321"/>
            <a:ext cx="609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fontAlgn="base">
              <a:spcBef>
                <a:spcPct val="0"/>
              </a:spcBef>
              <a:spcAft>
                <a:spcPct val="0"/>
              </a:spcAft>
              <a:defRPr>
                <a:solidFill>
                  <a:schemeClr val="tx1"/>
                </a:solidFill>
                <a:latin typeface="Century Gothic" panose="020B0502020202020204" pitchFamily="34" charset="0"/>
              </a:defRPr>
            </a:lvl6pPr>
            <a:lvl7pPr marL="2971800" indent="-228600" defTabSz="457200" fontAlgn="base">
              <a:spcBef>
                <a:spcPct val="0"/>
              </a:spcBef>
              <a:spcAft>
                <a:spcPct val="0"/>
              </a:spcAft>
              <a:defRPr>
                <a:solidFill>
                  <a:schemeClr val="tx1"/>
                </a:solidFill>
                <a:latin typeface="Century Gothic" panose="020B0502020202020204" pitchFamily="34" charset="0"/>
              </a:defRPr>
            </a:lvl7pPr>
            <a:lvl8pPr marL="3429000" indent="-228600" defTabSz="457200" fontAlgn="base">
              <a:spcBef>
                <a:spcPct val="0"/>
              </a:spcBef>
              <a:spcAft>
                <a:spcPct val="0"/>
              </a:spcAft>
              <a:defRPr>
                <a:solidFill>
                  <a:schemeClr val="tx1"/>
                </a:solidFill>
                <a:latin typeface="Century Gothic" panose="020B0502020202020204" pitchFamily="34" charset="0"/>
              </a:defRPr>
            </a:lvl8pPr>
            <a:lvl9pPr marL="3886200" indent="-228600" defTabSz="457200" fontAlgn="base">
              <a:spcBef>
                <a:spcPct val="0"/>
              </a:spcBef>
              <a:spcAft>
                <a:spcPct val="0"/>
              </a:spcAft>
              <a:defRPr>
                <a:solidFill>
                  <a:schemeClr val="tx1"/>
                </a:solidFill>
                <a:latin typeface="Century Gothic" panose="020B0502020202020204" pitchFamily="34" charset="0"/>
              </a:defRPr>
            </a:lvl9pPr>
          </a:lstStyle>
          <a:p>
            <a:pPr eaLnBrk="1" hangingPunct="1">
              <a:defRPr/>
            </a:pPr>
            <a:r>
              <a:rPr lang="en-US" altLang="en-US" sz="8000" dirty="0">
                <a:solidFill>
                  <a:schemeClr val="accent1"/>
                </a:solidFill>
                <a:latin typeface="Arial" panose="020B0604020202020204" pitchFamily="34" charset="0"/>
              </a:rPr>
              <a:t>”</a:t>
            </a:r>
          </a:p>
        </p:txBody>
      </p:sp>
      <p:sp>
        <p:nvSpPr>
          <p:cNvPr id="2" name="Title 1"/>
          <p:cNvSpPr>
            <a:spLocks noGrp="1"/>
          </p:cNvSpPr>
          <p:nvPr>
            <p:ph type="title"/>
          </p:nvPr>
        </p:nvSpPr>
        <p:spPr>
          <a:xfrm>
            <a:off x="2328800" y="647700"/>
            <a:ext cx="8146116" cy="2895600"/>
          </a:xfrm>
        </p:spPr>
        <p:txBody>
          <a:bodyPr anchor="ctr">
            <a:normAutofit/>
          </a:bodyPr>
          <a:lstStyle>
            <a:lvl1pPr algn="l">
              <a:defRPr sz="4800" b="0" cap="none"/>
            </a:lvl1pPr>
          </a:lstStyle>
          <a:p>
            <a:r>
              <a:rPr lang="en-US" dirty="0"/>
              <a:t>Click to edit Master title style</a:t>
            </a:r>
          </a:p>
        </p:txBody>
      </p:sp>
      <p:sp>
        <p:nvSpPr>
          <p:cNvPr id="13" name="Text Placeholder 9"/>
          <p:cNvSpPr>
            <a:spLocks noGrp="1"/>
          </p:cNvSpPr>
          <p:nvPr>
            <p:ph type="body" sz="quarter" idx="13"/>
          </p:nvPr>
        </p:nvSpPr>
        <p:spPr>
          <a:xfrm>
            <a:off x="2628658" y="3571521"/>
            <a:ext cx="7538517"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1997250" y="4420367"/>
            <a:ext cx="8789313"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8" name="Date Placeholder 3"/>
          <p:cNvSpPr>
            <a:spLocks noGrp="1"/>
          </p:cNvSpPr>
          <p:nvPr>
            <p:ph type="dt" sz="half" idx="14"/>
          </p:nvPr>
        </p:nvSpPr>
        <p:spPr/>
        <p:txBody>
          <a:bodyPr/>
          <a:lstStyle>
            <a:lvl1pPr>
              <a:defRPr/>
            </a:lvl1pPr>
          </a:lstStyle>
          <a:p>
            <a:pPr>
              <a:defRPr/>
            </a:pPr>
            <a:fld id="{A72D4803-7C6B-4758-A867-B4A9E1AA226A}" type="datetimeFigureOut">
              <a:rPr lang="en-US"/>
              <a:pPr>
                <a:defRPr/>
              </a:pPr>
              <a:t>9/18/2025</a:t>
            </a:fld>
            <a:endParaRPr lang="en-US" dirty="0"/>
          </a:p>
        </p:txBody>
      </p:sp>
      <p:sp>
        <p:nvSpPr>
          <p:cNvPr id="9" name="Footer Placeholder 4"/>
          <p:cNvSpPr>
            <a:spLocks noGrp="1"/>
          </p:cNvSpPr>
          <p:nvPr>
            <p:ph type="ftr" sz="quarter" idx="15"/>
          </p:nvPr>
        </p:nvSpPr>
        <p:spPr/>
        <p:txBody>
          <a:bodyPr/>
          <a:lstStyle>
            <a:lvl1pPr>
              <a:defRPr/>
            </a:lvl1pPr>
          </a:lstStyle>
          <a:p>
            <a:pPr>
              <a:defRPr/>
            </a:pPr>
            <a:endParaRPr lang="en-US" dirty="0"/>
          </a:p>
        </p:txBody>
      </p:sp>
    </p:spTree>
    <p:extLst>
      <p:ext uri="{BB962C8B-B14F-4D97-AF65-F5344CB8AC3E}">
        <p14:creationId xmlns:p14="http://schemas.microsoft.com/office/powerpoint/2010/main" val="21834197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sp>
        <p:nvSpPr>
          <p:cNvPr id="5" name="Freeform 11"/>
          <p:cNvSpPr>
            <a:spLocks/>
          </p:cNvSpPr>
          <p:nvPr/>
        </p:nvSpPr>
        <p:spPr bwMode="auto">
          <a:xfrm flipV="1">
            <a:off x="0" y="4910138"/>
            <a:ext cx="1811867" cy="508000"/>
          </a:xfrm>
          <a:custGeom>
            <a:avLst/>
            <a:gdLst>
              <a:gd name="T0" fmla="*/ 233511534 w 7908"/>
              <a:gd name="T1" fmla="*/ 12113514 h 10000"/>
              <a:gd name="T2" fmla="*/ 194150002 w 7908"/>
              <a:gd name="T3" fmla="*/ 485140 h 10000"/>
              <a:gd name="T4" fmla="*/ 193293730 w 7908"/>
              <a:gd name="T5" fmla="*/ 242570 h 10000"/>
              <a:gd name="T6" fmla="*/ 190842796 w 7908"/>
              <a:gd name="T7" fmla="*/ 0 h 10000"/>
              <a:gd name="T8" fmla="*/ 175251704 w 7908"/>
              <a:gd name="T9" fmla="*/ 0 h 10000"/>
              <a:gd name="T10" fmla="*/ 0 w 7908"/>
              <a:gd name="T11" fmla="*/ 160020 h 10000"/>
              <a:gd name="T12" fmla="*/ 0 w 7908"/>
              <a:gd name="T13" fmla="*/ 25806400 h 10000"/>
              <a:gd name="T14" fmla="*/ 175251704 w 7908"/>
              <a:gd name="T15" fmla="*/ 25682550 h 10000"/>
              <a:gd name="T16" fmla="*/ 190842796 w 7908"/>
              <a:gd name="T17" fmla="*/ 25682550 h 10000"/>
              <a:gd name="T18" fmla="*/ 193293730 w 7908"/>
              <a:gd name="T19" fmla="*/ 25442520 h 10000"/>
              <a:gd name="T20" fmla="*/ 194150002 w 7908"/>
              <a:gd name="T21" fmla="*/ 25197359 h 10000"/>
              <a:gd name="T22" fmla="*/ 233511534 w 7908"/>
              <a:gd name="T23" fmla="*/ 13568985 h 10000"/>
              <a:gd name="T24" fmla="*/ 233511534 w 7908"/>
              <a:gd name="T25" fmla="*/ 12113514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800" dirty="0"/>
          </a:p>
        </p:txBody>
      </p:sp>
      <p:sp>
        <p:nvSpPr>
          <p:cNvPr id="2" name="Title 1"/>
          <p:cNvSpPr>
            <a:spLocks noGrp="1"/>
          </p:cNvSpPr>
          <p:nvPr>
            <p:ph type="title"/>
          </p:nvPr>
        </p:nvSpPr>
        <p:spPr>
          <a:xfrm>
            <a:off x="2589888" y="2438402"/>
            <a:ext cx="8789313"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888" y="5181600"/>
            <a:ext cx="8789313" cy="729622"/>
          </a:xfrm>
        </p:spPr>
        <p:txBody>
          <a:bodyPr rtlCol="0">
            <a:normAutofit/>
          </a:bodyPr>
          <a:lstStyle>
            <a:lvl1pPr>
              <a:buNone/>
              <a:defRPr lang="en-US">
                <a:solidFill>
                  <a:schemeClr val="tx1">
                    <a:lumMod val="65000"/>
                    <a:lumOff val="35000"/>
                  </a:schemeClr>
                </a:solidFill>
              </a:defRPr>
            </a:lvl1pPr>
          </a:lstStyle>
          <a:p>
            <a:pPr lvl="0"/>
            <a:r>
              <a:rPr lang="en-US"/>
              <a:t>Edit Master text styles</a:t>
            </a:r>
          </a:p>
        </p:txBody>
      </p:sp>
      <p:sp>
        <p:nvSpPr>
          <p:cNvPr id="6" name="Date Placeholder 4"/>
          <p:cNvSpPr>
            <a:spLocks noGrp="1"/>
          </p:cNvSpPr>
          <p:nvPr>
            <p:ph type="dt" sz="half" idx="10"/>
          </p:nvPr>
        </p:nvSpPr>
        <p:spPr/>
        <p:txBody>
          <a:bodyPr/>
          <a:lstStyle>
            <a:lvl1pPr>
              <a:defRPr/>
            </a:lvl1pPr>
          </a:lstStyle>
          <a:p>
            <a:pPr>
              <a:defRPr/>
            </a:pPr>
            <a:fld id="{6C632778-693B-4242-9C2F-A30F7E2692E1}" type="datetimeFigureOut">
              <a:rPr lang="en-US"/>
              <a:pPr>
                <a:defRPr/>
              </a:pPr>
              <a:t>9/18/2025</a:t>
            </a:fld>
            <a:endParaRPr lang="en-US" dirty="0"/>
          </a:p>
        </p:txBody>
      </p:sp>
      <p:sp>
        <p:nvSpPr>
          <p:cNvPr id="7" name="Footer Placeholder 5"/>
          <p:cNvSpPr>
            <a:spLocks noGrp="1"/>
          </p:cNvSpPr>
          <p:nvPr>
            <p:ph type="ftr" sz="quarter" idx="11"/>
          </p:nvPr>
        </p:nvSpPr>
        <p:spPr/>
        <p:txBody>
          <a:bodyPr/>
          <a:lstStyle>
            <a:lvl1pPr>
              <a:defRPr/>
            </a:lvl1pPr>
          </a:lstStyle>
          <a:p>
            <a:pPr>
              <a:defRPr/>
            </a:pPr>
            <a:endParaRPr lang="en-US" dirty="0"/>
          </a:p>
        </p:txBody>
      </p:sp>
      <p:sp>
        <p:nvSpPr>
          <p:cNvPr id="8" name="Slide Number Placeholder 6"/>
          <p:cNvSpPr>
            <a:spLocks noGrp="1"/>
          </p:cNvSpPr>
          <p:nvPr>
            <p:ph type="sldNum" sz="quarter" idx="12"/>
          </p:nvPr>
        </p:nvSpPr>
        <p:spPr>
          <a:xfrm>
            <a:off x="681567" y="4983164"/>
            <a:ext cx="781051" cy="365125"/>
          </a:xfrm>
        </p:spPr>
        <p:txBody>
          <a:bodyPr/>
          <a:lstStyle>
            <a:lvl1pPr>
              <a:defRPr/>
            </a:lvl1pPr>
          </a:lstStyle>
          <a:p>
            <a:pPr>
              <a:defRPr/>
            </a:pPr>
            <a:fld id="{F57127E8-8B54-411F-8C2B-242AD668BD27}" type="slidenum">
              <a:rPr lang="en-US" altLang="en-US"/>
              <a:pPr>
                <a:defRPr/>
              </a:pPr>
              <a:t>‹#›</a:t>
            </a:fld>
            <a:endParaRPr lang="en-US" altLang="en-US" dirty="0"/>
          </a:p>
        </p:txBody>
      </p:sp>
    </p:spTree>
    <p:extLst>
      <p:ext uri="{BB962C8B-B14F-4D97-AF65-F5344CB8AC3E}">
        <p14:creationId xmlns:p14="http://schemas.microsoft.com/office/powerpoint/2010/main" val="10228537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Quote Name Card">
    <p:spTree>
      <p:nvGrpSpPr>
        <p:cNvPr id="1" name=""/>
        <p:cNvGrpSpPr/>
        <p:nvPr/>
      </p:nvGrpSpPr>
      <p:grpSpPr>
        <a:xfrm>
          <a:off x="0" y="0"/>
          <a:ext cx="0" cy="0"/>
          <a:chOff x="0" y="0"/>
          <a:chExt cx="0" cy="0"/>
        </a:xfrm>
      </p:grpSpPr>
      <p:sp>
        <p:nvSpPr>
          <p:cNvPr id="5" name="Freeform 11"/>
          <p:cNvSpPr>
            <a:spLocks/>
          </p:cNvSpPr>
          <p:nvPr/>
        </p:nvSpPr>
        <p:spPr bwMode="auto">
          <a:xfrm flipV="1">
            <a:off x="0" y="4910138"/>
            <a:ext cx="1811867" cy="508000"/>
          </a:xfrm>
          <a:custGeom>
            <a:avLst/>
            <a:gdLst>
              <a:gd name="T0" fmla="*/ 233511534 w 7908"/>
              <a:gd name="T1" fmla="*/ 12113514 h 10000"/>
              <a:gd name="T2" fmla="*/ 194150002 w 7908"/>
              <a:gd name="T3" fmla="*/ 485140 h 10000"/>
              <a:gd name="T4" fmla="*/ 193293730 w 7908"/>
              <a:gd name="T5" fmla="*/ 242570 h 10000"/>
              <a:gd name="T6" fmla="*/ 190842796 w 7908"/>
              <a:gd name="T7" fmla="*/ 0 h 10000"/>
              <a:gd name="T8" fmla="*/ 175251704 w 7908"/>
              <a:gd name="T9" fmla="*/ 0 h 10000"/>
              <a:gd name="T10" fmla="*/ 0 w 7908"/>
              <a:gd name="T11" fmla="*/ 160020 h 10000"/>
              <a:gd name="T12" fmla="*/ 0 w 7908"/>
              <a:gd name="T13" fmla="*/ 25806400 h 10000"/>
              <a:gd name="T14" fmla="*/ 175251704 w 7908"/>
              <a:gd name="T15" fmla="*/ 25682550 h 10000"/>
              <a:gd name="T16" fmla="*/ 190842796 w 7908"/>
              <a:gd name="T17" fmla="*/ 25682550 h 10000"/>
              <a:gd name="T18" fmla="*/ 193293730 w 7908"/>
              <a:gd name="T19" fmla="*/ 25442520 h 10000"/>
              <a:gd name="T20" fmla="*/ 194150002 w 7908"/>
              <a:gd name="T21" fmla="*/ 25197359 h 10000"/>
              <a:gd name="T22" fmla="*/ 233511534 w 7908"/>
              <a:gd name="T23" fmla="*/ 13568985 h 10000"/>
              <a:gd name="T24" fmla="*/ 233511534 w 7908"/>
              <a:gd name="T25" fmla="*/ 12113514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800" dirty="0"/>
          </a:p>
        </p:txBody>
      </p:sp>
      <p:sp>
        <p:nvSpPr>
          <p:cNvPr id="6" name="TextBox 5"/>
          <p:cNvSpPr txBox="1">
            <a:spLocks noChangeArrowheads="1"/>
          </p:cNvSpPr>
          <p:nvPr/>
        </p:nvSpPr>
        <p:spPr bwMode="auto">
          <a:xfrm>
            <a:off x="2410884" y="647700"/>
            <a:ext cx="6096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fontAlgn="base">
              <a:spcBef>
                <a:spcPct val="0"/>
              </a:spcBef>
              <a:spcAft>
                <a:spcPct val="0"/>
              </a:spcAft>
              <a:defRPr>
                <a:solidFill>
                  <a:schemeClr val="tx1"/>
                </a:solidFill>
                <a:latin typeface="Century Gothic" panose="020B0502020202020204" pitchFamily="34" charset="0"/>
              </a:defRPr>
            </a:lvl6pPr>
            <a:lvl7pPr marL="2971800" indent="-228600" defTabSz="457200" fontAlgn="base">
              <a:spcBef>
                <a:spcPct val="0"/>
              </a:spcBef>
              <a:spcAft>
                <a:spcPct val="0"/>
              </a:spcAft>
              <a:defRPr>
                <a:solidFill>
                  <a:schemeClr val="tx1"/>
                </a:solidFill>
                <a:latin typeface="Century Gothic" panose="020B0502020202020204" pitchFamily="34" charset="0"/>
              </a:defRPr>
            </a:lvl7pPr>
            <a:lvl8pPr marL="3429000" indent="-228600" defTabSz="457200" fontAlgn="base">
              <a:spcBef>
                <a:spcPct val="0"/>
              </a:spcBef>
              <a:spcAft>
                <a:spcPct val="0"/>
              </a:spcAft>
              <a:defRPr>
                <a:solidFill>
                  <a:schemeClr val="tx1"/>
                </a:solidFill>
                <a:latin typeface="Century Gothic" panose="020B0502020202020204" pitchFamily="34" charset="0"/>
              </a:defRPr>
            </a:lvl8pPr>
            <a:lvl9pPr marL="3886200" indent="-228600" defTabSz="457200" fontAlgn="base">
              <a:spcBef>
                <a:spcPct val="0"/>
              </a:spcBef>
              <a:spcAft>
                <a:spcPct val="0"/>
              </a:spcAft>
              <a:defRPr>
                <a:solidFill>
                  <a:schemeClr val="tx1"/>
                </a:solidFill>
                <a:latin typeface="Century Gothic" panose="020B0502020202020204" pitchFamily="34" charset="0"/>
              </a:defRPr>
            </a:lvl9pPr>
          </a:lstStyle>
          <a:p>
            <a:pPr eaLnBrk="1" hangingPunct="1">
              <a:defRPr/>
            </a:pPr>
            <a:r>
              <a:rPr lang="en-US" altLang="en-US" sz="8000" dirty="0">
                <a:solidFill>
                  <a:schemeClr val="accent1"/>
                </a:solidFill>
                <a:latin typeface="Arial" panose="020B0604020202020204" pitchFamily="34" charset="0"/>
              </a:rPr>
              <a:t>“</a:t>
            </a:r>
          </a:p>
        </p:txBody>
      </p:sp>
      <p:sp>
        <p:nvSpPr>
          <p:cNvPr id="7" name="TextBox 62"/>
          <p:cNvSpPr txBox="1">
            <a:spLocks noChangeArrowheads="1"/>
          </p:cNvSpPr>
          <p:nvPr/>
        </p:nvSpPr>
        <p:spPr bwMode="auto">
          <a:xfrm>
            <a:off x="10892367" y="2905125"/>
            <a:ext cx="609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fontAlgn="base">
              <a:spcBef>
                <a:spcPct val="0"/>
              </a:spcBef>
              <a:spcAft>
                <a:spcPct val="0"/>
              </a:spcAft>
              <a:defRPr>
                <a:solidFill>
                  <a:schemeClr val="tx1"/>
                </a:solidFill>
                <a:latin typeface="Century Gothic" panose="020B0502020202020204" pitchFamily="34" charset="0"/>
              </a:defRPr>
            </a:lvl6pPr>
            <a:lvl7pPr marL="2971800" indent="-228600" defTabSz="457200" fontAlgn="base">
              <a:spcBef>
                <a:spcPct val="0"/>
              </a:spcBef>
              <a:spcAft>
                <a:spcPct val="0"/>
              </a:spcAft>
              <a:defRPr>
                <a:solidFill>
                  <a:schemeClr val="tx1"/>
                </a:solidFill>
                <a:latin typeface="Century Gothic" panose="020B0502020202020204" pitchFamily="34" charset="0"/>
              </a:defRPr>
            </a:lvl7pPr>
            <a:lvl8pPr marL="3429000" indent="-228600" defTabSz="457200" fontAlgn="base">
              <a:spcBef>
                <a:spcPct val="0"/>
              </a:spcBef>
              <a:spcAft>
                <a:spcPct val="0"/>
              </a:spcAft>
              <a:defRPr>
                <a:solidFill>
                  <a:schemeClr val="tx1"/>
                </a:solidFill>
                <a:latin typeface="Century Gothic" panose="020B0502020202020204" pitchFamily="34" charset="0"/>
              </a:defRPr>
            </a:lvl8pPr>
            <a:lvl9pPr marL="3886200" indent="-228600" defTabSz="457200" fontAlgn="base">
              <a:spcBef>
                <a:spcPct val="0"/>
              </a:spcBef>
              <a:spcAft>
                <a:spcPct val="0"/>
              </a:spcAft>
              <a:defRPr>
                <a:solidFill>
                  <a:schemeClr val="tx1"/>
                </a:solidFill>
                <a:latin typeface="Century Gothic" panose="020B0502020202020204" pitchFamily="34" charset="0"/>
              </a:defRPr>
            </a:lvl9pPr>
          </a:lstStyle>
          <a:p>
            <a:pPr eaLnBrk="1" hangingPunct="1">
              <a:defRPr/>
            </a:pPr>
            <a:r>
              <a:rPr lang="en-US" altLang="en-US" sz="8000" dirty="0">
                <a:solidFill>
                  <a:schemeClr val="accent1"/>
                </a:solidFill>
                <a:latin typeface="Arial" panose="020B0604020202020204" pitchFamily="34" charset="0"/>
              </a:rPr>
              <a:t>”</a:t>
            </a:r>
          </a:p>
        </p:txBody>
      </p:sp>
      <p:sp>
        <p:nvSpPr>
          <p:cNvPr id="13" name="Title 1"/>
          <p:cNvSpPr>
            <a:spLocks noGrp="1"/>
          </p:cNvSpPr>
          <p:nvPr>
            <p:ph type="title"/>
          </p:nvPr>
        </p:nvSpPr>
        <p:spPr>
          <a:xfrm>
            <a:off x="2917498" y="609600"/>
            <a:ext cx="814611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887" y="4343400"/>
            <a:ext cx="8917723"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887" y="5181600"/>
            <a:ext cx="8917723" cy="729622"/>
          </a:xfrm>
        </p:spPr>
        <p:txBody>
          <a:bodyPr rtlCol="0">
            <a:normAutofit/>
          </a:bodyPr>
          <a:lstStyle>
            <a:lvl1pPr>
              <a:buNone/>
              <a:defRPr lang="en-US">
                <a:solidFill>
                  <a:schemeClr val="tx1">
                    <a:lumMod val="65000"/>
                    <a:lumOff val="35000"/>
                  </a:schemeClr>
                </a:solidFill>
              </a:defRPr>
            </a:lvl1pPr>
          </a:lstStyle>
          <a:p>
            <a:pPr lvl="0"/>
            <a:r>
              <a:rPr lang="en-US"/>
              <a:t>Edit Master text styles</a:t>
            </a:r>
          </a:p>
        </p:txBody>
      </p:sp>
      <p:sp>
        <p:nvSpPr>
          <p:cNvPr id="8" name="Date Placeholder 4"/>
          <p:cNvSpPr>
            <a:spLocks noGrp="1"/>
          </p:cNvSpPr>
          <p:nvPr>
            <p:ph type="dt" sz="half" idx="14"/>
          </p:nvPr>
        </p:nvSpPr>
        <p:spPr/>
        <p:txBody>
          <a:bodyPr/>
          <a:lstStyle>
            <a:lvl1pPr>
              <a:defRPr/>
            </a:lvl1pPr>
          </a:lstStyle>
          <a:p>
            <a:pPr>
              <a:defRPr/>
            </a:pPr>
            <a:fld id="{AF9E7871-2838-4E8A-AD9B-3D6912C1EB86}" type="datetimeFigureOut">
              <a:rPr lang="en-US"/>
              <a:pPr>
                <a:defRPr/>
              </a:pPr>
              <a:t>9/18/2025</a:t>
            </a:fld>
            <a:endParaRPr lang="en-US" dirty="0"/>
          </a:p>
        </p:txBody>
      </p:sp>
      <p:sp>
        <p:nvSpPr>
          <p:cNvPr id="9" name="Footer Placeholder 5"/>
          <p:cNvSpPr>
            <a:spLocks noGrp="1"/>
          </p:cNvSpPr>
          <p:nvPr>
            <p:ph type="ftr" sz="quarter" idx="15"/>
          </p:nvPr>
        </p:nvSpPr>
        <p:spPr/>
        <p:txBody>
          <a:bodyPr/>
          <a:lstStyle>
            <a:lvl1pPr>
              <a:defRPr/>
            </a:lvl1pPr>
          </a:lstStyle>
          <a:p>
            <a:pPr>
              <a:defRPr/>
            </a:pPr>
            <a:endParaRPr lang="en-US" dirty="0"/>
          </a:p>
        </p:txBody>
      </p:sp>
      <p:sp>
        <p:nvSpPr>
          <p:cNvPr id="10" name="Slide Number Placeholder 6"/>
          <p:cNvSpPr>
            <a:spLocks noGrp="1"/>
          </p:cNvSpPr>
          <p:nvPr>
            <p:ph type="sldNum" sz="quarter" idx="16"/>
          </p:nvPr>
        </p:nvSpPr>
        <p:spPr>
          <a:xfrm>
            <a:off x="681567" y="4983164"/>
            <a:ext cx="781051" cy="365125"/>
          </a:xfrm>
        </p:spPr>
        <p:txBody>
          <a:bodyPr/>
          <a:lstStyle>
            <a:lvl1pPr>
              <a:defRPr/>
            </a:lvl1pPr>
          </a:lstStyle>
          <a:p>
            <a:pPr>
              <a:defRPr/>
            </a:pPr>
            <a:fld id="{A6477B9E-8FD5-4F6C-A542-ED83B49C84FC}" type="slidenum">
              <a:rPr lang="en-US" altLang="en-US"/>
              <a:pPr>
                <a:defRPr/>
              </a:pPr>
              <a:t>‹#›</a:t>
            </a:fld>
            <a:endParaRPr lang="en-US" altLang="en-US" dirty="0"/>
          </a:p>
        </p:txBody>
      </p:sp>
    </p:spTree>
    <p:extLst>
      <p:ext uri="{BB962C8B-B14F-4D97-AF65-F5344CB8AC3E}">
        <p14:creationId xmlns:p14="http://schemas.microsoft.com/office/powerpoint/2010/main" val="295182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True or False">
    <p:spTree>
      <p:nvGrpSpPr>
        <p:cNvPr id="1" name=""/>
        <p:cNvGrpSpPr/>
        <p:nvPr/>
      </p:nvGrpSpPr>
      <p:grpSpPr>
        <a:xfrm>
          <a:off x="0" y="0"/>
          <a:ext cx="0" cy="0"/>
          <a:chOff x="0" y="0"/>
          <a:chExt cx="0" cy="0"/>
        </a:xfrm>
      </p:grpSpPr>
      <p:sp>
        <p:nvSpPr>
          <p:cNvPr id="5" name="Freeform 11"/>
          <p:cNvSpPr>
            <a:spLocks/>
          </p:cNvSpPr>
          <p:nvPr/>
        </p:nvSpPr>
        <p:spPr bwMode="auto">
          <a:xfrm flipV="1">
            <a:off x="0" y="4910138"/>
            <a:ext cx="1811867" cy="508000"/>
          </a:xfrm>
          <a:custGeom>
            <a:avLst/>
            <a:gdLst>
              <a:gd name="T0" fmla="*/ 233511534 w 7908"/>
              <a:gd name="T1" fmla="*/ 12113514 h 10000"/>
              <a:gd name="T2" fmla="*/ 194150002 w 7908"/>
              <a:gd name="T3" fmla="*/ 485140 h 10000"/>
              <a:gd name="T4" fmla="*/ 193293730 w 7908"/>
              <a:gd name="T5" fmla="*/ 242570 h 10000"/>
              <a:gd name="T6" fmla="*/ 190842796 w 7908"/>
              <a:gd name="T7" fmla="*/ 0 h 10000"/>
              <a:gd name="T8" fmla="*/ 175251704 w 7908"/>
              <a:gd name="T9" fmla="*/ 0 h 10000"/>
              <a:gd name="T10" fmla="*/ 0 w 7908"/>
              <a:gd name="T11" fmla="*/ 160020 h 10000"/>
              <a:gd name="T12" fmla="*/ 0 w 7908"/>
              <a:gd name="T13" fmla="*/ 25806400 h 10000"/>
              <a:gd name="T14" fmla="*/ 175251704 w 7908"/>
              <a:gd name="T15" fmla="*/ 25682550 h 10000"/>
              <a:gd name="T16" fmla="*/ 190842796 w 7908"/>
              <a:gd name="T17" fmla="*/ 25682550 h 10000"/>
              <a:gd name="T18" fmla="*/ 193293730 w 7908"/>
              <a:gd name="T19" fmla="*/ 25442520 h 10000"/>
              <a:gd name="T20" fmla="*/ 194150002 w 7908"/>
              <a:gd name="T21" fmla="*/ 25197359 h 10000"/>
              <a:gd name="T22" fmla="*/ 233511534 w 7908"/>
              <a:gd name="T23" fmla="*/ 13568985 h 10000"/>
              <a:gd name="T24" fmla="*/ 233511534 w 7908"/>
              <a:gd name="T25" fmla="*/ 12113514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800" dirty="0"/>
          </a:p>
        </p:txBody>
      </p:sp>
      <p:sp>
        <p:nvSpPr>
          <p:cNvPr id="2" name="Title 1"/>
          <p:cNvSpPr>
            <a:spLocks noGrp="1"/>
          </p:cNvSpPr>
          <p:nvPr>
            <p:ph type="title"/>
          </p:nvPr>
        </p:nvSpPr>
        <p:spPr>
          <a:xfrm>
            <a:off x="2589888" y="627407"/>
            <a:ext cx="8789312"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888" y="4343400"/>
            <a:ext cx="8789313"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888" y="5181600"/>
            <a:ext cx="8789313" cy="729622"/>
          </a:xfrm>
        </p:spPr>
        <p:txBody>
          <a:bodyPr rtlCol="0">
            <a:normAutofit/>
          </a:bodyPr>
          <a:lstStyle>
            <a:lvl1pPr>
              <a:buNone/>
              <a:defRPr lang="en-US">
                <a:solidFill>
                  <a:schemeClr val="tx1">
                    <a:lumMod val="65000"/>
                    <a:lumOff val="35000"/>
                  </a:schemeClr>
                </a:solidFill>
              </a:defRPr>
            </a:lvl1pPr>
          </a:lstStyle>
          <a:p>
            <a:pPr lvl="0"/>
            <a:r>
              <a:rPr lang="en-US"/>
              <a:t>Edit Master text styles</a:t>
            </a:r>
          </a:p>
        </p:txBody>
      </p:sp>
      <p:sp>
        <p:nvSpPr>
          <p:cNvPr id="6" name="Date Placeholder 4"/>
          <p:cNvSpPr>
            <a:spLocks noGrp="1"/>
          </p:cNvSpPr>
          <p:nvPr>
            <p:ph type="dt" sz="half" idx="14"/>
          </p:nvPr>
        </p:nvSpPr>
        <p:spPr/>
        <p:txBody>
          <a:bodyPr/>
          <a:lstStyle>
            <a:lvl1pPr>
              <a:defRPr/>
            </a:lvl1pPr>
          </a:lstStyle>
          <a:p>
            <a:pPr>
              <a:defRPr/>
            </a:pPr>
            <a:fld id="{CB0BB4F6-60A4-4CD2-86A8-D3378F057C16}" type="datetimeFigureOut">
              <a:rPr lang="en-US"/>
              <a:pPr>
                <a:defRPr/>
              </a:pPr>
              <a:t>9/18/2025</a:t>
            </a:fld>
            <a:endParaRPr lang="en-US" dirty="0"/>
          </a:p>
        </p:txBody>
      </p:sp>
      <p:sp>
        <p:nvSpPr>
          <p:cNvPr id="7" name="Footer Placeholder 5"/>
          <p:cNvSpPr>
            <a:spLocks noGrp="1"/>
          </p:cNvSpPr>
          <p:nvPr>
            <p:ph type="ftr" sz="quarter" idx="15"/>
          </p:nvPr>
        </p:nvSpPr>
        <p:spPr/>
        <p:txBody>
          <a:bodyPr/>
          <a:lstStyle>
            <a:lvl1pPr>
              <a:defRPr/>
            </a:lvl1pPr>
          </a:lstStyle>
          <a:p>
            <a:pPr>
              <a:defRPr/>
            </a:pPr>
            <a:endParaRPr lang="en-US" dirty="0"/>
          </a:p>
        </p:txBody>
      </p:sp>
      <p:sp>
        <p:nvSpPr>
          <p:cNvPr id="8" name="Slide Number Placeholder 6"/>
          <p:cNvSpPr>
            <a:spLocks noGrp="1"/>
          </p:cNvSpPr>
          <p:nvPr>
            <p:ph type="sldNum" sz="quarter" idx="16"/>
          </p:nvPr>
        </p:nvSpPr>
        <p:spPr>
          <a:xfrm>
            <a:off x="681567" y="4983164"/>
            <a:ext cx="781051" cy="365125"/>
          </a:xfrm>
        </p:spPr>
        <p:txBody>
          <a:bodyPr/>
          <a:lstStyle>
            <a:lvl1pPr>
              <a:defRPr/>
            </a:lvl1pPr>
          </a:lstStyle>
          <a:p>
            <a:pPr>
              <a:defRPr/>
            </a:pPr>
            <a:fld id="{6AB1DFCB-0F9D-432B-AABD-223E2E6FDAA0}" type="slidenum">
              <a:rPr lang="en-US" altLang="en-US"/>
              <a:pPr>
                <a:defRPr/>
              </a:pPr>
              <a:t>‹#›</a:t>
            </a:fld>
            <a:endParaRPr lang="en-US" altLang="en-US" dirty="0"/>
          </a:p>
        </p:txBody>
      </p:sp>
    </p:spTree>
    <p:extLst>
      <p:ext uri="{BB962C8B-B14F-4D97-AF65-F5344CB8AC3E}">
        <p14:creationId xmlns:p14="http://schemas.microsoft.com/office/powerpoint/2010/main" val="12012205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4" name="Freeform 11"/>
          <p:cNvSpPr>
            <a:spLocks/>
          </p:cNvSpPr>
          <p:nvPr/>
        </p:nvSpPr>
        <p:spPr bwMode="auto">
          <a:xfrm flipV="1">
            <a:off x="0" y="711200"/>
            <a:ext cx="1811867" cy="508000"/>
          </a:xfrm>
          <a:custGeom>
            <a:avLst/>
            <a:gdLst>
              <a:gd name="T0" fmla="*/ 233511534 w 7908"/>
              <a:gd name="T1" fmla="*/ 12113514 h 10000"/>
              <a:gd name="T2" fmla="*/ 194150002 w 7908"/>
              <a:gd name="T3" fmla="*/ 485140 h 10000"/>
              <a:gd name="T4" fmla="*/ 193293730 w 7908"/>
              <a:gd name="T5" fmla="*/ 242570 h 10000"/>
              <a:gd name="T6" fmla="*/ 190842796 w 7908"/>
              <a:gd name="T7" fmla="*/ 0 h 10000"/>
              <a:gd name="T8" fmla="*/ 175251704 w 7908"/>
              <a:gd name="T9" fmla="*/ 0 h 10000"/>
              <a:gd name="T10" fmla="*/ 0 w 7908"/>
              <a:gd name="T11" fmla="*/ 160020 h 10000"/>
              <a:gd name="T12" fmla="*/ 0 w 7908"/>
              <a:gd name="T13" fmla="*/ 25806400 h 10000"/>
              <a:gd name="T14" fmla="*/ 175251704 w 7908"/>
              <a:gd name="T15" fmla="*/ 25682550 h 10000"/>
              <a:gd name="T16" fmla="*/ 190842796 w 7908"/>
              <a:gd name="T17" fmla="*/ 25682550 h 10000"/>
              <a:gd name="T18" fmla="*/ 193293730 w 7908"/>
              <a:gd name="T19" fmla="*/ 25442520 h 10000"/>
              <a:gd name="T20" fmla="*/ 194150002 w 7908"/>
              <a:gd name="T21" fmla="*/ 25197359 h 10000"/>
              <a:gd name="T22" fmla="*/ 233511534 w 7908"/>
              <a:gd name="T23" fmla="*/ 13568985 h 10000"/>
              <a:gd name="T24" fmla="*/ 233511534 w 7908"/>
              <a:gd name="T25" fmla="*/ 12113514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800" dirty="0"/>
          </a:p>
        </p:txBody>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4F255358-8153-4B3F-A80A-C17A965D2624}" type="datetimeFigureOut">
              <a:rPr lang="en-US"/>
              <a:pPr>
                <a:defRPr/>
              </a:pPr>
              <a:t>9/18/2025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7F63A006-6819-4B82-AA7D-22759C35E4C4}" type="slidenum">
              <a:rPr lang="en-US" altLang="en-US"/>
              <a:pPr>
                <a:defRPr/>
              </a:pPr>
              <a:t>‹#›</a:t>
            </a:fld>
            <a:endParaRPr lang="en-US" altLang="en-US" dirty="0"/>
          </a:p>
        </p:txBody>
      </p:sp>
    </p:spTree>
    <p:extLst>
      <p:ext uri="{BB962C8B-B14F-4D97-AF65-F5344CB8AC3E}">
        <p14:creationId xmlns:p14="http://schemas.microsoft.com/office/powerpoint/2010/main" val="17907832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Freeform 11"/>
          <p:cNvSpPr>
            <a:spLocks/>
          </p:cNvSpPr>
          <p:nvPr/>
        </p:nvSpPr>
        <p:spPr bwMode="auto">
          <a:xfrm flipV="1">
            <a:off x="0" y="711200"/>
            <a:ext cx="1811867" cy="508000"/>
          </a:xfrm>
          <a:custGeom>
            <a:avLst/>
            <a:gdLst>
              <a:gd name="T0" fmla="*/ 233511534 w 7908"/>
              <a:gd name="T1" fmla="*/ 12113514 h 10000"/>
              <a:gd name="T2" fmla="*/ 194150002 w 7908"/>
              <a:gd name="T3" fmla="*/ 485140 h 10000"/>
              <a:gd name="T4" fmla="*/ 193293730 w 7908"/>
              <a:gd name="T5" fmla="*/ 242570 h 10000"/>
              <a:gd name="T6" fmla="*/ 190842796 w 7908"/>
              <a:gd name="T7" fmla="*/ 0 h 10000"/>
              <a:gd name="T8" fmla="*/ 175251704 w 7908"/>
              <a:gd name="T9" fmla="*/ 0 h 10000"/>
              <a:gd name="T10" fmla="*/ 0 w 7908"/>
              <a:gd name="T11" fmla="*/ 160020 h 10000"/>
              <a:gd name="T12" fmla="*/ 0 w 7908"/>
              <a:gd name="T13" fmla="*/ 25806400 h 10000"/>
              <a:gd name="T14" fmla="*/ 175251704 w 7908"/>
              <a:gd name="T15" fmla="*/ 25682550 h 10000"/>
              <a:gd name="T16" fmla="*/ 190842796 w 7908"/>
              <a:gd name="T17" fmla="*/ 25682550 h 10000"/>
              <a:gd name="T18" fmla="*/ 193293730 w 7908"/>
              <a:gd name="T19" fmla="*/ 25442520 h 10000"/>
              <a:gd name="T20" fmla="*/ 194150002 w 7908"/>
              <a:gd name="T21" fmla="*/ 25197359 h 10000"/>
              <a:gd name="T22" fmla="*/ 233511534 w 7908"/>
              <a:gd name="T23" fmla="*/ 13568985 h 10000"/>
              <a:gd name="T24" fmla="*/ 233511534 w 7908"/>
              <a:gd name="T25" fmla="*/ 12113514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800" dirty="0"/>
          </a:p>
        </p:txBody>
      </p:sp>
      <p:sp>
        <p:nvSpPr>
          <p:cNvPr id="2" name="Vertical Title 1"/>
          <p:cNvSpPr>
            <a:spLocks noGrp="1"/>
          </p:cNvSpPr>
          <p:nvPr>
            <p:ph type="title" orient="vert"/>
          </p:nvPr>
        </p:nvSpPr>
        <p:spPr>
          <a:xfrm>
            <a:off x="9171380" y="627407"/>
            <a:ext cx="2208176"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888" y="627407"/>
            <a:ext cx="6288464"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85A2876F-C919-4C01-9264-AC17975D2A82}" type="datetimeFigureOut">
              <a:rPr lang="en-US"/>
              <a:pPr>
                <a:defRPr/>
              </a:pPr>
              <a:t>9/18/2025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7BFD2605-979F-4C93-986A-B4A6C6FA9072}" type="slidenum">
              <a:rPr lang="en-US" altLang="en-US"/>
              <a:pPr>
                <a:defRPr/>
              </a:pPr>
              <a:t>‹#›</a:t>
            </a:fld>
            <a:endParaRPr lang="en-US" altLang="en-US" dirty="0"/>
          </a:p>
        </p:txBody>
      </p:sp>
    </p:spTree>
    <p:extLst>
      <p:ext uri="{BB962C8B-B14F-4D97-AF65-F5344CB8AC3E}">
        <p14:creationId xmlns:p14="http://schemas.microsoft.com/office/powerpoint/2010/main" val="36846470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2585" y="624110"/>
            <a:ext cx="10366830"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912586" y="2133600"/>
            <a:ext cx="10466616" cy="3777622"/>
          </a:xfrm>
        </p:spPr>
        <p:txBody>
          <a:bodyPr/>
          <a:lstStyle>
            <a:lvl1pPr>
              <a:defRPr sz="2400"/>
            </a:lvl1pPr>
            <a:lvl2pPr>
              <a:defRPr sz="2000"/>
            </a:lvl2pPr>
            <a:lvl3pPr>
              <a:defRPr sz="1800"/>
            </a:lvl3pPr>
            <a:lvl4pPr>
              <a:defRPr sz="1600"/>
            </a:lvl4pPr>
            <a:lvl5pPr>
              <a:defRPr sz="16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E7EA7EBD-DCE1-44CE-AD85-E6616E812404}" type="datetimeFigureOut">
              <a:rPr lang="en-US"/>
              <a:pPr>
                <a:defRPr/>
              </a:pPr>
              <a:t>9/18/2025</a:t>
            </a:fld>
            <a:endParaRPr lang="en-US" dirty="0"/>
          </a:p>
        </p:txBody>
      </p:sp>
      <p:sp>
        <p:nvSpPr>
          <p:cNvPr id="6" name="Footer Placeholder 4"/>
          <p:cNvSpPr>
            <a:spLocks noGrp="1"/>
          </p:cNvSpPr>
          <p:nvPr>
            <p:ph type="ftr" sz="quarter" idx="11"/>
          </p:nvPr>
        </p:nvSpPr>
        <p:spPr>
          <a:xfrm>
            <a:off x="1828800" y="6135689"/>
            <a:ext cx="8384117" cy="365125"/>
          </a:xfrm>
        </p:spPr>
        <p:txBody>
          <a:bodyPr/>
          <a:lstStyle>
            <a:lvl1pPr>
              <a:defRPr/>
            </a:lvl1pPr>
          </a:lstStyle>
          <a:p>
            <a:pPr>
              <a:defRPr/>
            </a:pPr>
            <a:endParaRPr lang="en-US" dirty="0"/>
          </a:p>
        </p:txBody>
      </p:sp>
      <p:sp>
        <p:nvSpPr>
          <p:cNvPr id="7" name="Slide Number Placeholder 5"/>
          <p:cNvSpPr>
            <a:spLocks noGrp="1"/>
          </p:cNvSpPr>
          <p:nvPr>
            <p:ph type="sldNum" sz="quarter" idx="12"/>
          </p:nvPr>
        </p:nvSpPr>
        <p:spPr>
          <a:xfrm>
            <a:off x="912585" y="6142721"/>
            <a:ext cx="781051" cy="365125"/>
          </a:xfrm>
        </p:spPr>
        <p:txBody>
          <a:bodyPr/>
          <a:lstStyle>
            <a:lvl1pPr>
              <a:defRPr/>
            </a:lvl1pPr>
          </a:lstStyle>
          <a:p>
            <a:pPr>
              <a:defRPr/>
            </a:pPr>
            <a:fld id="{917BD724-080B-4B6B-9F17-CA3BAFAF778F}" type="slidenum">
              <a:rPr lang="en-US" altLang="en-US"/>
              <a:pPr>
                <a:defRPr/>
              </a:pPr>
              <a:t>‹#›</a:t>
            </a:fld>
            <a:endParaRPr lang="en-US" altLang="en-US" dirty="0"/>
          </a:p>
        </p:txBody>
      </p:sp>
    </p:spTree>
    <p:extLst>
      <p:ext uri="{BB962C8B-B14F-4D97-AF65-F5344CB8AC3E}">
        <p14:creationId xmlns:p14="http://schemas.microsoft.com/office/powerpoint/2010/main" val="1197060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75820" y="3635507"/>
            <a:ext cx="8789313"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275820" y="5142345"/>
            <a:ext cx="8789313" cy="860400"/>
          </a:xfrm>
        </p:spPr>
        <p:txBody>
          <a:bodyPr/>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8" name="Rectangle 7"/>
          <p:cNvSpPr/>
          <p:nvPr userDrawn="1"/>
        </p:nvSpPr>
        <p:spPr>
          <a:xfrm>
            <a:off x="-110835" y="6135687"/>
            <a:ext cx="12469090" cy="856239"/>
          </a:xfrm>
          <a:prstGeom prst="rect">
            <a:avLst/>
          </a:prstGeom>
          <a:solidFill>
            <a:schemeClr val="accent6"/>
          </a:solidFill>
          <a:ln w="762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3"/>
          <p:cNvSpPr>
            <a:spLocks noGrp="1"/>
          </p:cNvSpPr>
          <p:nvPr>
            <p:ph type="dt" sz="half" idx="10"/>
          </p:nvPr>
        </p:nvSpPr>
        <p:spPr>
          <a:xfrm>
            <a:off x="10135130" y="6135688"/>
            <a:ext cx="1022351" cy="369887"/>
          </a:xfrm>
        </p:spPr>
        <p:txBody>
          <a:bodyPr/>
          <a:lstStyle>
            <a:lvl1pPr>
              <a:defRPr/>
            </a:lvl1pPr>
          </a:lstStyle>
          <a:p>
            <a:pPr>
              <a:defRPr/>
            </a:pPr>
            <a:fld id="{942378B5-226A-4DEC-A1BB-A6DA1E33E9AC}" type="datetimeFigureOut">
              <a:rPr lang="en-US"/>
              <a:pPr>
                <a:defRPr/>
              </a:pPr>
              <a:t>9/18/2025</a:t>
            </a:fld>
            <a:endParaRPr lang="en-US" dirty="0"/>
          </a:p>
        </p:txBody>
      </p:sp>
      <p:sp>
        <p:nvSpPr>
          <p:cNvPr id="6" name="Footer Placeholder 4"/>
          <p:cNvSpPr>
            <a:spLocks noGrp="1"/>
          </p:cNvSpPr>
          <p:nvPr>
            <p:ph type="ftr" sz="quarter" idx="11"/>
          </p:nvPr>
        </p:nvSpPr>
        <p:spPr>
          <a:xfrm>
            <a:off x="2284942" y="6135689"/>
            <a:ext cx="7622117" cy="365125"/>
          </a:xfrm>
        </p:spPr>
        <p:txBody>
          <a:bodyPr/>
          <a:lstStyle>
            <a:lvl1pPr>
              <a:defRPr/>
            </a:lvl1pPr>
          </a:lstStyle>
          <a:p>
            <a:pPr>
              <a:defRPr/>
            </a:pPr>
            <a:endParaRPr lang="en-US" dirty="0"/>
          </a:p>
        </p:txBody>
      </p:sp>
      <p:sp>
        <p:nvSpPr>
          <p:cNvPr id="7" name="Slide Number Placeholder 5"/>
          <p:cNvSpPr>
            <a:spLocks noGrp="1"/>
          </p:cNvSpPr>
          <p:nvPr>
            <p:ph type="sldNum" sz="quarter" idx="12"/>
          </p:nvPr>
        </p:nvSpPr>
        <p:spPr>
          <a:xfrm>
            <a:off x="1275820" y="6135688"/>
            <a:ext cx="781051" cy="365125"/>
          </a:xfrm>
        </p:spPr>
        <p:txBody>
          <a:bodyPr/>
          <a:lstStyle>
            <a:lvl1pPr>
              <a:defRPr/>
            </a:lvl1pPr>
          </a:lstStyle>
          <a:p>
            <a:pPr>
              <a:defRPr/>
            </a:pPr>
            <a:fld id="{BE2F7F20-DA1A-4AA2-A75C-DEA351D43907}" type="slidenum">
              <a:rPr lang="en-US" altLang="en-US"/>
              <a:pPr>
                <a:defRPr/>
              </a:pPr>
              <a:t>‹#›</a:t>
            </a:fld>
            <a:endParaRPr lang="en-US" alt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0051" y="862862"/>
            <a:ext cx="3168203" cy="3168203"/>
          </a:xfrm>
          <a:prstGeom prst="rect">
            <a:avLst/>
          </a:prstGeom>
        </p:spPr>
      </p:pic>
    </p:spTree>
    <p:extLst>
      <p:ext uri="{BB962C8B-B14F-4D97-AF65-F5344CB8AC3E}">
        <p14:creationId xmlns:p14="http://schemas.microsoft.com/office/powerpoint/2010/main" val="27269553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81743" y="2136585"/>
            <a:ext cx="4887686" cy="3767397"/>
          </a:xfrm>
        </p:spPr>
        <p:txBody>
          <a:bodyPr>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83086" y="2136707"/>
            <a:ext cx="5196115" cy="376739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Date Placeholder 4"/>
          <p:cNvSpPr>
            <a:spLocks noGrp="1"/>
          </p:cNvSpPr>
          <p:nvPr>
            <p:ph type="dt" sz="half" idx="10"/>
          </p:nvPr>
        </p:nvSpPr>
        <p:spPr/>
        <p:txBody>
          <a:bodyPr/>
          <a:lstStyle>
            <a:lvl1pPr>
              <a:defRPr/>
            </a:lvl1pPr>
          </a:lstStyle>
          <a:p>
            <a:pPr>
              <a:defRPr/>
            </a:pPr>
            <a:fld id="{92FD02AD-B058-4561-ADF4-6DDD77305C5D}" type="datetimeFigureOut">
              <a:rPr lang="en-US"/>
              <a:pPr>
                <a:defRPr/>
              </a:pPr>
              <a:t>9/18/2025</a:t>
            </a:fld>
            <a:endParaRPr lang="en-US" dirty="0"/>
          </a:p>
        </p:txBody>
      </p:sp>
      <p:sp>
        <p:nvSpPr>
          <p:cNvPr id="7" name="Footer Placeholder 5"/>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6FD5931E-E711-4E58-881D-050A119C191D}" type="slidenum">
              <a:rPr lang="en-US" altLang="en-US"/>
              <a:pPr>
                <a:defRPr/>
              </a:pPr>
              <a:t>‹#›</a:t>
            </a:fld>
            <a:endParaRPr lang="en-US" altLang="en-US" dirty="0"/>
          </a:p>
        </p:txBody>
      </p:sp>
    </p:spTree>
    <p:extLst>
      <p:ext uri="{BB962C8B-B14F-4D97-AF65-F5344CB8AC3E}">
        <p14:creationId xmlns:p14="http://schemas.microsoft.com/office/powerpoint/2010/main" val="3078412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020469" y="2226626"/>
            <a:ext cx="3832795"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887" y="2802889"/>
            <a:ext cx="4263376" cy="310570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41540" y="2223398"/>
            <a:ext cx="3830985"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11620" y="2799661"/>
            <a:ext cx="4260907" cy="310570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6"/>
          <p:cNvSpPr>
            <a:spLocks noGrp="1"/>
          </p:cNvSpPr>
          <p:nvPr>
            <p:ph type="dt" sz="half" idx="10"/>
          </p:nvPr>
        </p:nvSpPr>
        <p:spPr/>
        <p:txBody>
          <a:bodyPr/>
          <a:lstStyle>
            <a:lvl1pPr>
              <a:defRPr/>
            </a:lvl1pPr>
          </a:lstStyle>
          <a:p>
            <a:pPr>
              <a:defRPr/>
            </a:pPr>
            <a:fld id="{A89F81A9-9923-4B49-AE6D-D6822DD03CC4}" type="datetimeFigureOut">
              <a:rPr lang="en-US"/>
              <a:pPr>
                <a:defRPr/>
              </a:pPr>
              <a:t>9/18/2025</a:t>
            </a:fld>
            <a:endParaRPr lang="en-US" dirty="0"/>
          </a:p>
        </p:txBody>
      </p:sp>
      <p:sp>
        <p:nvSpPr>
          <p:cNvPr id="9" name="Footer Placeholder 7"/>
          <p:cNvSpPr>
            <a:spLocks noGrp="1"/>
          </p:cNvSpPr>
          <p:nvPr>
            <p:ph type="ftr" sz="quarter" idx="11"/>
          </p:nvPr>
        </p:nvSpPr>
        <p:spPr/>
        <p:txBody>
          <a:bodyPr/>
          <a:lstStyle>
            <a:lvl1pPr>
              <a:defRPr/>
            </a:lvl1pPr>
          </a:lstStyle>
          <a:p>
            <a:pPr>
              <a:defRPr/>
            </a:pPr>
            <a:endParaRPr lang="en-US" dirty="0"/>
          </a:p>
        </p:txBody>
      </p:sp>
      <p:sp>
        <p:nvSpPr>
          <p:cNvPr id="11" name="Slide Number Placeholder 5"/>
          <p:cNvSpPr>
            <a:spLocks noGrp="1"/>
          </p:cNvSpPr>
          <p:nvPr>
            <p:ph type="sldNum" sz="quarter" idx="12"/>
          </p:nvPr>
        </p:nvSpPr>
        <p:spPr/>
        <p:txBody>
          <a:bodyPr/>
          <a:lstStyle>
            <a:lvl1pPr>
              <a:defRPr>
                <a:solidFill>
                  <a:schemeClr val="tx1">
                    <a:lumMod val="50000"/>
                    <a:lumOff val="50000"/>
                  </a:schemeClr>
                </a:solidFill>
              </a:defRPr>
            </a:lvl1pPr>
          </a:lstStyle>
          <a:p>
            <a:pPr>
              <a:defRPr/>
            </a:pPr>
            <a:fld id="{D76C7DE3-BD92-46CE-9066-95E0FAE3CD20}" type="slidenum">
              <a:rPr lang="en-US" altLang="en-US" smtClean="0"/>
              <a:pPr>
                <a:defRPr/>
              </a:pPr>
              <a:t>‹#›</a:t>
            </a:fld>
            <a:endParaRPr lang="en-US" altLang="en-US" dirty="0"/>
          </a:p>
        </p:txBody>
      </p:sp>
    </p:spTree>
    <p:extLst>
      <p:ext uri="{BB962C8B-B14F-4D97-AF65-F5344CB8AC3E}">
        <p14:creationId xmlns:p14="http://schemas.microsoft.com/office/powerpoint/2010/main" val="13837787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8029" y="656767"/>
            <a:ext cx="10355943" cy="1280890"/>
          </a:xfrm>
        </p:spPr>
        <p:txBody>
          <a:bodyPr/>
          <a:lstStyle/>
          <a:p>
            <a:r>
              <a:rPr lang="en-US"/>
              <a:t>Click to edit Master title style</a:t>
            </a:r>
            <a:endParaRPr lang="en-US" dirty="0"/>
          </a:p>
        </p:txBody>
      </p:sp>
      <p:sp>
        <p:nvSpPr>
          <p:cNvPr id="4" name="Date Placeholder 2"/>
          <p:cNvSpPr>
            <a:spLocks noGrp="1"/>
          </p:cNvSpPr>
          <p:nvPr>
            <p:ph type="dt" sz="half" idx="10"/>
          </p:nvPr>
        </p:nvSpPr>
        <p:spPr/>
        <p:txBody>
          <a:bodyPr/>
          <a:lstStyle>
            <a:lvl1pPr>
              <a:defRPr/>
            </a:lvl1pPr>
          </a:lstStyle>
          <a:p>
            <a:pPr>
              <a:defRPr/>
            </a:pPr>
            <a:fld id="{7AF86901-9740-4DF0-B48A-5DEC3BB4591B}" type="datetimeFigureOut">
              <a:rPr lang="en-US"/>
              <a:pPr>
                <a:defRPr/>
              </a:pPr>
              <a:t>9/18/2025</a:t>
            </a:fld>
            <a:endParaRPr lang="en-US" dirty="0"/>
          </a:p>
        </p:txBody>
      </p:sp>
      <p:sp>
        <p:nvSpPr>
          <p:cNvPr id="5" name="Footer Placeholder 3"/>
          <p:cNvSpPr>
            <a:spLocks noGrp="1"/>
          </p:cNvSpPr>
          <p:nvPr>
            <p:ph type="ftr" sz="quarter" idx="11"/>
          </p:nvPr>
        </p:nvSpPr>
        <p:spPr/>
        <p:txBody>
          <a:bodyPr/>
          <a:lstStyle>
            <a:lvl1pPr>
              <a:defRPr/>
            </a:lvl1pPr>
          </a:lstStyle>
          <a:p>
            <a:pPr>
              <a:defRPr/>
            </a:pPr>
            <a:endParaRPr lang="en-US" dirty="0"/>
          </a:p>
        </p:txBody>
      </p:sp>
      <p:sp>
        <p:nvSpPr>
          <p:cNvPr id="6" name="Slide Number Placeholder 4"/>
          <p:cNvSpPr>
            <a:spLocks noGrp="1"/>
          </p:cNvSpPr>
          <p:nvPr>
            <p:ph type="sldNum" sz="quarter" idx="12"/>
          </p:nvPr>
        </p:nvSpPr>
        <p:spPr/>
        <p:txBody>
          <a:bodyPr/>
          <a:lstStyle>
            <a:lvl1pPr>
              <a:defRPr/>
            </a:lvl1pPr>
          </a:lstStyle>
          <a:p>
            <a:pPr>
              <a:defRPr/>
            </a:pPr>
            <a:fld id="{C69BABE0-E477-4705-8995-2CBE255BDB79}" type="slidenum">
              <a:rPr lang="en-US" altLang="en-US"/>
              <a:pPr>
                <a:defRPr/>
              </a:pPr>
              <a:t>‹#›</a:t>
            </a:fld>
            <a:endParaRPr lang="en-US" altLang="en-US" dirty="0"/>
          </a:p>
        </p:txBody>
      </p:sp>
    </p:spTree>
    <p:extLst>
      <p:ext uri="{BB962C8B-B14F-4D97-AF65-F5344CB8AC3E}">
        <p14:creationId xmlns:p14="http://schemas.microsoft.com/office/powerpoint/2010/main" val="1783615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1"/>
          <p:cNvSpPr>
            <a:spLocks noGrp="1"/>
          </p:cNvSpPr>
          <p:nvPr>
            <p:ph type="dt" sz="half" idx="10"/>
          </p:nvPr>
        </p:nvSpPr>
        <p:spPr/>
        <p:txBody>
          <a:bodyPr/>
          <a:lstStyle>
            <a:lvl1pPr>
              <a:defRPr/>
            </a:lvl1pPr>
          </a:lstStyle>
          <a:p>
            <a:pPr>
              <a:defRPr/>
            </a:pPr>
            <a:fld id="{DC372E7F-84B2-4427-BC12-C983B3A59064}" type="datetimeFigureOut">
              <a:rPr lang="en-US"/>
              <a:pPr>
                <a:defRPr/>
              </a:pPr>
              <a:t>9/18/2025</a:t>
            </a:fld>
            <a:endParaRPr lang="en-US" dirty="0"/>
          </a:p>
        </p:txBody>
      </p:sp>
      <p:sp>
        <p:nvSpPr>
          <p:cNvPr id="4" name="Footer Placeholder 2"/>
          <p:cNvSpPr>
            <a:spLocks noGrp="1"/>
          </p:cNvSpPr>
          <p:nvPr>
            <p:ph type="ftr" sz="quarter" idx="11"/>
          </p:nvPr>
        </p:nvSpPr>
        <p:spPr/>
        <p:txBody>
          <a:bodyPr/>
          <a:lstStyle>
            <a:lvl1pPr>
              <a:defRPr/>
            </a:lvl1pPr>
          </a:lstStyle>
          <a:p>
            <a:pPr>
              <a:defRPr/>
            </a:pPr>
            <a:endParaRPr lang="en-US" dirty="0"/>
          </a:p>
        </p:txBody>
      </p:sp>
      <p:sp>
        <p:nvSpPr>
          <p:cNvPr id="5" name="Slide Number Placeholder 3"/>
          <p:cNvSpPr>
            <a:spLocks noGrp="1"/>
          </p:cNvSpPr>
          <p:nvPr>
            <p:ph type="sldNum" sz="quarter" idx="12"/>
          </p:nvPr>
        </p:nvSpPr>
        <p:spPr/>
        <p:txBody>
          <a:bodyPr/>
          <a:lstStyle>
            <a:lvl1pPr>
              <a:defRPr/>
            </a:lvl1pPr>
          </a:lstStyle>
          <a:p>
            <a:pPr>
              <a:defRPr/>
            </a:pPr>
            <a:fld id="{5BACD378-9F7A-4843-A67B-E3E092A6CEA3}" type="slidenum">
              <a:rPr lang="en-US" altLang="en-US"/>
              <a:pPr>
                <a:defRPr/>
              </a:pPr>
              <a:t>‹#›</a:t>
            </a:fld>
            <a:endParaRPr lang="en-US" altLang="en-US" dirty="0"/>
          </a:p>
        </p:txBody>
      </p:sp>
    </p:spTree>
    <p:extLst>
      <p:ext uri="{BB962C8B-B14F-4D97-AF65-F5344CB8AC3E}">
        <p14:creationId xmlns:p14="http://schemas.microsoft.com/office/powerpoint/2010/main" val="21235742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7744" y="446092"/>
            <a:ext cx="3506112"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4778829" y="446090"/>
            <a:ext cx="6600371"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7744" y="1598617"/>
            <a:ext cx="3506112"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Date Placeholder 4"/>
          <p:cNvSpPr>
            <a:spLocks noGrp="1"/>
          </p:cNvSpPr>
          <p:nvPr>
            <p:ph type="dt" sz="half" idx="10"/>
          </p:nvPr>
        </p:nvSpPr>
        <p:spPr/>
        <p:txBody>
          <a:bodyPr/>
          <a:lstStyle>
            <a:lvl1pPr>
              <a:defRPr/>
            </a:lvl1pPr>
          </a:lstStyle>
          <a:p>
            <a:pPr>
              <a:defRPr/>
            </a:pPr>
            <a:fld id="{B575B555-6CE3-4BE0-9342-B39D12EDC797}" type="datetimeFigureOut">
              <a:rPr lang="en-US"/>
              <a:pPr>
                <a:defRPr/>
              </a:pPr>
              <a:t>9/18/2025</a:t>
            </a:fld>
            <a:endParaRPr lang="en-US" dirty="0"/>
          </a:p>
        </p:txBody>
      </p:sp>
      <p:sp>
        <p:nvSpPr>
          <p:cNvPr id="7" name="Footer Placeholder 5"/>
          <p:cNvSpPr>
            <a:spLocks noGrp="1"/>
          </p:cNvSpPr>
          <p:nvPr>
            <p:ph type="ftr" sz="quarter" idx="11"/>
          </p:nvPr>
        </p:nvSpPr>
        <p:spPr/>
        <p:txBody>
          <a:bodyPr/>
          <a:lstStyle>
            <a:lvl1pPr>
              <a:defRPr/>
            </a:lvl1pPr>
          </a:lstStyle>
          <a:p>
            <a:pPr>
              <a:defRPr/>
            </a:pPr>
            <a:endParaRPr lang="en-US" dirty="0"/>
          </a:p>
        </p:txBody>
      </p:sp>
      <p:sp>
        <p:nvSpPr>
          <p:cNvPr id="8" name="Slide Number Placeholder 6"/>
          <p:cNvSpPr>
            <a:spLocks noGrp="1"/>
          </p:cNvSpPr>
          <p:nvPr>
            <p:ph type="sldNum" sz="quarter" idx="12"/>
          </p:nvPr>
        </p:nvSpPr>
        <p:spPr/>
        <p:txBody>
          <a:bodyPr/>
          <a:lstStyle>
            <a:lvl1pPr>
              <a:defRPr/>
            </a:lvl1pPr>
          </a:lstStyle>
          <a:p>
            <a:pPr>
              <a:defRPr/>
            </a:pPr>
            <a:fld id="{837B7905-877A-4E00-B4E5-2ED79426C21E}" type="slidenum">
              <a:rPr lang="en-US" altLang="en-US"/>
              <a:pPr>
                <a:defRPr/>
              </a:pPr>
              <a:t>‹#›</a:t>
            </a:fld>
            <a:endParaRPr lang="en-US" altLang="en-US" dirty="0"/>
          </a:p>
        </p:txBody>
      </p:sp>
    </p:spTree>
    <p:extLst>
      <p:ext uri="{BB962C8B-B14F-4D97-AF65-F5344CB8AC3E}">
        <p14:creationId xmlns:p14="http://schemas.microsoft.com/office/powerpoint/2010/main" val="1781643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01344" y="4800600"/>
            <a:ext cx="8789313"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701344" y="634965"/>
            <a:ext cx="8789313" cy="3854970"/>
          </a:xfrm>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dirty="0"/>
              <a:t>Click icon to add picture</a:t>
            </a:r>
          </a:p>
        </p:txBody>
      </p:sp>
      <p:sp>
        <p:nvSpPr>
          <p:cNvPr id="4" name="Text Placeholder 3"/>
          <p:cNvSpPr>
            <a:spLocks noGrp="1"/>
          </p:cNvSpPr>
          <p:nvPr>
            <p:ph type="body" sz="half" idx="2"/>
          </p:nvPr>
        </p:nvSpPr>
        <p:spPr>
          <a:xfrm>
            <a:off x="1701344" y="5367338"/>
            <a:ext cx="8789313"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Date Placeholder 4"/>
          <p:cNvSpPr>
            <a:spLocks noGrp="1"/>
          </p:cNvSpPr>
          <p:nvPr>
            <p:ph type="dt" sz="half" idx="10"/>
          </p:nvPr>
        </p:nvSpPr>
        <p:spPr/>
        <p:txBody>
          <a:bodyPr/>
          <a:lstStyle>
            <a:lvl1pPr>
              <a:defRPr/>
            </a:lvl1pPr>
          </a:lstStyle>
          <a:p>
            <a:pPr>
              <a:defRPr/>
            </a:pPr>
            <a:fld id="{2FAD6CA0-174B-4ECC-9C40-01558C5AFC1D}" type="datetimeFigureOut">
              <a:rPr lang="en-US"/>
              <a:pPr>
                <a:defRPr/>
              </a:pPr>
              <a:t>9/18/2025</a:t>
            </a:fld>
            <a:endParaRPr lang="en-US" dirty="0"/>
          </a:p>
        </p:txBody>
      </p:sp>
      <p:sp>
        <p:nvSpPr>
          <p:cNvPr id="7" name="Footer Placeholder 5"/>
          <p:cNvSpPr>
            <a:spLocks noGrp="1"/>
          </p:cNvSpPr>
          <p:nvPr>
            <p:ph type="ftr" sz="quarter" idx="11"/>
          </p:nvPr>
        </p:nvSpPr>
        <p:spPr/>
        <p:txBody>
          <a:bodyPr/>
          <a:lstStyle>
            <a:lvl1pPr>
              <a:defRPr/>
            </a:lvl1pPr>
          </a:lstStyle>
          <a:p>
            <a:pPr>
              <a:defRPr/>
            </a:pPr>
            <a:endParaRPr lang="en-US" dirty="0"/>
          </a:p>
        </p:txBody>
      </p:sp>
      <p:sp>
        <p:nvSpPr>
          <p:cNvPr id="8" name="Slide Number Placeholder 6"/>
          <p:cNvSpPr>
            <a:spLocks noGrp="1"/>
          </p:cNvSpPr>
          <p:nvPr>
            <p:ph type="sldNum" sz="quarter" idx="12"/>
          </p:nvPr>
        </p:nvSpPr>
        <p:spPr>
          <a:xfrm>
            <a:off x="1541539" y="6135689"/>
            <a:ext cx="781051" cy="365125"/>
          </a:xfrm>
        </p:spPr>
        <p:txBody>
          <a:bodyPr/>
          <a:lstStyle>
            <a:lvl1pPr>
              <a:defRPr/>
            </a:lvl1pPr>
          </a:lstStyle>
          <a:p>
            <a:pPr>
              <a:defRPr/>
            </a:pPr>
            <a:fld id="{EBAFFFC4-B257-4B7F-8879-5C6039CF6ACA}" type="slidenum">
              <a:rPr lang="en-US" altLang="en-US"/>
              <a:pPr>
                <a:defRPr/>
              </a:pPr>
              <a:t>‹#›</a:t>
            </a:fld>
            <a:endParaRPr lang="en-US" altLang="en-US" dirty="0"/>
          </a:p>
        </p:txBody>
      </p:sp>
    </p:spTree>
    <p:extLst>
      <p:ext uri="{BB962C8B-B14F-4D97-AF65-F5344CB8AC3E}">
        <p14:creationId xmlns:p14="http://schemas.microsoft.com/office/powerpoint/2010/main" val="19643146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9" name="Title Placeholder 1"/>
          <p:cNvSpPr>
            <a:spLocks noGrp="1"/>
          </p:cNvSpPr>
          <p:nvPr>
            <p:ph type="title"/>
          </p:nvPr>
        </p:nvSpPr>
        <p:spPr bwMode="auto">
          <a:xfrm>
            <a:off x="881743" y="623888"/>
            <a:ext cx="10497457" cy="1281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30" name="Text Placeholder 2"/>
          <p:cNvSpPr>
            <a:spLocks noGrp="1"/>
          </p:cNvSpPr>
          <p:nvPr>
            <p:ph type="body" idx="1"/>
          </p:nvPr>
        </p:nvSpPr>
        <p:spPr bwMode="auto">
          <a:xfrm>
            <a:off x="881743" y="2133600"/>
            <a:ext cx="10497457"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4" name="Date Placeholder 3"/>
          <p:cNvSpPr>
            <a:spLocks noGrp="1"/>
          </p:cNvSpPr>
          <p:nvPr>
            <p:ph type="dt" sz="half" idx="2"/>
          </p:nvPr>
        </p:nvSpPr>
        <p:spPr>
          <a:xfrm>
            <a:off x="10363201" y="6135689"/>
            <a:ext cx="1022351" cy="369887"/>
          </a:xfrm>
          <a:prstGeom prst="rect">
            <a:avLst/>
          </a:prstGeom>
        </p:spPr>
        <p:txBody>
          <a:bodyPr vert="horz" lIns="91440" tIns="45720" rIns="91440" bIns="45720" rtlCol="0" anchor="ctr"/>
          <a:lstStyle>
            <a:lvl1pPr algn="r" eaLnBrk="1" fontAlgn="auto" hangingPunct="1">
              <a:spcBef>
                <a:spcPts val="0"/>
              </a:spcBef>
              <a:spcAft>
                <a:spcPts val="0"/>
              </a:spcAft>
              <a:defRPr sz="900">
                <a:solidFill>
                  <a:schemeClr val="tx1">
                    <a:tint val="75000"/>
                  </a:schemeClr>
                </a:solidFill>
                <a:latin typeface="+mn-lt"/>
              </a:defRPr>
            </a:lvl1pPr>
          </a:lstStyle>
          <a:p>
            <a:pPr>
              <a:defRPr/>
            </a:pPr>
            <a:fld id="{20815CE3-308D-4C04-BCAB-D386D71B5EE7}" type="datetimeFigureOut">
              <a:rPr lang="en-US"/>
              <a:pPr>
                <a:defRPr/>
              </a:pPr>
              <a:t>9/18/2025</a:t>
            </a:fld>
            <a:endParaRPr lang="en-US" dirty="0"/>
          </a:p>
        </p:txBody>
      </p:sp>
      <p:sp>
        <p:nvSpPr>
          <p:cNvPr id="5" name="Footer Placeholder 4"/>
          <p:cNvSpPr>
            <a:spLocks noGrp="1"/>
          </p:cNvSpPr>
          <p:nvPr>
            <p:ph type="ftr" sz="quarter" idx="3"/>
          </p:nvPr>
        </p:nvSpPr>
        <p:spPr>
          <a:xfrm>
            <a:off x="2590800" y="6135689"/>
            <a:ext cx="7622117"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schemeClr val="tx1">
                    <a:tint val="75000"/>
                  </a:schemeClr>
                </a:solidFill>
                <a:latin typeface="+mn-lt"/>
              </a:defRPr>
            </a:lvl1pPr>
          </a:lstStyle>
          <a:p>
            <a:pPr>
              <a:defRPr/>
            </a:pPr>
            <a:endParaRPr lang="en-US" dirty="0"/>
          </a:p>
        </p:txBody>
      </p:sp>
      <p:sp>
        <p:nvSpPr>
          <p:cNvPr id="6" name="Slide Number Placeholder 5"/>
          <p:cNvSpPr>
            <a:spLocks noGrp="1"/>
          </p:cNvSpPr>
          <p:nvPr>
            <p:ph type="sldNum" sz="quarter" idx="4"/>
          </p:nvPr>
        </p:nvSpPr>
        <p:spPr bwMode="gray">
          <a:xfrm>
            <a:off x="1734607" y="6135689"/>
            <a:ext cx="781051" cy="365125"/>
          </a:xfrm>
          <a:prstGeom prst="rect">
            <a:avLst/>
          </a:prstGeom>
        </p:spPr>
        <p:txBody>
          <a:bodyPr vert="horz" lIns="91440" tIns="45720" rIns="91440" bIns="45720" rtlCol="0" anchor="ctr"/>
          <a:lstStyle>
            <a:lvl1pPr algn="r" eaLnBrk="1" fontAlgn="auto" hangingPunct="1">
              <a:spcBef>
                <a:spcPts val="0"/>
              </a:spcBef>
              <a:spcAft>
                <a:spcPts val="0"/>
              </a:spcAft>
              <a:defRPr sz="2000">
                <a:solidFill>
                  <a:schemeClr val="tx1">
                    <a:lumMod val="50000"/>
                    <a:lumOff val="50000"/>
                  </a:schemeClr>
                </a:solidFill>
                <a:latin typeface="+mn-lt"/>
              </a:defRPr>
            </a:lvl1pPr>
          </a:lstStyle>
          <a:p>
            <a:pPr>
              <a:defRPr/>
            </a:pPr>
            <a:fld id="{59ABEF67-D85C-4075-A560-18C90A0E4CA0}" type="slidenum">
              <a:rPr lang="en-US" altLang="en-US" smtClean="0"/>
              <a:pPr>
                <a:defRPr/>
              </a:pPr>
              <a:t>‹#›</a:t>
            </a:fld>
            <a:endParaRPr lang="en-US" altLang="en-US" dirty="0"/>
          </a:p>
        </p:txBody>
      </p:sp>
    </p:spTree>
    <p:extLst>
      <p:ext uri="{BB962C8B-B14F-4D97-AF65-F5344CB8AC3E}">
        <p14:creationId xmlns:p14="http://schemas.microsoft.com/office/powerpoint/2010/main" val="33281971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0" fontAlgn="base" hangingPunct="0">
        <a:spcBef>
          <a:spcPct val="0"/>
        </a:spcBef>
        <a:spcAft>
          <a:spcPct val="0"/>
        </a:spcAft>
        <a:defRPr sz="3600" kern="1200">
          <a:solidFill>
            <a:srgbClr val="262626"/>
          </a:solidFill>
          <a:latin typeface="+mj-lt"/>
          <a:ea typeface="+mj-ea"/>
          <a:cs typeface="+mj-cs"/>
        </a:defRPr>
      </a:lvl1pPr>
      <a:lvl2pPr algn="l" defTabSz="457200" rtl="0" eaLnBrk="0" fontAlgn="base" hangingPunct="0">
        <a:spcBef>
          <a:spcPct val="0"/>
        </a:spcBef>
        <a:spcAft>
          <a:spcPct val="0"/>
        </a:spcAft>
        <a:defRPr sz="3600">
          <a:solidFill>
            <a:srgbClr val="262626"/>
          </a:solidFill>
          <a:latin typeface="Century Gothic" panose="020B0502020202020204" pitchFamily="34" charset="0"/>
        </a:defRPr>
      </a:lvl2pPr>
      <a:lvl3pPr algn="l" defTabSz="457200" rtl="0" eaLnBrk="0" fontAlgn="base" hangingPunct="0">
        <a:spcBef>
          <a:spcPct val="0"/>
        </a:spcBef>
        <a:spcAft>
          <a:spcPct val="0"/>
        </a:spcAft>
        <a:defRPr sz="3600">
          <a:solidFill>
            <a:srgbClr val="262626"/>
          </a:solidFill>
          <a:latin typeface="Century Gothic" panose="020B0502020202020204" pitchFamily="34" charset="0"/>
        </a:defRPr>
      </a:lvl3pPr>
      <a:lvl4pPr algn="l" defTabSz="457200" rtl="0" eaLnBrk="0" fontAlgn="base" hangingPunct="0">
        <a:spcBef>
          <a:spcPct val="0"/>
        </a:spcBef>
        <a:spcAft>
          <a:spcPct val="0"/>
        </a:spcAft>
        <a:defRPr sz="3600">
          <a:solidFill>
            <a:srgbClr val="262626"/>
          </a:solidFill>
          <a:latin typeface="Century Gothic" panose="020B0502020202020204" pitchFamily="34" charset="0"/>
        </a:defRPr>
      </a:lvl4pPr>
      <a:lvl5pPr algn="l" defTabSz="457200" rtl="0" eaLnBrk="0" fontAlgn="base" hangingPunct="0">
        <a:spcBef>
          <a:spcPct val="0"/>
        </a:spcBef>
        <a:spcAft>
          <a:spcPct val="0"/>
        </a:spcAft>
        <a:defRPr sz="3600">
          <a:solidFill>
            <a:srgbClr val="262626"/>
          </a:solidFill>
          <a:latin typeface="Century Gothic" panose="020B0502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0" fontAlgn="base" hangingPunct="0">
        <a:spcBef>
          <a:spcPts val="1000"/>
        </a:spcBef>
        <a:spcAft>
          <a:spcPct val="0"/>
        </a:spcAft>
        <a:buClr>
          <a:schemeClr val="accent1"/>
        </a:buClr>
        <a:buFont typeface="Arial" panose="020B0604020202020204" pitchFamily="34" charset="0"/>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Courier New" panose="02070309020205020404" pitchFamily="49" charset="0"/>
        <a:buChar char="o"/>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Arial" panose="020B0604020202020204" pitchFamily="34" charset="0"/>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Courier New" panose="02070309020205020404" pitchFamily="49" charset="0"/>
        <a:buChar char="o"/>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Arial" panose="020B0604020202020204" pitchFamily="34" charset="0"/>
        <a:buChar char="•"/>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0.xml"/><Relationship Id="rId1" Type="http://schemas.openxmlformats.org/officeDocument/2006/relationships/slideLayout" Target="../slideLayouts/slideLayout6.xml"/><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17.xml.rels><?xml version="1.0" encoding="UTF-8" standalone="yes"?>
<Relationships xmlns="http://schemas.openxmlformats.org/package/2006/relationships"><Relationship Id="rId8" Type="http://schemas.openxmlformats.org/officeDocument/2006/relationships/diagramData" Target="../diagrams/data13.xml"/><Relationship Id="rId3" Type="http://schemas.openxmlformats.org/officeDocument/2006/relationships/diagramData" Target="../diagrams/data12.xml"/><Relationship Id="rId7" Type="http://schemas.microsoft.com/office/2007/relationships/diagramDrawing" Target="../diagrams/drawing12.xml"/><Relationship Id="rId12" Type="http://schemas.microsoft.com/office/2007/relationships/diagramDrawing" Target="../diagrams/drawing13.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Colors" Target="../diagrams/colors12.xml"/><Relationship Id="rId11" Type="http://schemas.openxmlformats.org/officeDocument/2006/relationships/diagramColors" Target="../diagrams/colors13.xml"/><Relationship Id="rId5" Type="http://schemas.openxmlformats.org/officeDocument/2006/relationships/diagramQuickStyle" Target="../diagrams/quickStyle12.xml"/><Relationship Id="rId10" Type="http://schemas.openxmlformats.org/officeDocument/2006/relationships/diagramQuickStyle" Target="../diagrams/quickStyle13.xml"/><Relationship Id="rId4" Type="http://schemas.openxmlformats.org/officeDocument/2006/relationships/diagramLayout" Target="../diagrams/layout12.xml"/><Relationship Id="rId9" Type="http://schemas.openxmlformats.org/officeDocument/2006/relationships/diagramLayout" Target="../diagrams/layout13.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14.xml"/><Relationship Id="rId7" Type="http://schemas.microsoft.com/office/2007/relationships/diagramDrawing" Target="../diagrams/drawing14.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Colors" Target="../diagrams/colors14.xml"/><Relationship Id="rId5" Type="http://schemas.openxmlformats.org/officeDocument/2006/relationships/diagramQuickStyle" Target="../diagrams/quickStyle14.xml"/><Relationship Id="rId4" Type="http://schemas.openxmlformats.org/officeDocument/2006/relationships/diagramLayout" Target="../diagrams/layout14.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15.xml"/><Relationship Id="rId7" Type="http://schemas.microsoft.com/office/2007/relationships/diagramDrawing" Target="../diagrams/drawing15.xm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diagramColors" Target="../diagrams/colors15.xml"/><Relationship Id="rId5" Type="http://schemas.openxmlformats.org/officeDocument/2006/relationships/diagramQuickStyle" Target="../diagrams/quickStyle15.xml"/><Relationship Id="rId4" Type="http://schemas.openxmlformats.org/officeDocument/2006/relationships/diagramLayout" Target="../diagrams/layout15.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20.xml.rels><?xml version="1.0" encoding="UTF-8" standalone="yes"?>
<Relationships xmlns="http://schemas.openxmlformats.org/package/2006/relationships"><Relationship Id="rId8" Type="http://schemas.microsoft.com/office/2007/relationships/diagramDrawing" Target="../diagrams/drawing16.xml"/><Relationship Id="rId3" Type="http://schemas.openxmlformats.org/officeDocument/2006/relationships/image" Target="../media/image17.png"/><Relationship Id="rId7" Type="http://schemas.openxmlformats.org/officeDocument/2006/relationships/diagramColors" Target="../diagrams/colors16.xml"/><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diagramQuickStyle" Target="../diagrams/quickStyle16.xml"/><Relationship Id="rId5" Type="http://schemas.openxmlformats.org/officeDocument/2006/relationships/diagramLayout" Target="../diagrams/layout16.xml"/><Relationship Id="rId4" Type="http://schemas.openxmlformats.org/officeDocument/2006/relationships/diagramData" Target="../diagrams/data16.xml"/></Relationships>
</file>

<file path=ppt/slides/_rels/slide21.xml.rels><?xml version="1.0" encoding="UTF-8" standalone="yes"?>
<Relationships xmlns="http://schemas.openxmlformats.org/package/2006/relationships"><Relationship Id="rId8" Type="http://schemas.openxmlformats.org/officeDocument/2006/relationships/diagramData" Target="../diagrams/data18.xml"/><Relationship Id="rId3" Type="http://schemas.openxmlformats.org/officeDocument/2006/relationships/diagramData" Target="../diagrams/data17.xml"/><Relationship Id="rId7" Type="http://schemas.microsoft.com/office/2007/relationships/diagramDrawing" Target="../diagrams/drawing17.xml"/><Relationship Id="rId12" Type="http://schemas.microsoft.com/office/2007/relationships/diagramDrawing" Target="../diagrams/drawing18.xml"/><Relationship Id="rId2" Type="http://schemas.openxmlformats.org/officeDocument/2006/relationships/notesSlide" Target="../notesSlides/notesSlide21.xml"/><Relationship Id="rId1" Type="http://schemas.openxmlformats.org/officeDocument/2006/relationships/slideLayout" Target="../slideLayouts/slideLayout4.xml"/><Relationship Id="rId6" Type="http://schemas.openxmlformats.org/officeDocument/2006/relationships/diagramColors" Target="../diagrams/colors17.xml"/><Relationship Id="rId11" Type="http://schemas.openxmlformats.org/officeDocument/2006/relationships/diagramColors" Target="../diagrams/colors18.xml"/><Relationship Id="rId5" Type="http://schemas.openxmlformats.org/officeDocument/2006/relationships/diagramQuickStyle" Target="../diagrams/quickStyle17.xml"/><Relationship Id="rId10" Type="http://schemas.openxmlformats.org/officeDocument/2006/relationships/diagramQuickStyle" Target="../diagrams/quickStyle18.xml"/><Relationship Id="rId4" Type="http://schemas.openxmlformats.org/officeDocument/2006/relationships/diagramLayout" Target="../diagrams/layout17.xml"/><Relationship Id="rId9" Type="http://schemas.openxmlformats.org/officeDocument/2006/relationships/diagramLayout" Target="../diagrams/layout1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8" Type="http://schemas.microsoft.com/office/2007/relationships/diagramDrawing" Target="../diagrams/drawing19.xml"/><Relationship Id="rId3" Type="http://schemas.openxmlformats.org/officeDocument/2006/relationships/image" Target="../media/image18.png"/><Relationship Id="rId7" Type="http://schemas.openxmlformats.org/officeDocument/2006/relationships/diagramColors" Target="../diagrams/colors19.xml"/><Relationship Id="rId2" Type="http://schemas.openxmlformats.org/officeDocument/2006/relationships/notesSlide" Target="../notesSlides/notesSlide23.xml"/><Relationship Id="rId1" Type="http://schemas.openxmlformats.org/officeDocument/2006/relationships/slideLayout" Target="../slideLayouts/slideLayout4.xml"/><Relationship Id="rId6" Type="http://schemas.openxmlformats.org/officeDocument/2006/relationships/diagramQuickStyle" Target="../diagrams/quickStyle19.xml"/><Relationship Id="rId5" Type="http://schemas.openxmlformats.org/officeDocument/2006/relationships/diagramLayout" Target="../diagrams/layout19.xml"/><Relationship Id="rId4" Type="http://schemas.openxmlformats.org/officeDocument/2006/relationships/diagramData" Target="../diagrams/data19.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diagramData" Target="../diagrams/data21.xml"/><Relationship Id="rId3" Type="http://schemas.openxmlformats.org/officeDocument/2006/relationships/diagramData" Target="../diagrams/data20.xml"/><Relationship Id="rId7" Type="http://schemas.microsoft.com/office/2007/relationships/diagramDrawing" Target="../diagrams/drawing20.xml"/><Relationship Id="rId12" Type="http://schemas.microsoft.com/office/2007/relationships/diagramDrawing" Target="../diagrams/drawing21.xml"/><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diagramColors" Target="../diagrams/colors20.xml"/><Relationship Id="rId11" Type="http://schemas.openxmlformats.org/officeDocument/2006/relationships/diagramColors" Target="../diagrams/colors21.xml"/><Relationship Id="rId5" Type="http://schemas.openxmlformats.org/officeDocument/2006/relationships/diagramQuickStyle" Target="../diagrams/quickStyle20.xml"/><Relationship Id="rId10" Type="http://schemas.openxmlformats.org/officeDocument/2006/relationships/diagramQuickStyle" Target="../diagrams/quickStyle21.xml"/><Relationship Id="rId4" Type="http://schemas.openxmlformats.org/officeDocument/2006/relationships/diagramLayout" Target="../diagrams/layout20.xml"/><Relationship Id="rId9" Type="http://schemas.openxmlformats.org/officeDocument/2006/relationships/diagramLayout" Target="../diagrams/layout21.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22.xml"/><Relationship Id="rId7" Type="http://schemas.microsoft.com/office/2007/relationships/diagramDrawing" Target="../diagrams/drawing22.xml"/><Relationship Id="rId2" Type="http://schemas.openxmlformats.org/officeDocument/2006/relationships/notesSlide" Target="../notesSlides/notesSlide26.xml"/><Relationship Id="rId1" Type="http://schemas.openxmlformats.org/officeDocument/2006/relationships/slideLayout" Target="../slideLayouts/slideLayout2.xml"/><Relationship Id="rId6" Type="http://schemas.openxmlformats.org/officeDocument/2006/relationships/diagramColors" Target="../diagrams/colors22.xml"/><Relationship Id="rId5" Type="http://schemas.openxmlformats.org/officeDocument/2006/relationships/diagramQuickStyle" Target="../diagrams/quickStyle22.xml"/><Relationship Id="rId4" Type="http://schemas.openxmlformats.org/officeDocument/2006/relationships/diagramLayout" Target="../diagrams/layout22.xml"/></Relationships>
</file>

<file path=ppt/slides/_rels/slide27.xml.rels><?xml version="1.0" encoding="UTF-8" standalone="yes"?>
<Relationships xmlns="http://schemas.openxmlformats.org/package/2006/relationships"><Relationship Id="rId3" Type="http://schemas.openxmlformats.org/officeDocument/2006/relationships/diagramData" Target="../diagrams/data23.xml"/><Relationship Id="rId7" Type="http://schemas.microsoft.com/office/2007/relationships/diagramDrawing" Target="../diagrams/drawing23.xml"/><Relationship Id="rId2" Type="http://schemas.openxmlformats.org/officeDocument/2006/relationships/notesSlide" Target="../notesSlides/notesSlide27.xml"/><Relationship Id="rId1" Type="http://schemas.openxmlformats.org/officeDocument/2006/relationships/slideLayout" Target="../slideLayouts/slideLayout2.xml"/><Relationship Id="rId6" Type="http://schemas.openxmlformats.org/officeDocument/2006/relationships/diagramColors" Target="../diagrams/colors23.xml"/><Relationship Id="rId5" Type="http://schemas.openxmlformats.org/officeDocument/2006/relationships/diagramQuickStyle" Target="../diagrams/quickStyle23.xml"/><Relationship Id="rId4" Type="http://schemas.openxmlformats.org/officeDocument/2006/relationships/diagramLayout" Target="../diagrams/layout23.xml"/></Relationships>
</file>

<file path=ppt/slides/_rels/slide28.xml.rels><?xml version="1.0" encoding="UTF-8" standalone="yes"?>
<Relationships xmlns="http://schemas.openxmlformats.org/package/2006/relationships"><Relationship Id="rId8" Type="http://schemas.openxmlformats.org/officeDocument/2006/relationships/diagramData" Target="../diagrams/data25.xml"/><Relationship Id="rId13" Type="http://schemas.openxmlformats.org/officeDocument/2006/relationships/image" Target="../media/image18.png"/><Relationship Id="rId3" Type="http://schemas.openxmlformats.org/officeDocument/2006/relationships/diagramData" Target="../diagrams/data24.xml"/><Relationship Id="rId7" Type="http://schemas.microsoft.com/office/2007/relationships/diagramDrawing" Target="../diagrams/drawing24.xml"/><Relationship Id="rId12" Type="http://schemas.microsoft.com/office/2007/relationships/diagramDrawing" Target="../diagrams/drawing25.xml"/><Relationship Id="rId2" Type="http://schemas.openxmlformats.org/officeDocument/2006/relationships/notesSlide" Target="../notesSlides/notesSlide28.xml"/><Relationship Id="rId1" Type="http://schemas.openxmlformats.org/officeDocument/2006/relationships/slideLayout" Target="../slideLayouts/slideLayout6.xml"/><Relationship Id="rId6" Type="http://schemas.openxmlformats.org/officeDocument/2006/relationships/diagramColors" Target="../diagrams/colors24.xml"/><Relationship Id="rId11" Type="http://schemas.openxmlformats.org/officeDocument/2006/relationships/diagramColors" Target="../diagrams/colors25.xml"/><Relationship Id="rId5" Type="http://schemas.openxmlformats.org/officeDocument/2006/relationships/diagramQuickStyle" Target="../diagrams/quickStyle24.xml"/><Relationship Id="rId10" Type="http://schemas.openxmlformats.org/officeDocument/2006/relationships/diagramQuickStyle" Target="../diagrams/quickStyle25.xml"/><Relationship Id="rId4" Type="http://schemas.openxmlformats.org/officeDocument/2006/relationships/diagramLayout" Target="../diagrams/layout24.xml"/><Relationship Id="rId9" Type="http://schemas.openxmlformats.org/officeDocument/2006/relationships/diagramLayout" Target="../diagrams/layout25.xml"/></Relationships>
</file>

<file path=ppt/slides/_rels/slide29.xml.rels><?xml version="1.0" encoding="UTF-8" standalone="yes"?>
<Relationships xmlns="http://schemas.openxmlformats.org/package/2006/relationships"><Relationship Id="rId3" Type="http://schemas.openxmlformats.org/officeDocument/2006/relationships/diagramData" Target="../diagrams/data26.xml"/><Relationship Id="rId7" Type="http://schemas.microsoft.com/office/2007/relationships/diagramDrawing" Target="../diagrams/drawing26.xml"/><Relationship Id="rId2" Type="http://schemas.openxmlformats.org/officeDocument/2006/relationships/notesSlide" Target="../notesSlides/notesSlide29.xml"/><Relationship Id="rId1" Type="http://schemas.openxmlformats.org/officeDocument/2006/relationships/slideLayout" Target="../slideLayouts/slideLayout2.xml"/><Relationship Id="rId6" Type="http://schemas.openxmlformats.org/officeDocument/2006/relationships/diagramColors" Target="../diagrams/colors26.xml"/><Relationship Id="rId5" Type="http://schemas.openxmlformats.org/officeDocument/2006/relationships/diagramQuickStyle" Target="../diagrams/quickStyle26.xml"/><Relationship Id="rId4" Type="http://schemas.openxmlformats.org/officeDocument/2006/relationships/diagramLayout" Target="../diagrams/layout26.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8" Type="http://schemas.openxmlformats.org/officeDocument/2006/relationships/diagramData" Target="../diagrams/data28.xml"/><Relationship Id="rId13" Type="http://schemas.openxmlformats.org/officeDocument/2006/relationships/image" Target="../media/image19.png"/><Relationship Id="rId3" Type="http://schemas.openxmlformats.org/officeDocument/2006/relationships/diagramData" Target="../diagrams/data27.xml"/><Relationship Id="rId7" Type="http://schemas.microsoft.com/office/2007/relationships/diagramDrawing" Target="../diagrams/drawing27.xml"/><Relationship Id="rId12" Type="http://schemas.microsoft.com/office/2007/relationships/diagramDrawing" Target="../diagrams/drawing28.xml"/><Relationship Id="rId2" Type="http://schemas.openxmlformats.org/officeDocument/2006/relationships/notesSlide" Target="../notesSlides/notesSlide31.xml"/><Relationship Id="rId1" Type="http://schemas.openxmlformats.org/officeDocument/2006/relationships/slideLayout" Target="../slideLayouts/slideLayout4.xml"/><Relationship Id="rId6" Type="http://schemas.openxmlformats.org/officeDocument/2006/relationships/diagramColors" Target="../diagrams/colors27.xml"/><Relationship Id="rId11" Type="http://schemas.openxmlformats.org/officeDocument/2006/relationships/diagramColors" Target="../diagrams/colors28.xml"/><Relationship Id="rId5" Type="http://schemas.openxmlformats.org/officeDocument/2006/relationships/diagramQuickStyle" Target="../diagrams/quickStyle27.xml"/><Relationship Id="rId10" Type="http://schemas.openxmlformats.org/officeDocument/2006/relationships/diagramQuickStyle" Target="../diagrams/quickStyle28.xml"/><Relationship Id="rId4" Type="http://schemas.openxmlformats.org/officeDocument/2006/relationships/diagramLayout" Target="../diagrams/layout27.xml"/><Relationship Id="rId9" Type="http://schemas.openxmlformats.org/officeDocument/2006/relationships/diagramLayout" Target="../diagrams/layout28.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s://www.surveymonkey.com/r/2025CourseFeedback" TargetMode="External"/><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openxmlformats.org/officeDocument/2006/relationships/image" Target="../media/image20.png"/></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xml"/><Relationship Id="rId1" Type="http://schemas.openxmlformats.org/officeDocument/2006/relationships/slideLayout" Target="../slideLayouts/slideLayout4.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ltLang="en-US" sz="4400" dirty="0">
                <a:latin typeface="Source Sans Pro" panose="020B0503030403020204" pitchFamily="34" charset="0"/>
                <a:ea typeface="Source Sans Pro" panose="020B0503030403020204" pitchFamily="34" charset="0"/>
              </a:rPr>
              <a:t>Hiring Foundations For Supervisors</a:t>
            </a:r>
            <a:endParaRPr lang="en-US" sz="4400" dirty="0">
              <a:latin typeface="Source Sans Pro" panose="020B0503030403020204" pitchFamily="34" charset="0"/>
              <a:ea typeface="Source Sans Pro" panose="020B0503030403020204" pitchFamily="34" charset="0"/>
            </a:endParaRPr>
          </a:p>
        </p:txBody>
      </p:sp>
      <p:sp>
        <p:nvSpPr>
          <p:cNvPr id="3" name="Subtitle 2"/>
          <p:cNvSpPr>
            <a:spLocks noGrp="1"/>
          </p:cNvSpPr>
          <p:nvPr>
            <p:ph type="body" idx="1"/>
          </p:nvPr>
        </p:nvSpPr>
        <p:spPr>
          <a:xfrm>
            <a:off x="1275820" y="5104307"/>
            <a:ext cx="8789313" cy="860400"/>
          </a:xfrm>
        </p:spPr>
        <p:txBody>
          <a:bodyPr/>
          <a:lstStyle/>
          <a:p>
            <a:r>
              <a:rPr lang="en-US" dirty="0">
                <a:solidFill>
                  <a:schemeClr val="tx1"/>
                </a:solidFill>
                <a:latin typeface="Source Sans Pro" panose="020B0503030403020204" pitchFamily="34" charset="0"/>
                <a:ea typeface="Source Sans Pro" panose="020B0503030403020204" pitchFamily="34" charset="0"/>
              </a:rPr>
              <a:t>Presented by: Human Resources Services Team</a:t>
            </a:r>
          </a:p>
        </p:txBody>
      </p:sp>
    </p:spTree>
    <p:extLst>
      <p:ext uri="{BB962C8B-B14F-4D97-AF65-F5344CB8AC3E}">
        <p14:creationId xmlns:p14="http://schemas.microsoft.com/office/powerpoint/2010/main" val="10803199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0F5B77-D3EC-C583-455B-60AFB10E6AF8}"/>
            </a:ext>
          </a:extLst>
        </p:cNvPr>
        <p:cNvGrpSpPr/>
        <p:nvPr/>
      </p:nvGrpSpPr>
      <p:grpSpPr>
        <a:xfrm>
          <a:off x="0" y="0"/>
          <a:ext cx="0" cy="0"/>
          <a:chOff x="0" y="0"/>
          <a:chExt cx="0" cy="0"/>
        </a:xfrm>
      </p:grpSpPr>
      <p:cxnSp>
        <p:nvCxnSpPr>
          <p:cNvPr id="30768" name="Straight Connector 30767">
            <a:extLst>
              <a:ext uri="{FF2B5EF4-FFF2-40B4-BE49-F238E27FC236}">
                <a16:creationId xmlns:a16="http://schemas.microsoft.com/office/drawing/2014/main" id="{B4CF6DD0-5C52-91B4-3DB1-AB50E77F4C2D}"/>
              </a:ext>
            </a:extLst>
          </p:cNvPr>
          <p:cNvCxnSpPr>
            <a:cxnSpLocks/>
            <a:stCxn id="53" idx="3"/>
            <a:endCxn id="15" idx="1"/>
          </p:cNvCxnSpPr>
          <p:nvPr/>
        </p:nvCxnSpPr>
        <p:spPr>
          <a:xfrm>
            <a:off x="2246392" y="1666882"/>
            <a:ext cx="8067968" cy="0"/>
          </a:xfrm>
          <a:prstGeom prst="line">
            <a:avLst/>
          </a:prstGeom>
          <a:ln w="38100">
            <a:solidFill>
              <a:srgbClr val="F16D01"/>
            </a:solidFill>
          </a:ln>
        </p:spPr>
        <p:style>
          <a:lnRef idx="1">
            <a:schemeClr val="accent1"/>
          </a:lnRef>
          <a:fillRef idx="0">
            <a:schemeClr val="accent1"/>
          </a:fillRef>
          <a:effectRef idx="0">
            <a:schemeClr val="accent1"/>
          </a:effectRef>
          <a:fontRef idx="minor">
            <a:schemeClr val="tx1"/>
          </a:fontRef>
        </p:style>
      </p:cxnSp>
      <p:cxnSp>
        <p:nvCxnSpPr>
          <p:cNvPr id="30771" name="Straight Connector 30770">
            <a:extLst>
              <a:ext uri="{FF2B5EF4-FFF2-40B4-BE49-F238E27FC236}">
                <a16:creationId xmlns:a16="http://schemas.microsoft.com/office/drawing/2014/main" id="{FA364A18-D325-B7BA-28EB-A291E087C9EC}"/>
              </a:ext>
            </a:extLst>
          </p:cNvPr>
          <p:cNvCxnSpPr>
            <a:cxnSpLocks/>
            <a:stCxn id="52" idx="3"/>
            <a:endCxn id="27" idx="1"/>
          </p:cNvCxnSpPr>
          <p:nvPr/>
        </p:nvCxnSpPr>
        <p:spPr>
          <a:xfrm flipV="1">
            <a:off x="2250439" y="5872697"/>
            <a:ext cx="8069899" cy="4488"/>
          </a:xfrm>
          <a:prstGeom prst="line">
            <a:avLst/>
          </a:prstGeom>
          <a:ln w="38100">
            <a:solidFill>
              <a:srgbClr val="F16D01"/>
            </a:solidFill>
          </a:ln>
        </p:spPr>
        <p:style>
          <a:lnRef idx="1">
            <a:schemeClr val="accent1"/>
          </a:lnRef>
          <a:fillRef idx="0">
            <a:schemeClr val="accent1"/>
          </a:fillRef>
          <a:effectRef idx="0">
            <a:schemeClr val="accent1"/>
          </a:effectRef>
          <a:fontRef idx="minor">
            <a:schemeClr val="tx1"/>
          </a:fontRef>
        </p:style>
      </p:cxnSp>
      <p:cxnSp>
        <p:nvCxnSpPr>
          <p:cNvPr id="62" name="Connector: Elbow 61">
            <a:extLst>
              <a:ext uri="{FF2B5EF4-FFF2-40B4-BE49-F238E27FC236}">
                <a16:creationId xmlns:a16="http://schemas.microsoft.com/office/drawing/2014/main" id="{C871977E-06CC-0C65-1628-4DF498835994}"/>
              </a:ext>
            </a:extLst>
          </p:cNvPr>
          <p:cNvCxnSpPr>
            <a:cxnSpLocks/>
          </p:cNvCxnSpPr>
          <p:nvPr/>
        </p:nvCxnSpPr>
        <p:spPr>
          <a:xfrm rot="16200000" flipH="1">
            <a:off x="330418" y="1132032"/>
            <a:ext cx="623535" cy="446164"/>
          </a:xfrm>
          <a:prstGeom prst="bentConnector2">
            <a:avLst/>
          </a:prstGeom>
          <a:ln w="38100">
            <a:solidFill>
              <a:srgbClr val="F16D01"/>
            </a:solidFill>
            <a:tailEnd type="triangle"/>
          </a:ln>
        </p:spPr>
        <p:style>
          <a:lnRef idx="1">
            <a:schemeClr val="accent1"/>
          </a:lnRef>
          <a:fillRef idx="0">
            <a:schemeClr val="accent1"/>
          </a:fillRef>
          <a:effectRef idx="0">
            <a:schemeClr val="accent1"/>
          </a:effectRef>
          <a:fontRef idx="minor">
            <a:schemeClr val="tx1"/>
          </a:fontRef>
        </p:style>
      </p:cxnSp>
      <p:cxnSp>
        <p:nvCxnSpPr>
          <p:cNvPr id="30722" name="Connector: Elbow 30721">
            <a:extLst>
              <a:ext uri="{FF2B5EF4-FFF2-40B4-BE49-F238E27FC236}">
                <a16:creationId xmlns:a16="http://schemas.microsoft.com/office/drawing/2014/main" id="{983C2E9F-9DD4-1574-54DD-5DD42B3DBE41}"/>
              </a:ext>
            </a:extLst>
          </p:cNvPr>
          <p:cNvCxnSpPr>
            <a:cxnSpLocks/>
          </p:cNvCxnSpPr>
          <p:nvPr/>
        </p:nvCxnSpPr>
        <p:spPr>
          <a:xfrm rot="16200000" flipH="1">
            <a:off x="-1776054" y="3233278"/>
            <a:ext cx="4839758" cy="448056"/>
          </a:xfrm>
          <a:prstGeom prst="bentConnector2">
            <a:avLst/>
          </a:prstGeom>
          <a:ln w="38100">
            <a:solidFill>
              <a:srgbClr val="F16D01"/>
            </a:solidFill>
            <a:tailEnd type="triangle"/>
          </a:ln>
        </p:spPr>
        <p:style>
          <a:lnRef idx="1">
            <a:schemeClr val="accent1"/>
          </a:lnRef>
          <a:fillRef idx="0">
            <a:schemeClr val="accent1"/>
          </a:fillRef>
          <a:effectRef idx="0">
            <a:schemeClr val="accent1"/>
          </a:effectRef>
          <a:fontRef idx="minor">
            <a:schemeClr val="tx1"/>
          </a:fontRef>
        </p:style>
      </p:cxnSp>
      <p:sp>
        <p:nvSpPr>
          <p:cNvPr id="30727" name="Title 9">
            <a:extLst>
              <a:ext uri="{FF2B5EF4-FFF2-40B4-BE49-F238E27FC236}">
                <a16:creationId xmlns:a16="http://schemas.microsoft.com/office/drawing/2014/main" id="{09D201D2-1144-3735-EB8E-CB0470296D32}"/>
              </a:ext>
            </a:extLst>
          </p:cNvPr>
          <p:cNvSpPr>
            <a:spLocks noGrp="1"/>
          </p:cNvSpPr>
          <p:nvPr>
            <p:ph type="title"/>
          </p:nvPr>
        </p:nvSpPr>
        <p:spPr>
          <a:xfrm>
            <a:off x="3560966" y="343682"/>
            <a:ext cx="5070068" cy="844291"/>
          </a:xfrm>
        </p:spPr>
        <p:txBody>
          <a:bodyPr/>
          <a:lstStyle/>
          <a:p>
            <a:pPr algn="ctr"/>
            <a:r>
              <a:rPr lang="en-US" altLang="en-US" sz="4000" b="1" dirty="0">
                <a:latin typeface="Source Sans Pro" panose="020B0503030403020204" pitchFamily="34" charset="0"/>
                <a:ea typeface="Source Sans Pro" panose="020B0503030403020204" pitchFamily="34" charset="0"/>
              </a:rPr>
              <a:t>Recruitment Process</a:t>
            </a:r>
          </a:p>
        </p:txBody>
      </p:sp>
      <p:sp>
        <p:nvSpPr>
          <p:cNvPr id="30728" name="TextBox 103">
            <a:extLst>
              <a:ext uri="{FF2B5EF4-FFF2-40B4-BE49-F238E27FC236}">
                <a16:creationId xmlns:a16="http://schemas.microsoft.com/office/drawing/2014/main" id="{DB8F4EB6-D4BB-3C14-EAE6-1DE90AD91B34}"/>
              </a:ext>
            </a:extLst>
          </p:cNvPr>
          <p:cNvSpPr txBox="1">
            <a:spLocks noChangeArrowheads="1"/>
          </p:cNvSpPr>
          <p:nvPr/>
        </p:nvSpPr>
        <p:spPr bwMode="auto">
          <a:xfrm>
            <a:off x="807691" y="6001010"/>
            <a:ext cx="1838325" cy="338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7" tIns="45713" rIns="91427" bIns="45713">
            <a:spAutoFit/>
          </a:bodyP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defTabSz="4572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defTabSz="4572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defTabSz="4572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defTabSz="4572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defTabSz="457200" fontAlgn="base">
              <a:spcBef>
                <a:spcPct val="0"/>
              </a:spcBef>
              <a:spcAft>
                <a:spcPct val="0"/>
              </a:spcAft>
              <a:buClrTx/>
              <a:buNone/>
            </a:pPr>
            <a:r>
              <a:rPr lang="en-US" altLang="en-US" sz="1600" b="1" dirty="0">
                <a:solidFill>
                  <a:prstClr val="black"/>
                </a:solidFill>
                <a:latin typeface="Source Sans Pro" panose="020B0503030403020204" pitchFamily="34" charset="0"/>
                <a:ea typeface="Source Sans Pro" panose="020B0503030403020204" pitchFamily="34" charset="0"/>
                <a:cs typeface="Arial" panose="020B0604020202020204" pitchFamily="34" charset="0"/>
              </a:rPr>
              <a:t>Human Resources</a:t>
            </a:r>
          </a:p>
        </p:txBody>
      </p:sp>
      <p:sp>
        <p:nvSpPr>
          <p:cNvPr id="30732" name="Rectangle 24">
            <a:extLst>
              <a:ext uri="{FF2B5EF4-FFF2-40B4-BE49-F238E27FC236}">
                <a16:creationId xmlns:a16="http://schemas.microsoft.com/office/drawing/2014/main" id="{F2A77D4C-5212-2D88-69E5-11D3ECB12BA3}"/>
              </a:ext>
            </a:extLst>
          </p:cNvPr>
          <p:cNvSpPr>
            <a:spLocks noChangeArrowheads="1"/>
          </p:cNvSpPr>
          <p:nvPr/>
        </p:nvSpPr>
        <p:spPr bwMode="auto">
          <a:xfrm>
            <a:off x="5514019" y="6238934"/>
            <a:ext cx="6347385" cy="457200"/>
          </a:xfrm>
          <a:prstGeom prst="rect">
            <a:avLst/>
          </a:prstGeom>
          <a:solidFill>
            <a:srgbClr val="253F8C"/>
          </a:solidFill>
          <a:ln w="9525">
            <a:noFill/>
            <a:miter lim="800000"/>
            <a:headEnd/>
            <a:tailEnd/>
          </a:ln>
        </p:spPr>
        <p:txBody>
          <a:bodyPr vert="horz" wrap="square" lIns="91427" tIns="45713" rIns="91427" bIns="45713" anchor="ctr">
            <a:spAutoFit/>
          </a:bodyP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defTabSz="4572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defTabSz="4572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defTabSz="4572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defTabSz="4572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algn="ctr" defTabSz="457200" fontAlgn="base">
              <a:spcBef>
                <a:spcPct val="0"/>
              </a:spcBef>
              <a:spcAft>
                <a:spcPct val="0"/>
              </a:spcAft>
              <a:buClrTx/>
              <a:buNone/>
            </a:pPr>
            <a:r>
              <a:rPr lang="en-US" altLang="en-US" sz="1400" b="1" dirty="0">
                <a:solidFill>
                  <a:schemeClr val="bg1"/>
                </a:solidFill>
                <a:latin typeface="Source Sans Pro" panose="020B0503030403020204" pitchFamily="34" charset="0"/>
                <a:ea typeface="Source Sans Pro" panose="020B0503030403020204" pitchFamily="34" charset="0"/>
                <a:cs typeface="Arial" panose="020B0604020202020204" pitchFamily="34" charset="0"/>
              </a:rPr>
              <a:t>HR Approves Hire; Generates Personnel Action Form</a:t>
            </a:r>
          </a:p>
        </p:txBody>
      </p:sp>
      <p:sp>
        <p:nvSpPr>
          <p:cNvPr id="28" name="Rectangle 27">
            <a:extLst>
              <a:ext uri="{FF2B5EF4-FFF2-40B4-BE49-F238E27FC236}">
                <a16:creationId xmlns:a16="http://schemas.microsoft.com/office/drawing/2014/main" id="{A7DD1639-497A-3F4C-F407-945F7A91528B}"/>
              </a:ext>
            </a:extLst>
          </p:cNvPr>
          <p:cNvSpPr/>
          <p:nvPr/>
        </p:nvSpPr>
        <p:spPr>
          <a:xfrm>
            <a:off x="2198911" y="1849401"/>
            <a:ext cx="1280160" cy="1280160"/>
          </a:xfrm>
          <a:prstGeom prst="rect">
            <a:avLst/>
          </a:prstGeom>
          <a:solidFill>
            <a:srgbClr val="EDD7F1"/>
          </a:solidFill>
          <a:ln>
            <a:solidFill>
              <a:srgbClr val="CF94D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4300" indent="-114300">
              <a:buFont typeface="Arial" panose="020B0604020202020204" pitchFamily="34" charset="0"/>
              <a:buChar char="•"/>
            </a:pPr>
            <a:r>
              <a:rPr lang="en-US" sz="1400" b="1" dirty="0">
                <a:solidFill>
                  <a:schemeClr val="tx1"/>
                </a:solidFill>
                <a:latin typeface="Source Sans Pro" panose="020B0503030403020204" pitchFamily="34" charset="0"/>
                <a:cs typeface="Sabon Next LT" panose="02000500000000000000" pitchFamily="2" charset="0"/>
              </a:rPr>
              <a:t>Create Requisition</a:t>
            </a:r>
          </a:p>
        </p:txBody>
      </p:sp>
      <p:sp>
        <p:nvSpPr>
          <p:cNvPr id="30" name="Rectangle 29">
            <a:extLst>
              <a:ext uri="{FF2B5EF4-FFF2-40B4-BE49-F238E27FC236}">
                <a16:creationId xmlns:a16="http://schemas.microsoft.com/office/drawing/2014/main" id="{B0DD2275-AB65-7178-947D-FEF882A4367D}"/>
              </a:ext>
            </a:extLst>
          </p:cNvPr>
          <p:cNvSpPr/>
          <p:nvPr/>
        </p:nvSpPr>
        <p:spPr>
          <a:xfrm>
            <a:off x="3535265" y="1849401"/>
            <a:ext cx="1280160" cy="1280160"/>
          </a:xfrm>
          <a:prstGeom prst="rect">
            <a:avLst/>
          </a:prstGeom>
          <a:solidFill>
            <a:srgbClr val="EDD7F1"/>
          </a:solidFill>
          <a:ln>
            <a:solidFill>
              <a:srgbClr val="CF94D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4300" indent="-114300">
              <a:buFont typeface="Arial" panose="020B0604020202020204" pitchFamily="34" charset="0"/>
              <a:buChar char="•"/>
            </a:pPr>
            <a:r>
              <a:rPr lang="en-US" sz="1300" b="1" dirty="0">
                <a:solidFill>
                  <a:schemeClr val="tx1"/>
                </a:solidFill>
                <a:latin typeface="Source Sans Pro" panose="020B0503030403020204" pitchFamily="34" charset="0"/>
                <a:cs typeface="Sabon Next LT" panose="02000500000000000000" pitchFamily="2" charset="0"/>
              </a:rPr>
              <a:t>Review Posting</a:t>
            </a:r>
          </a:p>
          <a:p>
            <a:pPr marL="114300" indent="-114300">
              <a:buFont typeface="Arial" panose="020B0604020202020204" pitchFamily="34" charset="0"/>
              <a:buChar char="•"/>
            </a:pPr>
            <a:r>
              <a:rPr lang="en-US" sz="1300" b="1" dirty="0" err="1">
                <a:solidFill>
                  <a:schemeClr val="tx1"/>
                </a:solidFill>
                <a:latin typeface="Source Sans Pro" panose="020B0503030403020204" pitchFamily="34" charset="0"/>
                <a:cs typeface="Sabon Next LT" panose="02000500000000000000" pitchFamily="2" charset="0"/>
              </a:rPr>
              <a:t>Supplemen-tal</a:t>
            </a:r>
            <a:r>
              <a:rPr lang="en-US" sz="1300" b="1" dirty="0">
                <a:solidFill>
                  <a:schemeClr val="tx1"/>
                </a:solidFill>
                <a:latin typeface="Source Sans Pro" panose="020B0503030403020204" pitchFamily="34" charset="0"/>
                <a:cs typeface="Sabon Next LT" panose="02000500000000000000" pitchFamily="2" charset="0"/>
              </a:rPr>
              <a:t> Questions</a:t>
            </a:r>
          </a:p>
          <a:p>
            <a:pPr marL="114300" indent="-114300">
              <a:buFont typeface="Arial" panose="020B0604020202020204" pitchFamily="34" charset="0"/>
              <a:buChar char="•"/>
            </a:pPr>
            <a:r>
              <a:rPr lang="en-US" sz="1300" b="1" dirty="0">
                <a:solidFill>
                  <a:schemeClr val="tx1"/>
                </a:solidFill>
                <a:latin typeface="Source Sans Pro" panose="020B0503030403020204" pitchFamily="34" charset="0"/>
                <a:cs typeface="Sabon Next LT" panose="02000500000000000000" pitchFamily="2" charset="0"/>
              </a:rPr>
              <a:t>Identify Ads</a:t>
            </a:r>
          </a:p>
        </p:txBody>
      </p:sp>
      <p:sp>
        <p:nvSpPr>
          <p:cNvPr id="31" name="Rectangle 30">
            <a:extLst>
              <a:ext uri="{FF2B5EF4-FFF2-40B4-BE49-F238E27FC236}">
                <a16:creationId xmlns:a16="http://schemas.microsoft.com/office/drawing/2014/main" id="{6BCADD05-7BCD-D93F-6678-0016A01B15AE}"/>
              </a:ext>
            </a:extLst>
          </p:cNvPr>
          <p:cNvSpPr/>
          <p:nvPr/>
        </p:nvSpPr>
        <p:spPr>
          <a:xfrm>
            <a:off x="4873939" y="1846604"/>
            <a:ext cx="1280160" cy="1280160"/>
          </a:xfrm>
          <a:prstGeom prst="rect">
            <a:avLst/>
          </a:prstGeom>
          <a:solidFill>
            <a:srgbClr val="EDD7F1"/>
          </a:solidFill>
          <a:ln>
            <a:solidFill>
              <a:srgbClr val="CF94D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4300" indent="-114300">
              <a:buFont typeface="Arial" panose="020B0604020202020204" pitchFamily="34" charset="0"/>
              <a:buChar char="•"/>
            </a:pPr>
            <a:r>
              <a:rPr lang="en-US" sz="1400" b="1" dirty="0">
                <a:solidFill>
                  <a:schemeClr val="tx1"/>
                </a:solidFill>
                <a:latin typeface="Source Sans Pro" panose="020B0503030403020204" pitchFamily="34" charset="0"/>
                <a:cs typeface="Sabon Next LT" panose="02000500000000000000" pitchFamily="2" charset="0"/>
              </a:rPr>
              <a:t>Develop or Update Exam</a:t>
            </a:r>
          </a:p>
        </p:txBody>
      </p:sp>
      <p:sp>
        <p:nvSpPr>
          <p:cNvPr id="32" name="Rectangle 31">
            <a:extLst>
              <a:ext uri="{FF2B5EF4-FFF2-40B4-BE49-F238E27FC236}">
                <a16:creationId xmlns:a16="http://schemas.microsoft.com/office/drawing/2014/main" id="{D9BDDEDA-5A3F-86F1-AFC0-37114B0DB7E2}"/>
              </a:ext>
            </a:extLst>
          </p:cNvPr>
          <p:cNvSpPr/>
          <p:nvPr/>
        </p:nvSpPr>
        <p:spPr>
          <a:xfrm>
            <a:off x="6210293" y="1843807"/>
            <a:ext cx="1280160" cy="1280160"/>
          </a:xfrm>
          <a:prstGeom prst="rect">
            <a:avLst/>
          </a:prstGeom>
          <a:solidFill>
            <a:srgbClr val="EDD7F1"/>
          </a:solidFill>
          <a:ln>
            <a:solidFill>
              <a:srgbClr val="CF94D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4300" indent="-114300">
              <a:buFont typeface="Arial" panose="020B0604020202020204" pitchFamily="34" charset="0"/>
              <a:buChar char="•"/>
            </a:pPr>
            <a:r>
              <a:rPr lang="en-US" sz="1400" b="1" dirty="0">
                <a:solidFill>
                  <a:schemeClr val="tx1"/>
                </a:solidFill>
                <a:latin typeface="Source Sans Pro" panose="020B0503030403020204" pitchFamily="34" charset="0"/>
                <a:cs typeface="Sabon Next LT" panose="02000500000000000000" pitchFamily="2" charset="0"/>
              </a:rPr>
              <a:t>Assist with Screening Applications</a:t>
            </a:r>
          </a:p>
        </p:txBody>
      </p:sp>
      <p:sp>
        <p:nvSpPr>
          <p:cNvPr id="33" name="Rectangle 32">
            <a:extLst>
              <a:ext uri="{FF2B5EF4-FFF2-40B4-BE49-F238E27FC236}">
                <a16:creationId xmlns:a16="http://schemas.microsoft.com/office/drawing/2014/main" id="{0A6F7A7A-24E3-9918-B036-6D4D23EDA694}"/>
              </a:ext>
            </a:extLst>
          </p:cNvPr>
          <p:cNvSpPr/>
          <p:nvPr/>
        </p:nvSpPr>
        <p:spPr>
          <a:xfrm>
            <a:off x="7532237" y="1846885"/>
            <a:ext cx="1280160" cy="1280160"/>
          </a:xfrm>
          <a:prstGeom prst="rect">
            <a:avLst/>
          </a:prstGeom>
          <a:solidFill>
            <a:srgbClr val="EDD7F1"/>
          </a:solidFill>
          <a:ln>
            <a:solidFill>
              <a:srgbClr val="CF94D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4300" indent="-114300">
              <a:buFont typeface="Arial" panose="020B0604020202020204" pitchFamily="34" charset="0"/>
              <a:buChar char="•"/>
            </a:pPr>
            <a:r>
              <a:rPr lang="en-US" sz="1400" b="1" dirty="0">
                <a:solidFill>
                  <a:schemeClr val="tx1"/>
                </a:solidFill>
                <a:latin typeface="Source Sans Pro" panose="020B0503030403020204" pitchFamily="34" charset="0"/>
                <a:cs typeface="Sabon Next LT" panose="02000500000000000000" pitchFamily="2" charset="0"/>
              </a:rPr>
              <a:t>Select Subject Matter Experts</a:t>
            </a:r>
          </a:p>
        </p:txBody>
      </p:sp>
      <p:sp>
        <p:nvSpPr>
          <p:cNvPr id="34" name="Rectangle 33">
            <a:extLst>
              <a:ext uri="{FF2B5EF4-FFF2-40B4-BE49-F238E27FC236}">
                <a16:creationId xmlns:a16="http://schemas.microsoft.com/office/drawing/2014/main" id="{7D6726B0-E085-D276-F38F-0807CEF465A4}"/>
              </a:ext>
            </a:extLst>
          </p:cNvPr>
          <p:cNvSpPr/>
          <p:nvPr/>
        </p:nvSpPr>
        <p:spPr>
          <a:xfrm>
            <a:off x="8870911" y="1844088"/>
            <a:ext cx="1280160" cy="1280160"/>
          </a:xfrm>
          <a:prstGeom prst="rect">
            <a:avLst/>
          </a:prstGeom>
          <a:solidFill>
            <a:srgbClr val="EDD7F1"/>
          </a:solidFill>
          <a:ln>
            <a:solidFill>
              <a:srgbClr val="CF94D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4300" indent="-114300">
              <a:buFont typeface="Arial" panose="020B0604020202020204" pitchFamily="34" charset="0"/>
              <a:buChar char="•"/>
            </a:pPr>
            <a:r>
              <a:rPr lang="en-US" sz="1400" b="1" dirty="0">
                <a:solidFill>
                  <a:schemeClr val="tx1"/>
                </a:solidFill>
                <a:latin typeface="Source Sans Pro" panose="020B0503030403020204" pitchFamily="34" charset="0"/>
                <a:cs typeface="Sabon Next LT" panose="02000500000000000000" pitchFamily="2" charset="0"/>
              </a:rPr>
              <a:t>Interview</a:t>
            </a:r>
          </a:p>
          <a:p>
            <a:pPr marL="114300" indent="-114300">
              <a:buFont typeface="Arial" panose="020B0604020202020204" pitchFamily="34" charset="0"/>
              <a:buChar char="•"/>
            </a:pPr>
            <a:r>
              <a:rPr lang="en-US" sz="1400" b="1" dirty="0">
                <a:solidFill>
                  <a:schemeClr val="tx1"/>
                </a:solidFill>
                <a:latin typeface="Source Sans Pro" panose="020B0503030403020204" pitchFamily="34" charset="0"/>
                <a:cs typeface="Sabon Next LT" panose="02000500000000000000" pitchFamily="2" charset="0"/>
              </a:rPr>
              <a:t>Reference Checks</a:t>
            </a:r>
          </a:p>
          <a:p>
            <a:pPr marL="114300" indent="-114300">
              <a:buFont typeface="Arial" panose="020B0604020202020204" pitchFamily="34" charset="0"/>
              <a:buChar char="•"/>
            </a:pPr>
            <a:r>
              <a:rPr lang="en-US" sz="1400" b="1" dirty="0">
                <a:solidFill>
                  <a:schemeClr val="tx1"/>
                </a:solidFill>
                <a:latin typeface="Source Sans Pro" panose="020B0503030403020204" pitchFamily="34" charset="0"/>
                <a:cs typeface="Sabon Next LT" panose="02000500000000000000" pitchFamily="2" charset="0"/>
              </a:rPr>
              <a:t>Conditional Job Offer</a:t>
            </a:r>
          </a:p>
        </p:txBody>
      </p:sp>
      <p:sp>
        <p:nvSpPr>
          <p:cNvPr id="35" name="Rectangle 34">
            <a:extLst>
              <a:ext uri="{FF2B5EF4-FFF2-40B4-BE49-F238E27FC236}">
                <a16:creationId xmlns:a16="http://schemas.microsoft.com/office/drawing/2014/main" id="{41B12D38-D039-4647-0AB1-D0700A80822C}"/>
              </a:ext>
            </a:extLst>
          </p:cNvPr>
          <p:cNvSpPr/>
          <p:nvPr/>
        </p:nvSpPr>
        <p:spPr>
          <a:xfrm>
            <a:off x="10207265" y="1841291"/>
            <a:ext cx="1280160" cy="1280160"/>
          </a:xfrm>
          <a:prstGeom prst="rect">
            <a:avLst/>
          </a:prstGeom>
          <a:solidFill>
            <a:srgbClr val="EDD7F1"/>
          </a:solidFill>
          <a:ln>
            <a:solidFill>
              <a:srgbClr val="CF94D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4300" indent="-114300">
              <a:buFont typeface="Arial" panose="020B0604020202020204" pitchFamily="34" charset="0"/>
              <a:buChar char="•"/>
            </a:pPr>
            <a:r>
              <a:rPr lang="en-US" sz="1400" b="1" dirty="0">
                <a:solidFill>
                  <a:schemeClr val="tx1"/>
                </a:solidFill>
                <a:latin typeface="Source Sans Pro" panose="020B0503030403020204" pitchFamily="34" charset="0"/>
                <a:cs typeface="Sabon Next LT" panose="02000500000000000000" pitchFamily="2" charset="0"/>
              </a:rPr>
              <a:t>Official Job Offer</a:t>
            </a:r>
          </a:p>
          <a:p>
            <a:pPr marL="114300" indent="-114300">
              <a:buFont typeface="Arial" panose="020B0604020202020204" pitchFamily="34" charset="0"/>
              <a:buChar char="•"/>
            </a:pPr>
            <a:r>
              <a:rPr lang="en-US" sz="1400" b="1" dirty="0">
                <a:solidFill>
                  <a:schemeClr val="tx1"/>
                </a:solidFill>
                <a:latin typeface="Source Sans Pro" panose="020B0503030403020204" pitchFamily="34" charset="0"/>
                <a:cs typeface="Sabon Next LT" panose="02000500000000000000" pitchFamily="2" charset="0"/>
              </a:rPr>
              <a:t>Finalize  NEOGOV</a:t>
            </a:r>
          </a:p>
        </p:txBody>
      </p:sp>
      <p:sp>
        <p:nvSpPr>
          <p:cNvPr id="36" name="Rectangle 35">
            <a:extLst>
              <a:ext uri="{FF2B5EF4-FFF2-40B4-BE49-F238E27FC236}">
                <a16:creationId xmlns:a16="http://schemas.microsoft.com/office/drawing/2014/main" id="{42AFB782-1828-1A6F-2D30-879D71A81883}"/>
              </a:ext>
            </a:extLst>
          </p:cNvPr>
          <p:cNvSpPr/>
          <p:nvPr/>
        </p:nvSpPr>
        <p:spPr>
          <a:xfrm>
            <a:off x="2198911" y="4409406"/>
            <a:ext cx="1280160" cy="1280160"/>
          </a:xfrm>
          <a:prstGeom prst="rect">
            <a:avLst/>
          </a:prstGeom>
          <a:solidFill>
            <a:srgbClr val="C9E9E6"/>
          </a:solidFill>
          <a:ln>
            <a:solidFill>
              <a:srgbClr val="004D5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4300" indent="-114300">
              <a:buFont typeface="Arial" panose="020B0604020202020204" pitchFamily="34" charset="0"/>
              <a:buChar char="•"/>
            </a:pPr>
            <a:r>
              <a:rPr lang="en-US" sz="1400" b="1" dirty="0">
                <a:solidFill>
                  <a:schemeClr val="tx1"/>
                </a:solidFill>
                <a:latin typeface="Source Sans Pro" panose="020B0503030403020204" pitchFamily="34" charset="0"/>
                <a:cs typeface="Sabon Next LT" panose="02000500000000000000" pitchFamily="2" charset="0"/>
              </a:rPr>
              <a:t>Approve Requisition &amp; Assign</a:t>
            </a:r>
          </a:p>
        </p:txBody>
      </p:sp>
      <p:sp>
        <p:nvSpPr>
          <p:cNvPr id="37" name="Rectangle 36">
            <a:extLst>
              <a:ext uri="{FF2B5EF4-FFF2-40B4-BE49-F238E27FC236}">
                <a16:creationId xmlns:a16="http://schemas.microsoft.com/office/drawing/2014/main" id="{FE2C48AC-46DF-C64E-B97A-BCEAB116B281}"/>
              </a:ext>
            </a:extLst>
          </p:cNvPr>
          <p:cNvSpPr/>
          <p:nvPr/>
        </p:nvSpPr>
        <p:spPr>
          <a:xfrm>
            <a:off x="3535265" y="4409406"/>
            <a:ext cx="1280160" cy="1280160"/>
          </a:xfrm>
          <a:prstGeom prst="rect">
            <a:avLst/>
          </a:prstGeom>
          <a:solidFill>
            <a:srgbClr val="C9E9E6"/>
          </a:solidFill>
          <a:ln>
            <a:solidFill>
              <a:srgbClr val="004D5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4300" indent="-114300">
              <a:buFont typeface="Arial" panose="020B0604020202020204" pitchFamily="34" charset="0"/>
              <a:buChar char="•"/>
            </a:pPr>
            <a:r>
              <a:rPr lang="en-US" sz="1400" b="1" dirty="0">
                <a:solidFill>
                  <a:schemeClr val="tx1"/>
                </a:solidFill>
                <a:latin typeface="Source Sans Pro" panose="020B0503030403020204" pitchFamily="34" charset="0"/>
                <a:cs typeface="Sabon Next LT" panose="02000500000000000000" pitchFamily="2" charset="0"/>
              </a:rPr>
              <a:t>Create Job Posting</a:t>
            </a:r>
          </a:p>
          <a:p>
            <a:pPr marL="114300" indent="-114300">
              <a:buFont typeface="Arial" panose="020B0604020202020204" pitchFamily="34" charset="0"/>
              <a:buChar char="•"/>
            </a:pPr>
            <a:r>
              <a:rPr lang="en-US" sz="1400" b="1" dirty="0">
                <a:solidFill>
                  <a:schemeClr val="tx1"/>
                </a:solidFill>
                <a:latin typeface="Source Sans Pro" panose="020B0503030403020204" pitchFamily="34" charset="0"/>
                <a:cs typeface="Sabon Next LT" panose="02000500000000000000" pitchFamily="2" charset="0"/>
              </a:rPr>
              <a:t>Advertise</a:t>
            </a:r>
          </a:p>
        </p:txBody>
      </p:sp>
      <p:sp>
        <p:nvSpPr>
          <p:cNvPr id="38" name="Rectangle 37">
            <a:extLst>
              <a:ext uri="{FF2B5EF4-FFF2-40B4-BE49-F238E27FC236}">
                <a16:creationId xmlns:a16="http://schemas.microsoft.com/office/drawing/2014/main" id="{1504AD94-F8DE-9B4C-D9F1-C905EDC117FB}"/>
              </a:ext>
            </a:extLst>
          </p:cNvPr>
          <p:cNvSpPr/>
          <p:nvPr/>
        </p:nvSpPr>
        <p:spPr>
          <a:xfrm>
            <a:off x="4873939" y="4406609"/>
            <a:ext cx="1280160" cy="1280160"/>
          </a:xfrm>
          <a:prstGeom prst="rect">
            <a:avLst/>
          </a:prstGeom>
          <a:solidFill>
            <a:srgbClr val="C9E9E6"/>
          </a:solidFill>
          <a:ln>
            <a:solidFill>
              <a:srgbClr val="004D5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4300" indent="-114300" defTabSz="971550">
              <a:buFont typeface="Arial" panose="020B0604020202020204" pitchFamily="34" charset="0"/>
              <a:buChar char="•"/>
            </a:pPr>
            <a:r>
              <a:rPr lang="en-US" sz="1400" b="1" dirty="0">
                <a:solidFill>
                  <a:schemeClr val="tx1"/>
                </a:solidFill>
                <a:latin typeface="Source Sans Pro" panose="020B0503030403020204" pitchFamily="34" charset="0"/>
                <a:cs typeface="Sabon Next LT" panose="02000500000000000000" pitchFamily="2" charset="0"/>
              </a:rPr>
              <a:t>Finalize Exam</a:t>
            </a:r>
          </a:p>
        </p:txBody>
      </p:sp>
      <p:sp>
        <p:nvSpPr>
          <p:cNvPr id="39" name="Rectangle 38">
            <a:extLst>
              <a:ext uri="{FF2B5EF4-FFF2-40B4-BE49-F238E27FC236}">
                <a16:creationId xmlns:a16="http://schemas.microsoft.com/office/drawing/2014/main" id="{9E62B600-8CB1-E1BB-80B7-CFB68DFA7F1B}"/>
              </a:ext>
            </a:extLst>
          </p:cNvPr>
          <p:cNvSpPr/>
          <p:nvPr/>
        </p:nvSpPr>
        <p:spPr>
          <a:xfrm>
            <a:off x="6210293" y="4403812"/>
            <a:ext cx="1280160" cy="1280160"/>
          </a:xfrm>
          <a:prstGeom prst="rect">
            <a:avLst/>
          </a:prstGeom>
          <a:solidFill>
            <a:srgbClr val="C9E9E6"/>
          </a:solidFill>
          <a:ln>
            <a:solidFill>
              <a:srgbClr val="004D5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4300" indent="-114300">
              <a:buFont typeface="Arial" panose="020B0604020202020204" pitchFamily="34" charset="0"/>
              <a:buChar char="•"/>
            </a:pPr>
            <a:r>
              <a:rPr lang="en-US" sz="1400" b="1" dirty="0">
                <a:solidFill>
                  <a:schemeClr val="tx1"/>
                </a:solidFill>
                <a:latin typeface="Source Sans Pro" panose="020B0503030403020204" pitchFamily="34" charset="0"/>
                <a:cs typeface="Sabon Next LT" panose="02000500000000000000" pitchFamily="2" charset="0"/>
              </a:rPr>
              <a:t>Screen Applications</a:t>
            </a:r>
          </a:p>
        </p:txBody>
      </p:sp>
      <p:sp>
        <p:nvSpPr>
          <p:cNvPr id="41" name="Rectangle 40">
            <a:extLst>
              <a:ext uri="{FF2B5EF4-FFF2-40B4-BE49-F238E27FC236}">
                <a16:creationId xmlns:a16="http://schemas.microsoft.com/office/drawing/2014/main" id="{C66D55E2-F0F5-9575-A269-A3A1EC2AFE11}"/>
              </a:ext>
            </a:extLst>
          </p:cNvPr>
          <p:cNvSpPr/>
          <p:nvPr/>
        </p:nvSpPr>
        <p:spPr>
          <a:xfrm>
            <a:off x="7541762" y="4406890"/>
            <a:ext cx="1280160" cy="1280160"/>
          </a:xfrm>
          <a:prstGeom prst="rect">
            <a:avLst/>
          </a:prstGeom>
          <a:solidFill>
            <a:srgbClr val="C9E9E6"/>
          </a:solidFill>
          <a:ln>
            <a:solidFill>
              <a:srgbClr val="004D5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4300" indent="-114300">
              <a:buFont typeface="Arial" panose="020B0604020202020204" pitchFamily="34" charset="0"/>
              <a:buChar char="•"/>
            </a:pPr>
            <a:r>
              <a:rPr lang="en-US" sz="1400" b="1" dirty="0">
                <a:solidFill>
                  <a:schemeClr val="tx1"/>
                </a:solidFill>
                <a:latin typeface="Source Sans Pro" panose="020B0503030403020204" pitchFamily="34" charset="0"/>
                <a:cs typeface="Sabon Next LT" panose="02000500000000000000" pitchFamily="2" charset="0"/>
              </a:rPr>
              <a:t>Administer Test</a:t>
            </a:r>
          </a:p>
        </p:txBody>
      </p:sp>
      <p:sp>
        <p:nvSpPr>
          <p:cNvPr id="48" name="Rectangle 47">
            <a:extLst>
              <a:ext uri="{FF2B5EF4-FFF2-40B4-BE49-F238E27FC236}">
                <a16:creationId xmlns:a16="http://schemas.microsoft.com/office/drawing/2014/main" id="{B557C6C2-0424-E2D4-850C-65832D6FBE27}"/>
              </a:ext>
            </a:extLst>
          </p:cNvPr>
          <p:cNvSpPr/>
          <p:nvPr/>
        </p:nvSpPr>
        <p:spPr>
          <a:xfrm>
            <a:off x="8880436" y="4404093"/>
            <a:ext cx="1280160" cy="1280160"/>
          </a:xfrm>
          <a:prstGeom prst="rect">
            <a:avLst/>
          </a:prstGeom>
          <a:solidFill>
            <a:srgbClr val="C9E9E6"/>
          </a:solidFill>
          <a:ln>
            <a:solidFill>
              <a:srgbClr val="004D5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4300" indent="-114300">
              <a:buFont typeface="Arial" panose="020B0604020202020204" pitchFamily="34" charset="0"/>
              <a:buChar char="•"/>
            </a:pPr>
            <a:r>
              <a:rPr lang="en-US" sz="1400" b="1" dirty="0">
                <a:solidFill>
                  <a:schemeClr val="tx1"/>
                </a:solidFill>
                <a:latin typeface="Source Sans Pro" panose="020B0503030403020204" pitchFamily="34" charset="0"/>
                <a:cs typeface="Sabon Next LT" panose="02000500000000000000" pitchFamily="2" charset="0"/>
              </a:rPr>
              <a:t>Eligible List &amp; Referral</a:t>
            </a:r>
          </a:p>
        </p:txBody>
      </p:sp>
      <p:sp>
        <p:nvSpPr>
          <p:cNvPr id="49" name="Rectangle 48">
            <a:extLst>
              <a:ext uri="{FF2B5EF4-FFF2-40B4-BE49-F238E27FC236}">
                <a16:creationId xmlns:a16="http://schemas.microsoft.com/office/drawing/2014/main" id="{32C234BD-50D2-2274-0AA0-7637D8B6118E}"/>
              </a:ext>
            </a:extLst>
          </p:cNvPr>
          <p:cNvSpPr/>
          <p:nvPr/>
        </p:nvSpPr>
        <p:spPr>
          <a:xfrm>
            <a:off x="10216790" y="4401296"/>
            <a:ext cx="1280160" cy="1280160"/>
          </a:xfrm>
          <a:prstGeom prst="rect">
            <a:avLst/>
          </a:prstGeom>
          <a:solidFill>
            <a:srgbClr val="C9E9E6"/>
          </a:solidFill>
          <a:ln>
            <a:solidFill>
              <a:srgbClr val="004D5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4300" indent="-114300">
              <a:buFont typeface="Arial" panose="020B0604020202020204" pitchFamily="34" charset="0"/>
              <a:buChar char="•"/>
            </a:pPr>
            <a:r>
              <a:rPr lang="en-US" sz="1400" b="1" dirty="0">
                <a:solidFill>
                  <a:schemeClr val="tx1"/>
                </a:solidFill>
                <a:latin typeface="Source Sans Pro" panose="020B0503030403020204" pitchFamily="34" charset="0"/>
                <a:cs typeface="Sabon Next LT" panose="02000500000000000000" pitchFamily="2" charset="0"/>
              </a:rPr>
              <a:t>Background Checks</a:t>
            </a:r>
          </a:p>
        </p:txBody>
      </p:sp>
      <p:sp>
        <p:nvSpPr>
          <p:cNvPr id="50" name="Rectangle 49">
            <a:extLst>
              <a:ext uri="{FF2B5EF4-FFF2-40B4-BE49-F238E27FC236}">
                <a16:creationId xmlns:a16="http://schemas.microsoft.com/office/drawing/2014/main" id="{62C45CAE-7479-C719-05F1-769465A59067}"/>
              </a:ext>
            </a:extLst>
          </p:cNvPr>
          <p:cNvSpPr/>
          <p:nvPr/>
        </p:nvSpPr>
        <p:spPr>
          <a:xfrm>
            <a:off x="866108" y="1849401"/>
            <a:ext cx="1280160" cy="1280160"/>
          </a:xfrm>
          <a:prstGeom prst="rect">
            <a:avLst/>
          </a:prstGeom>
          <a:solidFill>
            <a:srgbClr val="EDD7F1"/>
          </a:solidFill>
          <a:ln>
            <a:solidFill>
              <a:srgbClr val="CF94D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4300" indent="-114300">
              <a:buFont typeface="Arial" panose="020B0604020202020204" pitchFamily="34" charset="0"/>
              <a:buChar char="•"/>
            </a:pPr>
            <a:r>
              <a:rPr lang="en-US" sz="1400" b="1" dirty="0">
                <a:solidFill>
                  <a:schemeClr val="tx1"/>
                </a:solidFill>
                <a:latin typeface="Source Sans Pro" panose="020B0503030403020204" pitchFamily="34" charset="0"/>
                <a:cs typeface="Sabon Next LT" panose="02000500000000000000" pitchFamily="2" charset="0"/>
              </a:rPr>
              <a:t>Facilitate Equitable Hiring Plan</a:t>
            </a:r>
          </a:p>
        </p:txBody>
      </p:sp>
      <p:sp>
        <p:nvSpPr>
          <p:cNvPr id="51" name="Rectangle 50">
            <a:extLst>
              <a:ext uri="{FF2B5EF4-FFF2-40B4-BE49-F238E27FC236}">
                <a16:creationId xmlns:a16="http://schemas.microsoft.com/office/drawing/2014/main" id="{B78D9F08-9D7C-421A-4D22-C3D8A61EE641}"/>
              </a:ext>
            </a:extLst>
          </p:cNvPr>
          <p:cNvSpPr/>
          <p:nvPr/>
        </p:nvSpPr>
        <p:spPr>
          <a:xfrm>
            <a:off x="866108" y="4409406"/>
            <a:ext cx="1280160" cy="1280160"/>
          </a:xfrm>
          <a:prstGeom prst="rect">
            <a:avLst/>
          </a:prstGeom>
          <a:solidFill>
            <a:srgbClr val="C9E9E6"/>
          </a:solidFill>
          <a:ln>
            <a:solidFill>
              <a:srgbClr val="004D5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4300" indent="-114300">
              <a:buFont typeface="Arial" panose="020B0604020202020204" pitchFamily="34" charset="0"/>
              <a:buChar char="•"/>
            </a:pPr>
            <a:r>
              <a:rPr lang="en-US" sz="1400" b="1" dirty="0">
                <a:solidFill>
                  <a:schemeClr val="tx1"/>
                </a:solidFill>
                <a:latin typeface="Source Sans Pro" panose="020B0503030403020204" pitchFamily="34" charset="0"/>
                <a:cs typeface="Sabon Next LT" panose="02000500000000000000" pitchFamily="2" charset="0"/>
              </a:rPr>
              <a:t>Provide Data &amp; Support</a:t>
            </a:r>
          </a:p>
        </p:txBody>
      </p:sp>
      <p:grpSp>
        <p:nvGrpSpPr>
          <p:cNvPr id="55" name="Group 54">
            <a:extLst>
              <a:ext uri="{FF2B5EF4-FFF2-40B4-BE49-F238E27FC236}">
                <a16:creationId xmlns:a16="http://schemas.microsoft.com/office/drawing/2014/main" id="{C8F919A2-63A9-ED31-0A89-57F6A0A3287B}"/>
              </a:ext>
            </a:extLst>
          </p:cNvPr>
          <p:cNvGrpSpPr/>
          <p:nvPr/>
        </p:nvGrpSpPr>
        <p:grpSpPr>
          <a:xfrm>
            <a:off x="878839" y="5743835"/>
            <a:ext cx="10689274" cy="257177"/>
            <a:chOff x="1349111" y="5177121"/>
            <a:chExt cx="10689274" cy="257177"/>
          </a:xfrm>
          <a:solidFill>
            <a:srgbClr val="4CB6AC"/>
          </a:solidFill>
        </p:grpSpPr>
        <p:grpSp>
          <p:nvGrpSpPr>
            <p:cNvPr id="17" name="Group 16">
              <a:extLst>
                <a:ext uri="{FF2B5EF4-FFF2-40B4-BE49-F238E27FC236}">
                  <a16:creationId xmlns:a16="http://schemas.microsoft.com/office/drawing/2014/main" id="{62FE0921-38CC-CD84-CBDA-77BBEE659EA7}"/>
                </a:ext>
              </a:extLst>
            </p:cNvPr>
            <p:cNvGrpSpPr/>
            <p:nvPr/>
          </p:nvGrpSpPr>
          <p:grpSpPr>
            <a:xfrm>
              <a:off x="2681699" y="5177121"/>
              <a:ext cx="9356686" cy="257177"/>
              <a:chOff x="1586324" y="3076575"/>
              <a:chExt cx="9356686" cy="257177"/>
            </a:xfrm>
            <a:grpFill/>
          </p:grpSpPr>
          <p:sp>
            <p:nvSpPr>
              <p:cNvPr id="20" name="Arrow: Chevron 19">
                <a:extLst>
                  <a:ext uri="{FF2B5EF4-FFF2-40B4-BE49-F238E27FC236}">
                    <a16:creationId xmlns:a16="http://schemas.microsoft.com/office/drawing/2014/main" id="{6084F385-0D0E-7ED2-754F-D5ADA496CBFB}"/>
                  </a:ext>
                </a:extLst>
              </p:cNvPr>
              <p:cNvSpPr/>
              <p:nvPr/>
            </p:nvSpPr>
            <p:spPr>
              <a:xfrm>
                <a:off x="1586324" y="3086102"/>
                <a:ext cx="1371600" cy="247650"/>
              </a:xfrm>
              <a:prstGeom prst="chevr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1"/>
                    </a:solidFill>
                    <a:latin typeface="Source Sans Pro" panose="020B0503030403020204" pitchFamily="34" charset="0"/>
                    <a:ea typeface="Source Sans Pro" panose="020B0503030403020204" pitchFamily="34" charset="0"/>
                  </a:rPr>
                  <a:t>4</a:t>
                </a:r>
              </a:p>
            </p:txBody>
          </p:sp>
          <p:sp>
            <p:nvSpPr>
              <p:cNvPr id="22" name="Arrow: Chevron 21">
                <a:extLst>
                  <a:ext uri="{FF2B5EF4-FFF2-40B4-BE49-F238E27FC236}">
                    <a16:creationId xmlns:a16="http://schemas.microsoft.com/office/drawing/2014/main" id="{11CDBB4B-7A6B-326C-8318-54D3B235BF77}"/>
                  </a:ext>
                </a:extLst>
              </p:cNvPr>
              <p:cNvSpPr/>
              <p:nvPr/>
            </p:nvSpPr>
            <p:spPr>
              <a:xfrm>
                <a:off x="2925665" y="3081612"/>
                <a:ext cx="1371600" cy="247650"/>
              </a:xfrm>
              <a:prstGeom prst="chevr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1"/>
                    </a:solidFill>
                    <a:latin typeface="Source Sans Pro" panose="020B0503030403020204" pitchFamily="34" charset="0"/>
                    <a:ea typeface="Source Sans Pro" panose="020B0503030403020204" pitchFamily="34" charset="0"/>
                  </a:rPr>
                  <a:t>5</a:t>
                </a:r>
              </a:p>
            </p:txBody>
          </p:sp>
          <p:sp>
            <p:nvSpPr>
              <p:cNvPr id="23" name="Arrow: Chevron 22">
                <a:extLst>
                  <a:ext uri="{FF2B5EF4-FFF2-40B4-BE49-F238E27FC236}">
                    <a16:creationId xmlns:a16="http://schemas.microsoft.com/office/drawing/2014/main" id="{805DDDF2-9379-C036-9BFD-684F621E3C89}"/>
                  </a:ext>
                </a:extLst>
              </p:cNvPr>
              <p:cNvSpPr/>
              <p:nvPr/>
            </p:nvSpPr>
            <p:spPr>
              <a:xfrm>
                <a:off x="4254814" y="3076575"/>
                <a:ext cx="1371600" cy="247650"/>
              </a:xfrm>
              <a:prstGeom prst="chevr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1"/>
                    </a:solidFill>
                    <a:latin typeface="Source Sans Pro" panose="020B0503030403020204" pitchFamily="34" charset="0"/>
                    <a:ea typeface="Source Sans Pro" panose="020B0503030403020204" pitchFamily="34" charset="0"/>
                  </a:rPr>
                  <a:t>6</a:t>
                </a:r>
              </a:p>
            </p:txBody>
          </p:sp>
          <p:sp>
            <p:nvSpPr>
              <p:cNvPr id="24" name="Arrow: Chevron 23">
                <a:extLst>
                  <a:ext uri="{FF2B5EF4-FFF2-40B4-BE49-F238E27FC236}">
                    <a16:creationId xmlns:a16="http://schemas.microsoft.com/office/drawing/2014/main" id="{0E661258-9D9E-8CAC-EEBC-B03029581B4D}"/>
                  </a:ext>
                </a:extLst>
              </p:cNvPr>
              <p:cNvSpPr/>
              <p:nvPr/>
            </p:nvSpPr>
            <p:spPr>
              <a:xfrm>
                <a:off x="5583963" y="3081612"/>
                <a:ext cx="1371600" cy="247650"/>
              </a:xfrm>
              <a:prstGeom prst="chevr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1"/>
                    </a:solidFill>
                    <a:latin typeface="Source Sans Pro" panose="020B0503030403020204" pitchFamily="34" charset="0"/>
                    <a:ea typeface="Source Sans Pro" panose="020B0503030403020204" pitchFamily="34" charset="0"/>
                  </a:rPr>
                  <a:t>7</a:t>
                </a:r>
              </a:p>
            </p:txBody>
          </p:sp>
          <p:sp>
            <p:nvSpPr>
              <p:cNvPr id="25" name="Arrow: Chevron 24">
                <a:extLst>
                  <a:ext uri="{FF2B5EF4-FFF2-40B4-BE49-F238E27FC236}">
                    <a16:creationId xmlns:a16="http://schemas.microsoft.com/office/drawing/2014/main" id="{3D003BC0-FC97-5F83-13F0-AD797A4890D0}"/>
                  </a:ext>
                </a:extLst>
              </p:cNvPr>
              <p:cNvSpPr/>
              <p:nvPr/>
            </p:nvSpPr>
            <p:spPr>
              <a:xfrm>
                <a:off x="6913112" y="3081612"/>
                <a:ext cx="1371600" cy="247650"/>
              </a:xfrm>
              <a:prstGeom prst="chevr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1"/>
                    </a:solidFill>
                    <a:latin typeface="Source Sans Pro" panose="020B0503030403020204" pitchFamily="34" charset="0"/>
                    <a:ea typeface="Source Sans Pro" panose="020B0503030403020204" pitchFamily="34" charset="0"/>
                  </a:rPr>
                  <a:t>8</a:t>
                </a:r>
              </a:p>
            </p:txBody>
          </p:sp>
          <p:sp>
            <p:nvSpPr>
              <p:cNvPr id="26" name="Arrow: Chevron 25">
                <a:extLst>
                  <a:ext uri="{FF2B5EF4-FFF2-40B4-BE49-F238E27FC236}">
                    <a16:creationId xmlns:a16="http://schemas.microsoft.com/office/drawing/2014/main" id="{9AE13994-64E0-6A84-6993-A717E78B629A}"/>
                  </a:ext>
                </a:extLst>
              </p:cNvPr>
              <p:cNvSpPr/>
              <p:nvPr/>
            </p:nvSpPr>
            <p:spPr>
              <a:xfrm>
                <a:off x="8242261" y="3086100"/>
                <a:ext cx="1371600" cy="247650"/>
              </a:xfrm>
              <a:prstGeom prst="chevr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1"/>
                    </a:solidFill>
                    <a:latin typeface="Source Sans Pro" panose="020B0503030403020204" pitchFamily="34" charset="0"/>
                    <a:ea typeface="Source Sans Pro" panose="020B0503030403020204" pitchFamily="34" charset="0"/>
                  </a:rPr>
                  <a:t>9</a:t>
                </a:r>
              </a:p>
            </p:txBody>
          </p:sp>
          <p:sp>
            <p:nvSpPr>
              <p:cNvPr id="27" name="Arrow: Chevron 26">
                <a:extLst>
                  <a:ext uri="{FF2B5EF4-FFF2-40B4-BE49-F238E27FC236}">
                    <a16:creationId xmlns:a16="http://schemas.microsoft.com/office/drawing/2014/main" id="{13851553-DF12-AA2E-8388-5955345584DF}"/>
                  </a:ext>
                </a:extLst>
              </p:cNvPr>
              <p:cNvSpPr/>
              <p:nvPr/>
            </p:nvSpPr>
            <p:spPr>
              <a:xfrm>
                <a:off x="9571410" y="3081612"/>
                <a:ext cx="1371600" cy="247650"/>
              </a:xfrm>
              <a:prstGeom prst="chevr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1"/>
                    </a:solidFill>
                    <a:latin typeface="Source Sans Pro" panose="020B0503030403020204" pitchFamily="34" charset="0"/>
                    <a:ea typeface="Source Sans Pro" panose="020B0503030403020204" pitchFamily="34" charset="0"/>
                  </a:rPr>
                  <a:t>11</a:t>
                </a:r>
              </a:p>
            </p:txBody>
          </p:sp>
        </p:grpSp>
        <p:sp>
          <p:nvSpPr>
            <p:cNvPr id="52" name="Arrow: Chevron 51">
              <a:extLst>
                <a:ext uri="{FF2B5EF4-FFF2-40B4-BE49-F238E27FC236}">
                  <a16:creationId xmlns:a16="http://schemas.microsoft.com/office/drawing/2014/main" id="{7AD70069-F05E-2514-6B81-A36C38FBC75B}"/>
                </a:ext>
              </a:extLst>
            </p:cNvPr>
            <p:cNvSpPr/>
            <p:nvPr/>
          </p:nvSpPr>
          <p:spPr>
            <a:xfrm>
              <a:off x="1349111" y="5186646"/>
              <a:ext cx="1371600" cy="247650"/>
            </a:xfrm>
            <a:prstGeom prst="chevr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bg1"/>
                  </a:solidFill>
                  <a:latin typeface="Source Sans Pro" panose="020B0503030403020204" pitchFamily="34" charset="0"/>
                  <a:ea typeface="Source Sans Pro" panose="020B0503030403020204" pitchFamily="34" charset="0"/>
                </a:rPr>
                <a:t>2</a:t>
              </a:r>
            </a:p>
          </p:txBody>
        </p:sp>
      </p:grpSp>
      <p:grpSp>
        <p:nvGrpSpPr>
          <p:cNvPr id="54" name="Group 53">
            <a:extLst>
              <a:ext uri="{FF2B5EF4-FFF2-40B4-BE49-F238E27FC236}">
                <a16:creationId xmlns:a16="http://schemas.microsoft.com/office/drawing/2014/main" id="{12F3C06B-E4C6-C757-6AC3-BFBE7C62C80E}"/>
              </a:ext>
            </a:extLst>
          </p:cNvPr>
          <p:cNvGrpSpPr/>
          <p:nvPr/>
        </p:nvGrpSpPr>
        <p:grpSpPr>
          <a:xfrm>
            <a:off x="874792" y="1543057"/>
            <a:ext cx="10687343" cy="252140"/>
            <a:chOff x="1351042" y="3081612"/>
            <a:chExt cx="10687343" cy="252140"/>
          </a:xfrm>
          <a:solidFill>
            <a:srgbClr val="CF94D8"/>
          </a:solidFill>
        </p:grpSpPr>
        <p:grpSp>
          <p:nvGrpSpPr>
            <p:cNvPr id="16" name="Group 15">
              <a:extLst>
                <a:ext uri="{FF2B5EF4-FFF2-40B4-BE49-F238E27FC236}">
                  <a16:creationId xmlns:a16="http://schemas.microsoft.com/office/drawing/2014/main" id="{1CF9F481-9898-3365-7EF2-0F0CC85E77AA}"/>
                </a:ext>
              </a:extLst>
            </p:cNvPr>
            <p:cNvGrpSpPr/>
            <p:nvPr/>
          </p:nvGrpSpPr>
          <p:grpSpPr>
            <a:xfrm>
              <a:off x="2681699" y="3081612"/>
              <a:ext cx="9356686" cy="252140"/>
              <a:chOff x="1586324" y="3081612"/>
              <a:chExt cx="9356686" cy="252140"/>
            </a:xfrm>
            <a:grpFill/>
          </p:grpSpPr>
          <p:sp>
            <p:nvSpPr>
              <p:cNvPr id="3" name="Arrow: Chevron 2">
                <a:extLst>
                  <a:ext uri="{FF2B5EF4-FFF2-40B4-BE49-F238E27FC236}">
                    <a16:creationId xmlns:a16="http://schemas.microsoft.com/office/drawing/2014/main" id="{2D861615-179E-8601-DB80-16B9BEE2E396}"/>
                  </a:ext>
                </a:extLst>
              </p:cNvPr>
              <p:cNvSpPr/>
              <p:nvPr/>
            </p:nvSpPr>
            <p:spPr>
              <a:xfrm>
                <a:off x="1586324" y="3086102"/>
                <a:ext cx="1371600" cy="247650"/>
              </a:xfrm>
              <a:prstGeom prst="chevr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bg1"/>
                    </a:solidFill>
                    <a:latin typeface="Source Sans Pro" panose="020B0503030403020204" pitchFamily="34" charset="0"/>
                    <a:ea typeface="Source Sans Pro" panose="020B0503030403020204" pitchFamily="34" charset="0"/>
                  </a:rPr>
                  <a:t>3</a:t>
                </a:r>
              </a:p>
            </p:txBody>
          </p:sp>
          <p:sp>
            <p:nvSpPr>
              <p:cNvPr id="4" name="Arrow: Chevron 3">
                <a:extLst>
                  <a:ext uri="{FF2B5EF4-FFF2-40B4-BE49-F238E27FC236}">
                    <a16:creationId xmlns:a16="http://schemas.microsoft.com/office/drawing/2014/main" id="{8BDF1C69-62CC-85BB-6F91-145182721FDD}"/>
                  </a:ext>
                </a:extLst>
              </p:cNvPr>
              <p:cNvSpPr/>
              <p:nvPr/>
            </p:nvSpPr>
            <p:spPr>
              <a:xfrm>
                <a:off x="2925665" y="3081612"/>
                <a:ext cx="1371600" cy="247650"/>
              </a:xfrm>
              <a:prstGeom prst="chevr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bg1"/>
                    </a:solidFill>
                    <a:latin typeface="Source Sans Pro" panose="020B0503030403020204" pitchFamily="34" charset="0"/>
                    <a:ea typeface="Source Sans Pro" panose="020B0503030403020204" pitchFamily="34" charset="0"/>
                  </a:rPr>
                  <a:t>5</a:t>
                </a:r>
              </a:p>
            </p:txBody>
          </p:sp>
          <p:sp>
            <p:nvSpPr>
              <p:cNvPr id="5" name="Arrow: Chevron 4">
                <a:extLst>
                  <a:ext uri="{FF2B5EF4-FFF2-40B4-BE49-F238E27FC236}">
                    <a16:creationId xmlns:a16="http://schemas.microsoft.com/office/drawing/2014/main" id="{6E91A1CE-9C90-FD7F-0EE2-4E3CFCC08B8B}"/>
                  </a:ext>
                </a:extLst>
              </p:cNvPr>
              <p:cNvSpPr/>
              <p:nvPr/>
            </p:nvSpPr>
            <p:spPr>
              <a:xfrm>
                <a:off x="4254814" y="3086100"/>
                <a:ext cx="1371600" cy="247650"/>
              </a:xfrm>
              <a:prstGeom prst="chevr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bg1"/>
                    </a:solidFill>
                    <a:latin typeface="Source Sans Pro" panose="020B0503030403020204" pitchFamily="34" charset="0"/>
                    <a:ea typeface="Source Sans Pro" panose="020B0503030403020204" pitchFamily="34" charset="0"/>
                  </a:rPr>
                  <a:t>6</a:t>
                </a:r>
              </a:p>
            </p:txBody>
          </p:sp>
          <p:sp>
            <p:nvSpPr>
              <p:cNvPr id="6" name="Arrow: Chevron 5">
                <a:extLst>
                  <a:ext uri="{FF2B5EF4-FFF2-40B4-BE49-F238E27FC236}">
                    <a16:creationId xmlns:a16="http://schemas.microsoft.com/office/drawing/2014/main" id="{E123C5A0-D7E1-7A85-8A20-BDDBA3F7EF81}"/>
                  </a:ext>
                </a:extLst>
              </p:cNvPr>
              <p:cNvSpPr/>
              <p:nvPr/>
            </p:nvSpPr>
            <p:spPr>
              <a:xfrm>
                <a:off x="5583963" y="3081612"/>
                <a:ext cx="1371600" cy="247650"/>
              </a:xfrm>
              <a:prstGeom prst="chevr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bg1"/>
                    </a:solidFill>
                    <a:latin typeface="Source Sans Pro" panose="020B0503030403020204" pitchFamily="34" charset="0"/>
                    <a:ea typeface="Source Sans Pro" panose="020B0503030403020204" pitchFamily="34" charset="0"/>
                  </a:rPr>
                  <a:t>7</a:t>
                </a:r>
              </a:p>
            </p:txBody>
          </p:sp>
          <p:sp>
            <p:nvSpPr>
              <p:cNvPr id="13" name="Arrow: Chevron 12">
                <a:extLst>
                  <a:ext uri="{FF2B5EF4-FFF2-40B4-BE49-F238E27FC236}">
                    <a16:creationId xmlns:a16="http://schemas.microsoft.com/office/drawing/2014/main" id="{0F1B251C-6469-1C6E-2523-40BFC76EFB1E}"/>
                  </a:ext>
                </a:extLst>
              </p:cNvPr>
              <p:cNvSpPr/>
              <p:nvPr/>
            </p:nvSpPr>
            <p:spPr>
              <a:xfrm>
                <a:off x="6913112" y="3081612"/>
                <a:ext cx="1371600" cy="247650"/>
              </a:xfrm>
              <a:prstGeom prst="chevr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bg1"/>
                    </a:solidFill>
                    <a:latin typeface="Source Sans Pro" panose="020B0503030403020204" pitchFamily="34" charset="0"/>
                    <a:ea typeface="Source Sans Pro" panose="020B0503030403020204" pitchFamily="34" charset="0"/>
                  </a:rPr>
                  <a:t>8</a:t>
                </a:r>
              </a:p>
            </p:txBody>
          </p:sp>
          <p:sp>
            <p:nvSpPr>
              <p:cNvPr id="14" name="Arrow: Chevron 13">
                <a:extLst>
                  <a:ext uri="{FF2B5EF4-FFF2-40B4-BE49-F238E27FC236}">
                    <a16:creationId xmlns:a16="http://schemas.microsoft.com/office/drawing/2014/main" id="{A4FBF150-B953-91C8-0F72-FA910337B0E9}"/>
                  </a:ext>
                </a:extLst>
              </p:cNvPr>
              <p:cNvSpPr/>
              <p:nvPr/>
            </p:nvSpPr>
            <p:spPr>
              <a:xfrm>
                <a:off x="8242261" y="3086100"/>
                <a:ext cx="1371600" cy="247650"/>
              </a:xfrm>
              <a:prstGeom prst="chevr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bg1"/>
                    </a:solidFill>
                    <a:latin typeface="Source Sans Pro" panose="020B0503030403020204" pitchFamily="34" charset="0"/>
                    <a:ea typeface="Source Sans Pro" panose="020B0503030403020204" pitchFamily="34" charset="0"/>
                  </a:rPr>
                  <a:t>10</a:t>
                </a:r>
              </a:p>
            </p:txBody>
          </p:sp>
          <p:sp>
            <p:nvSpPr>
              <p:cNvPr id="15" name="Arrow: Chevron 14">
                <a:extLst>
                  <a:ext uri="{FF2B5EF4-FFF2-40B4-BE49-F238E27FC236}">
                    <a16:creationId xmlns:a16="http://schemas.microsoft.com/office/drawing/2014/main" id="{8A7B999D-E72C-B3F5-EE81-209AB92030CD}"/>
                  </a:ext>
                </a:extLst>
              </p:cNvPr>
              <p:cNvSpPr/>
              <p:nvPr/>
            </p:nvSpPr>
            <p:spPr>
              <a:xfrm>
                <a:off x="9571410" y="3081612"/>
                <a:ext cx="1371600" cy="247650"/>
              </a:xfrm>
              <a:prstGeom prst="chevr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bg1"/>
                    </a:solidFill>
                    <a:latin typeface="Source Sans Pro" panose="020B0503030403020204" pitchFamily="34" charset="0"/>
                    <a:ea typeface="Source Sans Pro" panose="020B0503030403020204" pitchFamily="34" charset="0"/>
                  </a:rPr>
                  <a:t>12</a:t>
                </a:r>
              </a:p>
            </p:txBody>
          </p:sp>
        </p:grpSp>
        <p:sp>
          <p:nvSpPr>
            <p:cNvPr id="53" name="Arrow: Chevron 52">
              <a:extLst>
                <a:ext uri="{FF2B5EF4-FFF2-40B4-BE49-F238E27FC236}">
                  <a16:creationId xmlns:a16="http://schemas.microsoft.com/office/drawing/2014/main" id="{EB577BC0-98F8-96DC-9BA7-8356E80D2CD2}"/>
                </a:ext>
              </a:extLst>
            </p:cNvPr>
            <p:cNvSpPr/>
            <p:nvPr/>
          </p:nvSpPr>
          <p:spPr>
            <a:xfrm>
              <a:off x="1351042" y="3081612"/>
              <a:ext cx="1371600" cy="247650"/>
            </a:xfrm>
            <a:prstGeom prst="chevr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bg1"/>
                  </a:solidFill>
                  <a:latin typeface="Source Sans Pro" panose="020B0503030403020204" pitchFamily="34" charset="0"/>
                  <a:ea typeface="Source Sans Pro" panose="020B0503030403020204" pitchFamily="34" charset="0"/>
                </a:rPr>
                <a:t>1</a:t>
              </a:r>
            </a:p>
          </p:txBody>
        </p:sp>
      </p:grpSp>
      <p:sp>
        <p:nvSpPr>
          <p:cNvPr id="56" name="Rectangle 55">
            <a:extLst>
              <a:ext uri="{FF2B5EF4-FFF2-40B4-BE49-F238E27FC236}">
                <a16:creationId xmlns:a16="http://schemas.microsoft.com/office/drawing/2014/main" id="{0BB00F00-7918-D9EF-444A-D4D7BAE14BF6}"/>
              </a:ext>
            </a:extLst>
          </p:cNvPr>
          <p:cNvSpPr/>
          <p:nvPr/>
        </p:nvSpPr>
        <p:spPr>
          <a:xfrm>
            <a:off x="84518" y="95809"/>
            <a:ext cx="1280160" cy="941619"/>
          </a:xfrm>
          <a:prstGeom prst="rect">
            <a:avLst/>
          </a:prstGeom>
          <a:solidFill>
            <a:srgbClr val="253F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4300" indent="-114300">
              <a:buFont typeface="Arial" panose="020B0604020202020204" pitchFamily="34" charset="0"/>
              <a:buChar char="•"/>
            </a:pPr>
            <a:r>
              <a:rPr lang="en-US" sz="1400" b="1" dirty="0">
                <a:latin typeface="Source Sans Pro" panose="020B0503030403020204" pitchFamily="34" charset="0"/>
                <a:cs typeface="Sabon Next LT" panose="02000500000000000000" pitchFamily="2" charset="0"/>
              </a:rPr>
              <a:t>Update Position Description</a:t>
            </a:r>
          </a:p>
        </p:txBody>
      </p:sp>
      <p:pic>
        <p:nvPicPr>
          <p:cNvPr id="59" name="Graphic 58" descr="Play with solid fill">
            <a:extLst>
              <a:ext uri="{FF2B5EF4-FFF2-40B4-BE49-F238E27FC236}">
                <a16:creationId xmlns:a16="http://schemas.microsoft.com/office/drawing/2014/main" id="{242D0E09-6379-AD51-2A4B-B808EC65AEE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217681" y="77970"/>
            <a:ext cx="421989" cy="421989"/>
          </a:xfrm>
          <a:prstGeom prst="rect">
            <a:avLst/>
          </a:prstGeom>
        </p:spPr>
      </p:pic>
      <p:sp>
        <p:nvSpPr>
          <p:cNvPr id="60" name="TextBox 102">
            <a:extLst>
              <a:ext uri="{FF2B5EF4-FFF2-40B4-BE49-F238E27FC236}">
                <a16:creationId xmlns:a16="http://schemas.microsoft.com/office/drawing/2014/main" id="{25D040F9-6D33-BACF-67EF-107E0BA25CF9}"/>
              </a:ext>
            </a:extLst>
          </p:cNvPr>
          <p:cNvSpPr txBox="1">
            <a:spLocks noChangeArrowheads="1"/>
          </p:cNvSpPr>
          <p:nvPr/>
        </p:nvSpPr>
        <p:spPr bwMode="auto">
          <a:xfrm>
            <a:off x="791784" y="1196255"/>
            <a:ext cx="1669454" cy="338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7" tIns="45713" rIns="91427" bIns="45713">
            <a:spAutoFit/>
          </a:bodyP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defTabSz="4572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defTabSz="4572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defTabSz="4572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defTabSz="4572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defTabSz="457200" fontAlgn="base">
              <a:spcBef>
                <a:spcPct val="0"/>
              </a:spcBef>
              <a:spcAft>
                <a:spcPct val="0"/>
              </a:spcAft>
              <a:buClrTx/>
              <a:buNone/>
            </a:pPr>
            <a:r>
              <a:rPr lang="en-US" altLang="en-US" sz="1600" b="1" dirty="0">
                <a:solidFill>
                  <a:prstClr val="black"/>
                </a:solidFill>
                <a:latin typeface="Source Sans Pro" panose="020B0503030403020204" pitchFamily="34" charset="0"/>
                <a:ea typeface="Source Sans Pro" panose="020B0503030403020204" pitchFamily="34" charset="0"/>
                <a:cs typeface="Arial" panose="020B0604020202020204" pitchFamily="34" charset="0"/>
              </a:rPr>
              <a:t>Hiring Manager</a:t>
            </a:r>
          </a:p>
        </p:txBody>
      </p:sp>
      <p:sp>
        <p:nvSpPr>
          <p:cNvPr id="30731" name="TextBox 102">
            <a:extLst>
              <a:ext uri="{FF2B5EF4-FFF2-40B4-BE49-F238E27FC236}">
                <a16:creationId xmlns:a16="http://schemas.microsoft.com/office/drawing/2014/main" id="{CF52C519-FEDF-75F8-6DB9-97F3890E1C5F}"/>
              </a:ext>
            </a:extLst>
          </p:cNvPr>
          <p:cNvSpPr txBox="1">
            <a:spLocks noChangeArrowheads="1"/>
          </p:cNvSpPr>
          <p:nvPr/>
        </p:nvSpPr>
        <p:spPr bwMode="auto">
          <a:xfrm>
            <a:off x="1506188" y="75509"/>
            <a:ext cx="756621" cy="4616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7" tIns="45713" rIns="91427" bIns="45713">
            <a:spAutoFit/>
          </a:bodyP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defTabSz="4572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defTabSz="4572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defTabSz="4572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defTabSz="4572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defTabSz="457200" fontAlgn="base">
              <a:spcBef>
                <a:spcPct val="0"/>
              </a:spcBef>
              <a:spcAft>
                <a:spcPct val="0"/>
              </a:spcAft>
              <a:buClrTx/>
              <a:buNone/>
            </a:pPr>
            <a:r>
              <a:rPr lang="en-US" altLang="en-US" sz="1200" b="1" i="1" dirty="0">
                <a:solidFill>
                  <a:srgbClr val="FE9901"/>
                </a:solidFill>
                <a:latin typeface="Source Sans Pro" panose="020B0503030403020204" pitchFamily="34" charset="0"/>
                <a:ea typeface="Source Sans Pro" panose="020B0503030403020204" pitchFamily="34" charset="0"/>
                <a:cs typeface="Arial" panose="020B0604020202020204" pitchFamily="34" charset="0"/>
              </a:rPr>
              <a:t>Start Here</a:t>
            </a:r>
          </a:p>
        </p:txBody>
      </p:sp>
      <p:sp>
        <p:nvSpPr>
          <p:cNvPr id="30756" name="Arrow: Down 30755">
            <a:extLst>
              <a:ext uri="{FF2B5EF4-FFF2-40B4-BE49-F238E27FC236}">
                <a16:creationId xmlns:a16="http://schemas.microsoft.com/office/drawing/2014/main" id="{5BFFEC09-8529-8BAC-FA06-DBA766E81B85}"/>
              </a:ext>
            </a:extLst>
          </p:cNvPr>
          <p:cNvSpPr/>
          <p:nvPr/>
        </p:nvSpPr>
        <p:spPr>
          <a:xfrm>
            <a:off x="1422297" y="3226867"/>
            <a:ext cx="167782" cy="1069012"/>
          </a:xfrm>
          <a:prstGeom prst="downArrow">
            <a:avLst/>
          </a:prstGeom>
          <a:solidFill>
            <a:srgbClr val="0096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757" name="Arrow: Down 30756">
            <a:extLst>
              <a:ext uri="{FF2B5EF4-FFF2-40B4-BE49-F238E27FC236}">
                <a16:creationId xmlns:a16="http://schemas.microsoft.com/office/drawing/2014/main" id="{DF189791-EDBE-B0B0-380D-AABD5FCFED95}"/>
              </a:ext>
            </a:extLst>
          </p:cNvPr>
          <p:cNvSpPr/>
          <p:nvPr/>
        </p:nvSpPr>
        <p:spPr>
          <a:xfrm rot="10800000">
            <a:off x="10772979" y="3226867"/>
            <a:ext cx="167782" cy="1069012"/>
          </a:xfrm>
          <a:prstGeom prst="downArrow">
            <a:avLst/>
          </a:prstGeom>
          <a:solidFill>
            <a:srgbClr val="0096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758" name="Arrow: Down 30757">
            <a:extLst>
              <a:ext uri="{FF2B5EF4-FFF2-40B4-BE49-F238E27FC236}">
                <a16:creationId xmlns:a16="http://schemas.microsoft.com/office/drawing/2014/main" id="{DEEDCF3C-652F-5BF1-E1E2-A4ECC9038BD3}"/>
              </a:ext>
            </a:extLst>
          </p:cNvPr>
          <p:cNvSpPr/>
          <p:nvPr/>
        </p:nvSpPr>
        <p:spPr>
          <a:xfrm rot="10800000">
            <a:off x="9427100" y="3226867"/>
            <a:ext cx="167782" cy="1069012"/>
          </a:xfrm>
          <a:prstGeom prst="downArrow">
            <a:avLst/>
          </a:prstGeom>
          <a:solidFill>
            <a:srgbClr val="0096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759" name="Arrow: Up-Down 30758">
            <a:extLst>
              <a:ext uri="{FF2B5EF4-FFF2-40B4-BE49-F238E27FC236}">
                <a16:creationId xmlns:a16="http://schemas.microsoft.com/office/drawing/2014/main" id="{E6EC4B1D-ECCA-A641-C965-EB2B40616CF3}"/>
              </a:ext>
            </a:extLst>
          </p:cNvPr>
          <p:cNvSpPr/>
          <p:nvPr/>
        </p:nvSpPr>
        <p:spPr>
          <a:xfrm>
            <a:off x="4148294" y="3226866"/>
            <a:ext cx="164592" cy="1069012"/>
          </a:xfrm>
          <a:prstGeom prst="upDownArrow">
            <a:avLst/>
          </a:prstGeom>
          <a:solidFill>
            <a:srgbClr val="0096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760" name="Arrow: Down 30759">
            <a:extLst>
              <a:ext uri="{FF2B5EF4-FFF2-40B4-BE49-F238E27FC236}">
                <a16:creationId xmlns:a16="http://schemas.microsoft.com/office/drawing/2014/main" id="{C477C1EE-88E1-F2D2-1DB6-FAC489ED14D6}"/>
              </a:ext>
            </a:extLst>
          </p:cNvPr>
          <p:cNvSpPr/>
          <p:nvPr/>
        </p:nvSpPr>
        <p:spPr>
          <a:xfrm>
            <a:off x="2755100" y="3226866"/>
            <a:ext cx="167782" cy="1069012"/>
          </a:xfrm>
          <a:prstGeom prst="downArrow">
            <a:avLst/>
          </a:prstGeom>
          <a:solidFill>
            <a:srgbClr val="0096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761" name="Arrow: Up-Down 30760">
            <a:extLst>
              <a:ext uri="{FF2B5EF4-FFF2-40B4-BE49-F238E27FC236}">
                <a16:creationId xmlns:a16="http://schemas.microsoft.com/office/drawing/2014/main" id="{B5E392BE-D11D-A223-1145-E2460DFA7ECD}"/>
              </a:ext>
            </a:extLst>
          </p:cNvPr>
          <p:cNvSpPr/>
          <p:nvPr/>
        </p:nvSpPr>
        <p:spPr>
          <a:xfrm>
            <a:off x="5477443" y="3226866"/>
            <a:ext cx="164592" cy="1069012"/>
          </a:xfrm>
          <a:prstGeom prst="upDownArrow">
            <a:avLst/>
          </a:prstGeom>
          <a:solidFill>
            <a:srgbClr val="0096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762" name="Arrow: Up-Down 30761">
            <a:extLst>
              <a:ext uri="{FF2B5EF4-FFF2-40B4-BE49-F238E27FC236}">
                <a16:creationId xmlns:a16="http://schemas.microsoft.com/office/drawing/2014/main" id="{0E93E8E2-9E5E-E387-2E75-867FAA937835}"/>
              </a:ext>
            </a:extLst>
          </p:cNvPr>
          <p:cNvSpPr/>
          <p:nvPr/>
        </p:nvSpPr>
        <p:spPr>
          <a:xfrm>
            <a:off x="6768077" y="3226866"/>
            <a:ext cx="164592" cy="1069012"/>
          </a:xfrm>
          <a:prstGeom prst="upDownArrow">
            <a:avLst/>
          </a:prstGeom>
          <a:solidFill>
            <a:srgbClr val="0096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763" name="Arrow: Up-Down 30762">
            <a:extLst>
              <a:ext uri="{FF2B5EF4-FFF2-40B4-BE49-F238E27FC236}">
                <a16:creationId xmlns:a16="http://schemas.microsoft.com/office/drawing/2014/main" id="{68A24723-D78C-3F41-E111-86702DC8497C}"/>
              </a:ext>
            </a:extLst>
          </p:cNvPr>
          <p:cNvSpPr/>
          <p:nvPr/>
        </p:nvSpPr>
        <p:spPr>
          <a:xfrm>
            <a:off x="8094297" y="3226866"/>
            <a:ext cx="164592" cy="1069012"/>
          </a:xfrm>
          <a:prstGeom prst="upDownArrow">
            <a:avLst/>
          </a:prstGeom>
          <a:solidFill>
            <a:srgbClr val="0096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0766" name="Graphic 30765" descr="Flag with solid fill">
            <a:extLst>
              <a:ext uri="{FF2B5EF4-FFF2-40B4-BE49-F238E27FC236}">
                <a16:creationId xmlns:a16="http://schemas.microsoft.com/office/drawing/2014/main" id="{91337C1E-0A95-1A1B-4652-3D4686A498A0}"/>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9729351" y="1152483"/>
            <a:ext cx="514399" cy="514399"/>
          </a:xfrm>
          <a:prstGeom prst="rect">
            <a:avLst/>
          </a:prstGeom>
        </p:spPr>
      </p:pic>
      <p:cxnSp>
        <p:nvCxnSpPr>
          <p:cNvPr id="30775" name="Connector: Elbow 30774">
            <a:extLst>
              <a:ext uri="{FF2B5EF4-FFF2-40B4-BE49-F238E27FC236}">
                <a16:creationId xmlns:a16="http://schemas.microsoft.com/office/drawing/2014/main" id="{0F1A4D65-D7BC-F1BA-B8A5-C7FFC8467434}"/>
              </a:ext>
            </a:extLst>
          </p:cNvPr>
          <p:cNvCxnSpPr>
            <a:cxnSpLocks/>
            <a:stCxn id="27" idx="3"/>
            <a:endCxn id="30732" idx="3"/>
          </p:cNvCxnSpPr>
          <p:nvPr/>
        </p:nvCxnSpPr>
        <p:spPr>
          <a:xfrm>
            <a:off x="11568113" y="5872697"/>
            <a:ext cx="293291" cy="594837"/>
          </a:xfrm>
          <a:prstGeom prst="bentConnector3">
            <a:avLst>
              <a:gd name="adj1" fmla="val 177943"/>
            </a:avLst>
          </a:prstGeom>
          <a:ln w="38100">
            <a:solidFill>
              <a:srgbClr val="F16D01"/>
            </a:solidFill>
            <a:tailEnd type="triangle"/>
          </a:ln>
        </p:spPr>
        <p:style>
          <a:lnRef idx="1">
            <a:schemeClr val="accent1"/>
          </a:lnRef>
          <a:fillRef idx="0">
            <a:schemeClr val="accent1"/>
          </a:fillRef>
          <a:effectRef idx="0">
            <a:schemeClr val="accent1"/>
          </a:effectRef>
          <a:fontRef idx="minor">
            <a:schemeClr val="tx1"/>
          </a:fontRef>
        </p:style>
      </p:cxnSp>
      <p:cxnSp>
        <p:nvCxnSpPr>
          <p:cNvPr id="30778" name="Connector: Elbow 30777">
            <a:extLst>
              <a:ext uri="{FF2B5EF4-FFF2-40B4-BE49-F238E27FC236}">
                <a16:creationId xmlns:a16="http://schemas.microsoft.com/office/drawing/2014/main" id="{1DC775A1-94FA-3FEF-BCC7-3E4E58C4ABD1}"/>
              </a:ext>
            </a:extLst>
          </p:cNvPr>
          <p:cNvCxnSpPr>
            <a:cxnSpLocks/>
            <a:stCxn id="15" idx="3"/>
            <a:endCxn id="30732" idx="3"/>
          </p:cNvCxnSpPr>
          <p:nvPr/>
        </p:nvCxnSpPr>
        <p:spPr>
          <a:xfrm>
            <a:off x="11562135" y="1666882"/>
            <a:ext cx="299269" cy="4800652"/>
          </a:xfrm>
          <a:prstGeom prst="bentConnector3">
            <a:avLst>
              <a:gd name="adj1" fmla="val 176386"/>
            </a:avLst>
          </a:prstGeom>
          <a:ln w="38100">
            <a:solidFill>
              <a:srgbClr val="F16D0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902492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609D79C-4894-EEDB-6B32-DD4E6B78E7CD}"/>
              </a:ext>
            </a:extLst>
          </p:cNvPr>
          <p:cNvSpPr>
            <a:spLocks noGrp="1"/>
          </p:cNvSpPr>
          <p:nvPr>
            <p:ph type="title"/>
          </p:nvPr>
        </p:nvSpPr>
        <p:spPr/>
        <p:txBody>
          <a:bodyPr/>
          <a:lstStyle/>
          <a:p>
            <a:r>
              <a:rPr lang="en-US" b="1" dirty="0">
                <a:latin typeface="Source Sans Pro" panose="020B0503030403020204" pitchFamily="34" charset="0"/>
                <a:ea typeface="Source Sans Pro" panose="020B0503030403020204" pitchFamily="34" charset="0"/>
              </a:rPr>
              <a:t>Equitable Hiring Plan</a:t>
            </a:r>
          </a:p>
        </p:txBody>
      </p:sp>
      <p:graphicFrame>
        <p:nvGraphicFramePr>
          <p:cNvPr id="7" name="Content Placeholder 3">
            <a:extLst>
              <a:ext uri="{FF2B5EF4-FFF2-40B4-BE49-F238E27FC236}">
                <a16:creationId xmlns:a16="http://schemas.microsoft.com/office/drawing/2014/main" id="{F19633B8-E796-882A-6D1B-B848967B7944}"/>
              </a:ext>
            </a:extLst>
          </p:cNvPr>
          <p:cNvGraphicFramePr>
            <a:graphicFrameLocks/>
          </p:cNvGraphicFramePr>
          <p:nvPr>
            <p:extLst>
              <p:ext uri="{D42A27DB-BD31-4B8C-83A1-F6EECF244321}">
                <p14:modId xmlns:p14="http://schemas.microsoft.com/office/powerpoint/2010/main" val="35733428"/>
              </p:ext>
            </p:extLst>
          </p:nvPr>
        </p:nvGraphicFramePr>
        <p:xfrm>
          <a:off x="699871" y="1695190"/>
          <a:ext cx="10466387" cy="37782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Rectangle: Rounded Corners 9">
            <a:extLst>
              <a:ext uri="{FF2B5EF4-FFF2-40B4-BE49-F238E27FC236}">
                <a16:creationId xmlns:a16="http://schemas.microsoft.com/office/drawing/2014/main" id="{BD0CEE68-5504-6A4A-F350-77ADDCA6FA42}"/>
              </a:ext>
            </a:extLst>
          </p:cNvPr>
          <p:cNvSpPr/>
          <p:nvPr/>
        </p:nvSpPr>
        <p:spPr>
          <a:xfrm>
            <a:off x="699870" y="5416353"/>
            <a:ext cx="10466387" cy="817537"/>
          </a:xfrm>
          <a:prstGeom prst="roundRect">
            <a:avLst/>
          </a:prstGeom>
          <a:solidFill>
            <a:srgbClr val="065D8C"/>
          </a:solidFill>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a:lstStyle/>
          <a:p>
            <a:r>
              <a:rPr lang="en-US" sz="2400" dirty="0">
                <a:latin typeface="Source Sans Pro" panose="020B0503030403020204" pitchFamily="34" charset="0"/>
                <a:ea typeface="Source Sans Pro" panose="020B0503030403020204" pitchFamily="34" charset="0"/>
              </a:rPr>
              <a:t>When: Every hiring process needs a plan (unless done within past year or similar classification)</a:t>
            </a:r>
          </a:p>
        </p:txBody>
      </p:sp>
    </p:spTree>
    <p:extLst>
      <p:ext uri="{BB962C8B-B14F-4D97-AF65-F5344CB8AC3E}">
        <p14:creationId xmlns:p14="http://schemas.microsoft.com/office/powerpoint/2010/main" val="21897490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graphicEl>
                                              <a:dgm id="{80814625-E1A8-48D6-8FA1-EC6A71296FF5}"/>
                                            </p:graphicEl>
                                          </p:spTgt>
                                        </p:tgtEl>
                                        <p:attrNameLst>
                                          <p:attrName>style.visibility</p:attrName>
                                        </p:attrNameLst>
                                      </p:cBhvr>
                                      <p:to>
                                        <p:strVal val="visible"/>
                                      </p:to>
                                    </p:set>
                                    <p:animEffect transition="in" filter="fade">
                                      <p:cBhvr>
                                        <p:cTn id="7" dur="1000"/>
                                        <p:tgtEl>
                                          <p:spTgt spid="7">
                                            <p:graphicEl>
                                              <a:dgm id="{80814625-E1A8-48D6-8FA1-EC6A71296FF5}"/>
                                            </p:graphicEl>
                                          </p:spTgt>
                                        </p:tgtEl>
                                      </p:cBhvr>
                                    </p:animEffect>
                                    <p:anim calcmode="lin" valueType="num">
                                      <p:cBhvr>
                                        <p:cTn id="8" dur="1000" fill="hold"/>
                                        <p:tgtEl>
                                          <p:spTgt spid="7">
                                            <p:graphicEl>
                                              <a:dgm id="{80814625-E1A8-48D6-8FA1-EC6A71296FF5}"/>
                                            </p:graphicEl>
                                          </p:spTgt>
                                        </p:tgtEl>
                                        <p:attrNameLst>
                                          <p:attrName>ppt_x</p:attrName>
                                        </p:attrNameLst>
                                      </p:cBhvr>
                                      <p:tavLst>
                                        <p:tav tm="0">
                                          <p:val>
                                            <p:strVal val="#ppt_x"/>
                                          </p:val>
                                        </p:tav>
                                        <p:tav tm="100000">
                                          <p:val>
                                            <p:strVal val="#ppt_x"/>
                                          </p:val>
                                        </p:tav>
                                      </p:tavLst>
                                    </p:anim>
                                    <p:anim calcmode="lin" valueType="num">
                                      <p:cBhvr>
                                        <p:cTn id="9" dur="1000" fill="hold"/>
                                        <p:tgtEl>
                                          <p:spTgt spid="7">
                                            <p:graphicEl>
                                              <a:dgm id="{80814625-E1A8-48D6-8FA1-EC6A71296FF5}"/>
                                            </p:graphic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graphicEl>
                                              <a:dgm id="{2EBAA7F9-C059-4B8E-99F7-56E353F9ECF2}"/>
                                            </p:graphicEl>
                                          </p:spTgt>
                                        </p:tgtEl>
                                        <p:attrNameLst>
                                          <p:attrName>style.visibility</p:attrName>
                                        </p:attrNameLst>
                                      </p:cBhvr>
                                      <p:to>
                                        <p:strVal val="visible"/>
                                      </p:to>
                                    </p:set>
                                    <p:animEffect transition="in" filter="fade">
                                      <p:cBhvr>
                                        <p:cTn id="14" dur="1000"/>
                                        <p:tgtEl>
                                          <p:spTgt spid="7">
                                            <p:graphicEl>
                                              <a:dgm id="{2EBAA7F9-C059-4B8E-99F7-56E353F9ECF2}"/>
                                            </p:graphicEl>
                                          </p:spTgt>
                                        </p:tgtEl>
                                      </p:cBhvr>
                                    </p:animEffect>
                                    <p:anim calcmode="lin" valueType="num">
                                      <p:cBhvr>
                                        <p:cTn id="15" dur="1000" fill="hold"/>
                                        <p:tgtEl>
                                          <p:spTgt spid="7">
                                            <p:graphicEl>
                                              <a:dgm id="{2EBAA7F9-C059-4B8E-99F7-56E353F9ECF2}"/>
                                            </p:graphicEl>
                                          </p:spTgt>
                                        </p:tgtEl>
                                        <p:attrNameLst>
                                          <p:attrName>ppt_x</p:attrName>
                                        </p:attrNameLst>
                                      </p:cBhvr>
                                      <p:tavLst>
                                        <p:tav tm="0">
                                          <p:val>
                                            <p:strVal val="#ppt_x"/>
                                          </p:val>
                                        </p:tav>
                                        <p:tav tm="100000">
                                          <p:val>
                                            <p:strVal val="#ppt_x"/>
                                          </p:val>
                                        </p:tav>
                                      </p:tavLst>
                                    </p:anim>
                                    <p:anim calcmode="lin" valueType="num">
                                      <p:cBhvr>
                                        <p:cTn id="16" dur="1000" fill="hold"/>
                                        <p:tgtEl>
                                          <p:spTgt spid="7">
                                            <p:graphicEl>
                                              <a:dgm id="{2EBAA7F9-C059-4B8E-99F7-56E353F9ECF2}"/>
                                            </p:graphic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
                                            <p:graphicEl>
                                              <a:dgm id="{993A4AC1-56E0-48F6-A81A-D11B9A40AA9C}"/>
                                            </p:graphicEl>
                                          </p:spTgt>
                                        </p:tgtEl>
                                        <p:attrNameLst>
                                          <p:attrName>style.visibility</p:attrName>
                                        </p:attrNameLst>
                                      </p:cBhvr>
                                      <p:to>
                                        <p:strVal val="visible"/>
                                      </p:to>
                                    </p:set>
                                    <p:animEffect transition="in" filter="fade">
                                      <p:cBhvr>
                                        <p:cTn id="21" dur="1000"/>
                                        <p:tgtEl>
                                          <p:spTgt spid="7">
                                            <p:graphicEl>
                                              <a:dgm id="{993A4AC1-56E0-48F6-A81A-D11B9A40AA9C}"/>
                                            </p:graphicEl>
                                          </p:spTgt>
                                        </p:tgtEl>
                                      </p:cBhvr>
                                    </p:animEffect>
                                    <p:anim calcmode="lin" valueType="num">
                                      <p:cBhvr>
                                        <p:cTn id="22" dur="1000" fill="hold"/>
                                        <p:tgtEl>
                                          <p:spTgt spid="7">
                                            <p:graphicEl>
                                              <a:dgm id="{993A4AC1-56E0-48F6-A81A-D11B9A40AA9C}"/>
                                            </p:graphicEl>
                                          </p:spTgt>
                                        </p:tgtEl>
                                        <p:attrNameLst>
                                          <p:attrName>ppt_x</p:attrName>
                                        </p:attrNameLst>
                                      </p:cBhvr>
                                      <p:tavLst>
                                        <p:tav tm="0">
                                          <p:val>
                                            <p:strVal val="#ppt_x"/>
                                          </p:val>
                                        </p:tav>
                                        <p:tav tm="100000">
                                          <p:val>
                                            <p:strVal val="#ppt_x"/>
                                          </p:val>
                                        </p:tav>
                                      </p:tavLst>
                                    </p:anim>
                                    <p:anim calcmode="lin" valueType="num">
                                      <p:cBhvr>
                                        <p:cTn id="23" dur="1000" fill="hold"/>
                                        <p:tgtEl>
                                          <p:spTgt spid="7">
                                            <p:graphicEl>
                                              <a:dgm id="{993A4AC1-56E0-48F6-A81A-D11B9A40AA9C}"/>
                                            </p:graphic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7">
                                            <p:graphicEl>
                                              <a:dgm id="{98653F73-7F63-49E2-A16B-894AF96317DF}"/>
                                            </p:graphicEl>
                                          </p:spTgt>
                                        </p:tgtEl>
                                        <p:attrNameLst>
                                          <p:attrName>style.visibility</p:attrName>
                                        </p:attrNameLst>
                                      </p:cBhvr>
                                      <p:to>
                                        <p:strVal val="visible"/>
                                      </p:to>
                                    </p:set>
                                    <p:animEffect transition="in" filter="fade">
                                      <p:cBhvr>
                                        <p:cTn id="28" dur="1000"/>
                                        <p:tgtEl>
                                          <p:spTgt spid="7">
                                            <p:graphicEl>
                                              <a:dgm id="{98653F73-7F63-49E2-A16B-894AF96317DF}"/>
                                            </p:graphicEl>
                                          </p:spTgt>
                                        </p:tgtEl>
                                      </p:cBhvr>
                                    </p:animEffect>
                                    <p:anim calcmode="lin" valueType="num">
                                      <p:cBhvr>
                                        <p:cTn id="29" dur="1000" fill="hold"/>
                                        <p:tgtEl>
                                          <p:spTgt spid="7">
                                            <p:graphicEl>
                                              <a:dgm id="{98653F73-7F63-49E2-A16B-894AF96317DF}"/>
                                            </p:graphicEl>
                                          </p:spTgt>
                                        </p:tgtEl>
                                        <p:attrNameLst>
                                          <p:attrName>ppt_x</p:attrName>
                                        </p:attrNameLst>
                                      </p:cBhvr>
                                      <p:tavLst>
                                        <p:tav tm="0">
                                          <p:val>
                                            <p:strVal val="#ppt_x"/>
                                          </p:val>
                                        </p:tav>
                                        <p:tav tm="100000">
                                          <p:val>
                                            <p:strVal val="#ppt_x"/>
                                          </p:val>
                                        </p:tav>
                                      </p:tavLst>
                                    </p:anim>
                                    <p:anim calcmode="lin" valueType="num">
                                      <p:cBhvr>
                                        <p:cTn id="30" dur="1000" fill="hold"/>
                                        <p:tgtEl>
                                          <p:spTgt spid="7">
                                            <p:graphicEl>
                                              <a:dgm id="{98653F73-7F63-49E2-A16B-894AF96317DF}"/>
                                            </p:graphic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uiExpand="1">
        <p:bldSub>
          <a:bldDgm bld="lvlOne"/>
        </p:bldSub>
      </p:bldGraphic>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4400" b="1" dirty="0">
                <a:latin typeface="Source Sans Pro" panose="020B0503030403020204" pitchFamily="34" charset="0"/>
                <a:ea typeface="Source Sans Pro" panose="020B0503030403020204" pitchFamily="34" charset="0"/>
              </a:rPr>
              <a:t>Requisition</a:t>
            </a:r>
          </a:p>
        </p:txBody>
      </p:sp>
      <p:graphicFrame>
        <p:nvGraphicFramePr>
          <p:cNvPr id="12" name="Content Placeholder 11"/>
          <p:cNvGraphicFramePr>
            <a:graphicFrameLocks noGrp="1"/>
          </p:cNvGraphicFramePr>
          <p:nvPr>
            <p:ph idx="1"/>
            <p:extLst>
              <p:ext uri="{D42A27DB-BD31-4B8C-83A1-F6EECF244321}">
                <p14:modId xmlns:p14="http://schemas.microsoft.com/office/powerpoint/2010/main" val="2882065802"/>
              </p:ext>
            </p:extLst>
          </p:nvPr>
        </p:nvGraphicFramePr>
        <p:xfrm>
          <a:off x="912813" y="2133600"/>
          <a:ext cx="10466387" cy="37782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459232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4400" b="1" dirty="0"/>
              <a:t>Posting</a:t>
            </a:r>
            <a:endParaRPr lang="en-US" b="1"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3646494975"/>
              </p:ext>
            </p:extLst>
          </p:nvPr>
        </p:nvGraphicFramePr>
        <p:xfrm>
          <a:off x="912813" y="2133600"/>
          <a:ext cx="10466387" cy="37782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722425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latin typeface="Source Sans Pro" panose="020B0503030403020204" pitchFamily="34" charset="0"/>
                <a:ea typeface="Source Sans Pro" panose="020B0503030403020204" pitchFamily="34" charset="0"/>
              </a:rPr>
              <a:t>Minimum Qualifications (MQs)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352333479"/>
              </p:ext>
            </p:extLst>
          </p:nvPr>
        </p:nvGraphicFramePr>
        <p:xfrm>
          <a:off x="912813" y="2133600"/>
          <a:ext cx="10466387" cy="37782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590734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0D0ED13D-60CD-BFEA-97AF-AE7FA6B05093}"/>
              </a:ext>
            </a:extLst>
          </p:cNvPr>
          <p:cNvGrpSpPr/>
          <p:nvPr/>
        </p:nvGrpSpPr>
        <p:grpSpPr>
          <a:xfrm>
            <a:off x="641694" y="111546"/>
            <a:ext cx="4262315" cy="599462"/>
            <a:chOff x="4328" y="48134"/>
            <a:chExt cx="4839681" cy="777600"/>
          </a:xfrm>
          <a:solidFill>
            <a:srgbClr val="065D8C"/>
          </a:solidFill>
        </p:grpSpPr>
        <p:sp>
          <p:nvSpPr>
            <p:cNvPr id="6" name="Rectangle 5">
              <a:extLst>
                <a:ext uri="{FF2B5EF4-FFF2-40B4-BE49-F238E27FC236}">
                  <a16:creationId xmlns:a16="http://schemas.microsoft.com/office/drawing/2014/main" id="{B00E34CA-173A-2322-26A4-05E42DA2C8C2}"/>
                </a:ext>
              </a:extLst>
            </p:cNvPr>
            <p:cNvSpPr/>
            <p:nvPr/>
          </p:nvSpPr>
          <p:spPr>
            <a:xfrm>
              <a:off x="4328" y="48134"/>
              <a:ext cx="4839681" cy="777600"/>
            </a:xfrm>
            <a:prstGeom prst="rect">
              <a:avLst/>
            </a:prstGeom>
            <a:grpFill/>
          </p:spPr>
          <p:style>
            <a:lnRef idx="2">
              <a:schemeClr val="accent3">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a:lstStyle/>
            <a:p>
              <a:endParaRPr lang="en-US"/>
            </a:p>
          </p:txBody>
        </p:sp>
        <p:sp>
          <p:nvSpPr>
            <p:cNvPr id="7" name="TextBox 6">
              <a:extLst>
                <a:ext uri="{FF2B5EF4-FFF2-40B4-BE49-F238E27FC236}">
                  <a16:creationId xmlns:a16="http://schemas.microsoft.com/office/drawing/2014/main" id="{5A84D18D-5BE8-D1DE-F1F6-0228908C4DA5}"/>
                </a:ext>
              </a:extLst>
            </p:cNvPr>
            <p:cNvSpPr txBox="1"/>
            <p:nvPr/>
          </p:nvSpPr>
          <p:spPr>
            <a:xfrm>
              <a:off x="4328" y="48134"/>
              <a:ext cx="4839681" cy="777600"/>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92024" tIns="109728" rIns="192024" bIns="109728" numCol="1" spcCol="1270" anchor="ctr" anchorCtr="0">
              <a:noAutofit/>
            </a:bodyPr>
            <a:lstStyle/>
            <a:p>
              <a:pPr marL="0" lvl="0" indent="0" algn="ctr" defTabSz="1200150">
                <a:lnSpc>
                  <a:spcPct val="90000"/>
                </a:lnSpc>
                <a:spcBef>
                  <a:spcPct val="0"/>
                </a:spcBef>
                <a:spcAft>
                  <a:spcPct val="35000"/>
                </a:spcAft>
                <a:buNone/>
              </a:pPr>
              <a:r>
                <a:rPr lang="en-US" sz="2700" kern="1200" dirty="0">
                  <a:latin typeface="Source Sans Pro" panose="020B0503030403020204" pitchFamily="34" charset="0"/>
                  <a:ea typeface="Source Sans Pro" panose="020B0503030403020204" pitchFamily="34" charset="0"/>
                </a:rPr>
                <a:t>Pathway #1</a:t>
              </a:r>
            </a:p>
          </p:txBody>
        </p:sp>
      </p:grpSp>
      <p:sp>
        <p:nvSpPr>
          <p:cNvPr id="12" name="TextBox 11">
            <a:extLst>
              <a:ext uri="{FF2B5EF4-FFF2-40B4-BE49-F238E27FC236}">
                <a16:creationId xmlns:a16="http://schemas.microsoft.com/office/drawing/2014/main" id="{D37DDEBE-5CC5-D7E3-BE6B-CADEA9A1CD5A}"/>
              </a:ext>
            </a:extLst>
          </p:cNvPr>
          <p:cNvSpPr txBox="1"/>
          <p:nvPr/>
        </p:nvSpPr>
        <p:spPr>
          <a:xfrm>
            <a:off x="145172" y="805206"/>
            <a:ext cx="5341228" cy="1405513"/>
          </a:xfrm>
          <a:prstGeom prst="rect">
            <a:avLst/>
          </a:prstGeom>
          <a:noFill/>
        </p:spPr>
        <p:txBody>
          <a:bodyPr wrap="square">
            <a:spAutoFit/>
          </a:bodyPr>
          <a:lstStyle/>
          <a:p>
            <a:pPr algn="l">
              <a:spcBef>
                <a:spcPts val="750"/>
              </a:spcBef>
              <a:spcAft>
                <a:spcPts val="750"/>
              </a:spcAft>
              <a:buFont typeface="Arial" panose="020B0604020202020204" pitchFamily="34" charset="0"/>
              <a:buChar char="•"/>
            </a:pPr>
            <a:r>
              <a:rPr lang="en-US" b="0" i="0" dirty="0">
                <a:solidFill>
                  <a:srgbClr val="000000"/>
                </a:solidFill>
                <a:effectLst/>
                <a:latin typeface="Source Sans Pro" panose="020B0503030403020204" pitchFamily="34" charset="0"/>
                <a:ea typeface="Source Sans Pro" panose="020B0503030403020204" pitchFamily="34" charset="0"/>
              </a:rPr>
              <a:t>Three (3) years of experience in semi-skilled or skilled commercial building and mechanical repair work. </a:t>
            </a:r>
          </a:p>
          <a:p>
            <a:pPr algn="l">
              <a:spcBef>
                <a:spcPts val="750"/>
              </a:spcBef>
              <a:spcAft>
                <a:spcPts val="750"/>
              </a:spcAft>
              <a:buFont typeface="Arial" panose="020B0604020202020204" pitchFamily="34" charset="0"/>
              <a:buChar char="•"/>
            </a:pPr>
            <a:r>
              <a:rPr lang="en-US" b="0" i="0" dirty="0">
                <a:solidFill>
                  <a:srgbClr val="000000"/>
                </a:solidFill>
                <a:effectLst/>
                <a:latin typeface="Source Sans Pro" panose="020B0503030403020204" pitchFamily="34" charset="0"/>
                <a:ea typeface="Source Sans Pro" panose="020B0503030403020204" pitchFamily="34" charset="0"/>
              </a:rPr>
              <a:t>Directly related training in applicable HVAC,          electrical, welding, and/or plumbing. </a:t>
            </a:r>
          </a:p>
        </p:txBody>
      </p:sp>
      <p:sp>
        <p:nvSpPr>
          <p:cNvPr id="14" name="TextBox 13">
            <a:extLst>
              <a:ext uri="{FF2B5EF4-FFF2-40B4-BE49-F238E27FC236}">
                <a16:creationId xmlns:a16="http://schemas.microsoft.com/office/drawing/2014/main" id="{32CBE142-011C-8D0B-84E2-6E380591FADA}"/>
              </a:ext>
            </a:extLst>
          </p:cNvPr>
          <p:cNvSpPr txBox="1"/>
          <p:nvPr/>
        </p:nvSpPr>
        <p:spPr>
          <a:xfrm>
            <a:off x="145172" y="3290500"/>
            <a:ext cx="6094324" cy="1682512"/>
          </a:xfrm>
          <a:prstGeom prst="rect">
            <a:avLst/>
          </a:prstGeom>
          <a:noFill/>
        </p:spPr>
        <p:txBody>
          <a:bodyPr wrap="square">
            <a:spAutoFit/>
          </a:bodyPr>
          <a:lstStyle/>
          <a:p>
            <a:pPr algn="l">
              <a:spcBef>
                <a:spcPts val="750"/>
              </a:spcBef>
              <a:spcAft>
                <a:spcPts val="750"/>
              </a:spcAft>
              <a:buFont typeface="Arial" panose="020B0604020202020204" pitchFamily="34" charset="0"/>
              <a:buChar char="•"/>
            </a:pPr>
            <a:r>
              <a:rPr lang="en-US" b="0" i="0" dirty="0">
                <a:solidFill>
                  <a:srgbClr val="000000"/>
                </a:solidFill>
                <a:effectLst/>
                <a:latin typeface="Source Sans Pro" panose="020B0503030403020204" pitchFamily="34" charset="0"/>
                <a:ea typeface="Source Sans Pro" panose="020B0503030403020204" pitchFamily="34" charset="0"/>
              </a:rPr>
              <a:t>Two (2) years of experience in semi-skilled or skilled      building and mechanical, or technician repair work,         including at least six (6) months of formal trade work.</a:t>
            </a:r>
          </a:p>
          <a:p>
            <a:pPr algn="l">
              <a:spcBef>
                <a:spcPts val="750"/>
              </a:spcBef>
              <a:spcAft>
                <a:spcPts val="750"/>
              </a:spcAft>
              <a:buFont typeface="Arial" panose="020B0604020202020204" pitchFamily="34" charset="0"/>
              <a:buChar char="•"/>
            </a:pPr>
            <a:r>
              <a:rPr lang="en-US" b="0" i="0" dirty="0">
                <a:solidFill>
                  <a:srgbClr val="000000"/>
                </a:solidFill>
                <a:effectLst/>
                <a:latin typeface="Source Sans Pro" panose="020B0503030403020204" pitchFamily="34" charset="0"/>
                <a:ea typeface="Source Sans Pro" panose="020B0503030403020204" pitchFamily="34" charset="0"/>
              </a:rPr>
              <a:t>Technical diploma in an Industrial Maintenance/  Mechanic or related program.</a:t>
            </a:r>
          </a:p>
        </p:txBody>
      </p:sp>
      <p:sp>
        <p:nvSpPr>
          <p:cNvPr id="15" name="TextBox 14">
            <a:extLst>
              <a:ext uri="{FF2B5EF4-FFF2-40B4-BE49-F238E27FC236}">
                <a16:creationId xmlns:a16="http://schemas.microsoft.com/office/drawing/2014/main" id="{E4E5C745-9976-BC2D-66DF-606B74ADDD30}"/>
              </a:ext>
            </a:extLst>
          </p:cNvPr>
          <p:cNvSpPr txBox="1"/>
          <p:nvPr/>
        </p:nvSpPr>
        <p:spPr>
          <a:xfrm>
            <a:off x="912585" y="2879559"/>
            <a:ext cx="4839681" cy="77760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92024" tIns="109728" rIns="192024" bIns="109728" numCol="1" spcCol="1270" anchor="ctr" anchorCtr="0">
            <a:noAutofit/>
          </a:bodyPr>
          <a:lstStyle/>
          <a:p>
            <a:pPr marL="0" lvl="0" indent="0" algn="ctr" defTabSz="1200150">
              <a:lnSpc>
                <a:spcPct val="90000"/>
              </a:lnSpc>
              <a:spcBef>
                <a:spcPct val="0"/>
              </a:spcBef>
              <a:spcAft>
                <a:spcPct val="35000"/>
              </a:spcAft>
              <a:buNone/>
            </a:pPr>
            <a:r>
              <a:rPr lang="en-US" sz="2700" kern="1200" dirty="0"/>
              <a:t>Hiring Manager</a:t>
            </a:r>
          </a:p>
        </p:txBody>
      </p:sp>
      <p:grpSp>
        <p:nvGrpSpPr>
          <p:cNvPr id="16" name="Group 15">
            <a:extLst>
              <a:ext uri="{FF2B5EF4-FFF2-40B4-BE49-F238E27FC236}">
                <a16:creationId xmlns:a16="http://schemas.microsoft.com/office/drawing/2014/main" id="{D9340470-A369-A24F-544A-DF29A418589C}"/>
              </a:ext>
            </a:extLst>
          </p:cNvPr>
          <p:cNvGrpSpPr/>
          <p:nvPr/>
        </p:nvGrpSpPr>
        <p:grpSpPr>
          <a:xfrm>
            <a:off x="641693" y="2522227"/>
            <a:ext cx="4284184" cy="630885"/>
            <a:chOff x="4328" y="48134"/>
            <a:chExt cx="4839681" cy="777600"/>
          </a:xfrm>
          <a:solidFill>
            <a:srgbClr val="065D8C"/>
          </a:solidFill>
        </p:grpSpPr>
        <p:sp>
          <p:nvSpPr>
            <p:cNvPr id="17" name="Rectangle 16">
              <a:extLst>
                <a:ext uri="{FF2B5EF4-FFF2-40B4-BE49-F238E27FC236}">
                  <a16:creationId xmlns:a16="http://schemas.microsoft.com/office/drawing/2014/main" id="{AE5BB76B-1BAE-477F-80C0-1CCAF266918A}"/>
                </a:ext>
              </a:extLst>
            </p:cNvPr>
            <p:cNvSpPr/>
            <p:nvPr/>
          </p:nvSpPr>
          <p:spPr>
            <a:xfrm>
              <a:off x="4328" y="48134"/>
              <a:ext cx="4839681" cy="777600"/>
            </a:xfrm>
            <a:prstGeom prst="rect">
              <a:avLst/>
            </a:prstGeom>
            <a:grpFill/>
          </p:spPr>
          <p:style>
            <a:lnRef idx="2">
              <a:schemeClr val="accent3">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a:lstStyle/>
            <a:p>
              <a:endParaRPr lang="en-US"/>
            </a:p>
          </p:txBody>
        </p:sp>
        <p:sp>
          <p:nvSpPr>
            <p:cNvPr id="18" name="TextBox 17">
              <a:extLst>
                <a:ext uri="{FF2B5EF4-FFF2-40B4-BE49-F238E27FC236}">
                  <a16:creationId xmlns:a16="http://schemas.microsoft.com/office/drawing/2014/main" id="{480648E6-A0B5-BAD0-D5A8-7404A38F3D67}"/>
                </a:ext>
              </a:extLst>
            </p:cNvPr>
            <p:cNvSpPr txBox="1"/>
            <p:nvPr/>
          </p:nvSpPr>
          <p:spPr>
            <a:xfrm>
              <a:off x="4328" y="48134"/>
              <a:ext cx="4839681" cy="777600"/>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92024" tIns="109728" rIns="192024" bIns="109728" numCol="1" spcCol="1270" anchor="ctr" anchorCtr="0">
              <a:noAutofit/>
            </a:bodyPr>
            <a:lstStyle/>
            <a:p>
              <a:pPr marL="0" lvl="0" indent="0" algn="ctr" defTabSz="1200150">
                <a:lnSpc>
                  <a:spcPct val="90000"/>
                </a:lnSpc>
                <a:spcBef>
                  <a:spcPct val="0"/>
                </a:spcBef>
                <a:spcAft>
                  <a:spcPct val="35000"/>
                </a:spcAft>
                <a:buNone/>
              </a:pPr>
              <a:r>
                <a:rPr lang="en-US" sz="2700" dirty="0">
                  <a:latin typeface="Source Sans Pro" panose="020B0503030403020204" pitchFamily="34" charset="0"/>
                  <a:ea typeface="Source Sans Pro" panose="020B0503030403020204" pitchFamily="34" charset="0"/>
                </a:rPr>
                <a:t>Pathway #2</a:t>
              </a:r>
              <a:endParaRPr lang="en-US" sz="2700" kern="1200" dirty="0">
                <a:latin typeface="Source Sans Pro" panose="020B0503030403020204" pitchFamily="34" charset="0"/>
                <a:ea typeface="Source Sans Pro" panose="020B0503030403020204" pitchFamily="34" charset="0"/>
              </a:endParaRPr>
            </a:p>
          </p:txBody>
        </p:sp>
      </p:grpSp>
      <p:grpSp>
        <p:nvGrpSpPr>
          <p:cNvPr id="19" name="Group 18">
            <a:extLst>
              <a:ext uri="{FF2B5EF4-FFF2-40B4-BE49-F238E27FC236}">
                <a16:creationId xmlns:a16="http://schemas.microsoft.com/office/drawing/2014/main" id="{BD65FD9F-3583-BE31-08AF-A52DA30A25C2}"/>
              </a:ext>
            </a:extLst>
          </p:cNvPr>
          <p:cNvGrpSpPr/>
          <p:nvPr/>
        </p:nvGrpSpPr>
        <p:grpSpPr>
          <a:xfrm>
            <a:off x="6742444" y="122932"/>
            <a:ext cx="4144970" cy="599463"/>
            <a:chOff x="5464844" y="48134"/>
            <a:chExt cx="4940492" cy="777600"/>
          </a:xfrm>
          <a:solidFill>
            <a:srgbClr val="065D8C"/>
          </a:solidFill>
        </p:grpSpPr>
        <p:sp>
          <p:nvSpPr>
            <p:cNvPr id="20" name="Rectangle 19">
              <a:extLst>
                <a:ext uri="{FF2B5EF4-FFF2-40B4-BE49-F238E27FC236}">
                  <a16:creationId xmlns:a16="http://schemas.microsoft.com/office/drawing/2014/main" id="{168FDCFC-F05B-3CE3-5CB8-73DFA1CD7DDE}"/>
                </a:ext>
              </a:extLst>
            </p:cNvPr>
            <p:cNvSpPr/>
            <p:nvPr/>
          </p:nvSpPr>
          <p:spPr>
            <a:xfrm>
              <a:off x="5464844" y="48134"/>
              <a:ext cx="4940492" cy="777600"/>
            </a:xfrm>
            <a:prstGeom prst="rect">
              <a:avLst/>
            </a:prstGeom>
            <a:grpFill/>
          </p:spPr>
          <p:style>
            <a:lnRef idx="2">
              <a:schemeClr val="accent3">
                <a:hueOff val="2703983"/>
                <a:satOff val="-8997"/>
                <a:lumOff val="-4509"/>
                <a:alphaOff val="0"/>
              </a:schemeClr>
            </a:lnRef>
            <a:fillRef idx="1">
              <a:schemeClr val="accent3">
                <a:hueOff val="2703983"/>
                <a:satOff val="-8997"/>
                <a:lumOff val="-4509"/>
                <a:alphaOff val="0"/>
              </a:schemeClr>
            </a:fillRef>
            <a:effectRef idx="0">
              <a:schemeClr val="accent3">
                <a:hueOff val="2703983"/>
                <a:satOff val="-8997"/>
                <a:lumOff val="-4509"/>
                <a:alphaOff val="0"/>
              </a:schemeClr>
            </a:effectRef>
            <a:fontRef idx="minor">
              <a:schemeClr val="lt1"/>
            </a:fontRef>
          </p:style>
          <p:txBody>
            <a:bodyPr/>
            <a:lstStyle/>
            <a:p>
              <a:endParaRPr lang="en-US"/>
            </a:p>
          </p:txBody>
        </p:sp>
        <p:sp>
          <p:nvSpPr>
            <p:cNvPr id="21" name="TextBox 20">
              <a:extLst>
                <a:ext uri="{FF2B5EF4-FFF2-40B4-BE49-F238E27FC236}">
                  <a16:creationId xmlns:a16="http://schemas.microsoft.com/office/drawing/2014/main" id="{11DE1414-769C-9A63-881D-09F9D24B07DE}"/>
                </a:ext>
              </a:extLst>
            </p:cNvPr>
            <p:cNvSpPr txBox="1"/>
            <p:nvPr/>
          </p:nvSpPr>
          <p:spPr>
            <a:xfrm>
              <a:off x="5464844" y="48134"/>
              <a:ext cx="4940492" cy="777600"/>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92024" tIns="109728" rIns="192024" bIns="109728" numCol="1" spcCol="1270" anchor="ctr" anchorCtr="0">
              <a:noAutofit/>
            </a:bodyPr>
            <a:lstStyle/>
            <a:p>
              <a:pPr marL="0" lvl="0" indent="0" algn="ctr" defTabSz="1200150">
                <a:lnSpc>
                  <a:spcPct val="90000"/>
                </a:lnSpc>
                <a:spcBef>
                  <a:spcPct val="0"/>
                </a:spcBef>
                <a:spcAft>
                  <a:spcPct val="35000"/>
                </a:spcAft>
                <a:buNone/>
              </a:pPr>
              <a:r>
                <a:rPr lang="en-US" sz="2700" dirty="0">
                  <a:latin typeface="Source Sans Pro" panose="020B0503030403020204" pitchFamily="34" charset="0"/>
                  <a:ea typeface="Source Sans Pro" panose="020B0503030403020204" pitchFamily="34" charset="0"/>
                </a:rPr>
                <a:t>Pathway #3</a:t>
              </a:r>
              <a:endParaRPr lang="en-US" sz="2700" kern="1200" dirty="0">
                <a:latin typeface="Source Sans Pro" panose="020B0503030403020204" pitchFamily="34" charset="0"/>
                <a:ea typeface="Source Sans Pro" panose="020B0503030403020204" pitchFamily="34" charset="0"/>
              </a:endParaRPr>
            </a:p>
          </p:txBody>
        </p:sp>
      </p:grpSp>
      <p:grpSp>
        <p:nvGrpSpPr>
          <p:cNvPr id="22" name="Group 21">
            <a:extLst>
              <a:ext uri="{FF2B5EF4-FFF2-40B4-BE49-F238E27FC236}">
                <a16:creationId xmlns:a16="http://schemas.microsoft.com/office/drawing/2014/main" id="{BE665757-D6A8-06C6-40BA-5FDE54BDAD8F}"/>
              </a:ext>
            </a:extLst>
          </p:cNvPr>
          <p:cNvGrpSpPr/>
          <p:nvPr/>
        </p:nvGrpSpPr>
        <p:grpSpPr>
          <a:xfrm>
            <a:off x="6742444" y="2522227"/>
            <a:ext cx="4144970" cy="623026"/>
            <a:chOff x="5464844" y="48134"/>
            <a:chExt cx="4940492" cy="777600"/>
          </a:xfrm>
          <a:solidFill>
            <a:srgbClr val="065D8C"/>
          </a:solidFill>
        </p:grpSpPr>
        <p:sp>
          <p:nvSpPr>
            <p:cNvPr id="23" name="Rectangle 22">
              <a:extLst>
                <a:ext uri="{FF2B5EF4-FFF2-40B4-BE49-F238E27FC236}">
                  <a16:creationId xmlns:a16="http://schemas.microsoft.com/office/drawing/2014/main" id="{77080E2A-D8B3-94A2-8A4A-CBE89150A403}"/>
                </a:ext>
              </a:extLst>
            </p:cNvPr>
            <p:cNvSpPr/>
            <p:nvPr/>
          </p:nvSpPr>
          <p:spPr>
            <a:xfrm>
              <a:off x="5464844" y="48134"/>
              <a:ext cx="4940492" cy="777600"/>
            </a:xfrm>
            <a:prstGeom prst="rect">
              <a:avLst/>
            </a:prstGeom>
            <a:grpFill/>
          </p:spPr>
          <p:style>
            <a:lnRef idx="2">
              <a:schemeClr val="accent3">
                <a:hueOff val="2703983"/>
                <a:satOff val="-8997"/>
                <a:lumOff val="-4509"/>
                <a:alphaOff val="0"/>
              </a:schemeClr>
            </a:lnRef>
            <a:fillRef idx="1">
              <a:schemeClr val="accent3">
                <a:hueOff val="2703983"/>
                <a:satOff val="-8997"/>
                <a:lumOff val="-4509"/>
                <a:alphaOff val="0"/>
              </a:schemeClr>
            </a:fillRef>
            <a:effectRef idx="0">
              <a:schemeClr val="accent3">
                <a:hueOff val="2703983"/>
                <a:satOff val="-8997"/>
                <a:lumOff val="-4509"/>
                <a:alphaOff val="0"/>
              </a:schemeClr>
            </a:effectRef>
            <a:fontRef idx="minor">
              <a:schemeClr val="lt1"/>
            </a:fontRef>
          </p:style>
          <p:txBody>
            <a:bodyPr/>
            <a:lstStyle/>
            <a:p>
              <a:endParaRPr lang="en-US"/>
            </a:p>
          </p:txBody>
        </p:sp>
        <p:sp>
          <p:nvSpPr>
            <p:cNvPr id="24" name="TextBox 23">
              <a:extLst>
                <a:ext uri="{FF2B5EF4-FFF2-40B4-BE49-F238E27FC236}">
                  <a16:creationId xmlns:a16="http://schemas.microsoft.com/office/drawing/2014/main" id="{4CD31EFE-9C43-D686-AA46-8C314B72BFB6}"/>
                </a:ext>
              </a:extLst>
            </p:cNvPr>
            <p:cNvSpPr txBox="1"/>
            <p:nvPr/>
          </p:nvSpPr>
          <p:spPr>
            <a:xfrm>
              <a:off x="5464844" y="48134"/>
              <a:ext cx="4940492" cy="777600"/>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92024" tIns="109728" rIns="192024" bIns="109728" numCol="1" spcCol="1270" anchor="ctr" anchorCtr="0">
              <a:noAutofit/>
            </a:bodyPr>
            <a:lstStyle/>
            <a:p>
              <a:pPr marL="0" lvl="0" indent="0" algn="ctr" defTabSz="1200150">
                <a:lnSpc>
                  <a:spcPct val="90000"/>
                </a:lnSpc>
                <a:spcBef>
                  <a:spcPct val="0"/>
                </a:spcBef>
                <a:spcAft>
                  <a:spcPct val="35000"/>
                </a:spcAft>
                <a:buNone/>
              </a:pPr>
              <a:r>
                <a:rPr lang="en-US" sz="2700" dirty="0">
                  <a:latin typeface="Source Sans Pro" panose="020B0503030403020204" pitchFamily="34" charset="0"/>
                  <a:ea typeface="Source Sans Pro" panose="020B0503030403020204" pitchFamily="34" charset="0"/>
                </a:rPr>
                <a:t>Pathway #4</a:t>
              </a:r>
              <a:endParaRPr lang="en-US" sz="2700" kern="1200" dirty="0">
                <a:latin typeface="Source Sans Pro" panose="020B0503030403020204" pitchFamily="34" charset="0"/>
                <a:ea typeface="Source Sans Pro" panose="020B0503030403020204" pitchFamily="34" charset="0"/>
              </a:endParaRPr>
            </a:p>
          </p:txBody>
        </p:sp>
      </p:grpSp>
      <p:sp>
        <p:nvSpPr>
          <p:cNvPr id="26" name="TextBox 25">
            <a:extLst>
              <a:ext uri="{FF2B5EF4-FFF2-40B4-BE49-F238E27FC236}">
                <a16:creationId xmlns:a16="http://schemas.microsoft.com/office/drawing/2014/main" id="{4A2A1F8E-6CC8-8DF4-65D5-2BAB7A8AE0F8}"/>
              </a:ext>
            </a:extLst>
          </p:cNvPr>
          <p:cNvSpPr txBox="1"/>
          <p:nvPr/>
        </p:nvSpPr>
        <p:spPr>
          <a:xfrm>
            <a:off x="5949456" y="827007"/>
            <a:ext cx="6338847" cy="1682512"/>
          </a:xfrm>
          <a:prstGeom prst="rect">
            <a:avLst/>
          </a:prstGeom>
          <a:noFill/>
        </p:spPr>
        <p:txBody>
          <a:bodyPr wrap="square">
            <a:spAutoFit/>
          </a:bodyPr>
          <a:lstStyle/>
          <a:p>
            <a:pPr algn="l">
              <a:spcBef>
                <a:spcPts val="750"/>
              </a:spcBef>
              <a:spcAft>
                <a:spcPts val="750"/>
              </a:spcAft>
              <a:buFont typeface="Arial" panose="020B0604020202020204" pitchFamily="34" charset="0"/>
              <a:buChar char="•"/>
            </a:pPr>
            <a:r>
              <a:rPr lang="en-US" b="0" i="0" dirty="0">
                <a:solidFill>
                  <a:srgbClr val="000000"/>
                </a:solidFill>
                <a:effectLst/>
                <a:latin typeface="Source Sans Pro" panose="020B0503030403020204" pitchFamily="34" charset="0"/>
                <a:ea typeface="Source Sans Pro" panose="020B0503030403020204" pitchFamily="34" charset="0"/>
              </a:rPr>
              <a:t>One (1) year of experience in semi-skilled or skilled building and mechanical, or technician repair work, </a:t>
            </a:r>
            <a:r>
              <a:rPr lang="en-US" dirty="0">
                <a:solidFill>
                  <a:srgbClr val="000000"/>
                </a:solidFill>
                <a:latin typeface="Source Sans Pro" panose="020B0503030403020204" pitchFamily="34" charset="0"/>
                <a:ea typeface="Source Sans Pro" panose="020B0503030403020204" pitchFamily="34" charset="0"/>
              </a:rPr>
              <a:t> </a:t>
            </a:r>
            <a:r>
              <a:rPr lang="en-US" b="0" i="0" dirty="0">
                <a:solidFill>
                  <a:srgbClr val="000000"/>
                </a:solidFill>
                <a:effectLst/>
                <a:latin typeface="Source Sans Pro" panose="020B0503030403020204" pitchFamily="34" charset="0"/>
                <a:ea typeface="Source Sans Pro" panose="020B0503030403020204" pitchFamily="34" charset="0"/>
              </a:rPr>
              <a:t>including at least six (6) months of formal trade work. </a:t>
            </a:r>
          </a:p>
          <a:p>
            <a:pPr algn="l">
              <a:spcBef>
                <a:spcPts val="750"/>
              </a:spcBef>
              <a:spcAft>
                <a:spcPts val="750"/>
              </a:spcAft>
              <a:buFont typeface="Arial" panose="020B0604020202020204" pitchFamily="34" charset="0"/>
              <a:buChar char="•"/>
            </a:pPr>
            <a:r>
              <a:rPr lang="en-US" b="0" i="0" dirty="0">
                <a:solidFill>
                  <a:srgbClr val="000000"/>
                </a:solidFill>
                <a:effectLst/>
                <a:latin typeface="Source Sans Pro" panose="020B0503030403020204" pitchFamily="34" charset="0"/>
                <a:ea typeface="Source Sans Pro" panose="020B0503030403020204" pitchFamily="34" charset="0"/>
              </a:rPr>
              <a:t>Associate's degree in Industrial Maintenance/Mechanics or related field.</a:t>
            </a:r>
          </a:p>
        </p:txBody>
      </p:sp>
      <p:sp>
        <p:nvSpPr>
          <p:cNvPr id="28" name="TextBox 27">
            <a:extLst>
              <a:ext uri="{FF2B5EF4-FFF2-40B4-BE49-F238E27FC236}">
                <a16:creationId xmlns:a16="http://schemas.microsoft.com/office/drawing/2014/main" id="{69EA4E1F-1E94-5B1B-995C-D9345EB9E5AB}"/>
              </a:ext>
            </a:extLst>
          </p:cNvPr>
          <p:cNvSpPr txBox="1"/>
          <p:nvPr/>
        </p:nvSpPr>
        <p:spPr>
          <a:xfrm>
            <a:off x="5926854" y="3041714"/>
            <a:ext cx="6265146" cy="3862596"/>
          </a:xfrm>
          <a:prstGeom prst="rect">
            <a:avLst/>
          </a:prstGeom>
          <a:noFill/>
        </p:spPr>
        <p:txBody>
          <a:bodyPr wrap="square">
            <a:spAutoFit/>
          </a:bodyPr>
          <a:lstStyle/>
          <a:p>
            <a:pPr algn="l">
              <a:lnSpc>
                <a:spcPct val="150000"/>
              </a:lnSpc>
              <a:spcBef>
                <a:spcPts val="600"/>
              </a:spcBef>
              <a:buNone/>
            </a:pPr>
            <a:r>
              <a:rPr lang="en-US" b="0" i="0" dirty="0">
                <a:solidFill>
                  <a:srgbClr val="000000"/>
                </a:solidFill>
                <a:effectLst/>
                <a:latin typeface="Source Sans Pro" panose="020B0503030403020204" pitchFamily="34" charset="0"/>
                <a:ea typeface="Source Sans Pro" panose="020B0503030403020204" pitchFamily="34" charset="0"/>
              </a:rPr>
              <a:t>Two (2) years of experience with the following:</a:t>
            </a:r>
            <a:endParaRPr lang="en-US" b="0" i="0" dirty="0">
              <a:solidFill>
                <a:srgbClr val="4E4C4A"/>
              </a:solidFill>
              <a:effectLst/>
              <a:latin typeface="Source Sans Pro" panose="020B0503030403020204" pitchFamily="34" charset="0"/>
              <a:ea typeface="Source Sans Pro" panose="020B0503030403020204" pitchFamily="34" charset="0"/>
            </a:endParaRPr>
          </a:p>
          <a:p>
            <a:pPr marL="285750" indent="-285750" algn="l">
              <a:spcBef>
                <a:spcPts val="200"/>
              </a:spcBef>
              <a:spcAft>
                <a:spcPts val="200"/>
              </a:spcAft>
              <a:buFont typeface="Arial" panose="020B0604020202020204" pitchFamily="34" charset="0"/>
              <a:buChar char="•"/>
            </a:pPr>
            <a:r>
              <a:rPr lang="en-US" b="0" i="0" dirty="0">
                <a:solidFill>
                  <a:srgbClr val="000000"/>
                </a:solidFill>
                <a:effectLst/>
                <a:latin typeface="Source Sans Pro" panose="020B0503030403020204" pitchFamily="34" charset="0"/>
                <a:ea typeface="Source Sans Pro" panose="020B0503030403020204" pitchFamily="34" charset="0"/>
              </a:rPr>
              <a:t>Methods and practices of commercial building maintenance, troubleshooting and repair, including       tools, equipment, supplies and materials.  </a:t>
            </a:r>
          </a:p>
          <a:p>
            <a:pPr marL="285750" indent="-285750" algn="l">
              <a:spcBef>
                <a:spcPts val="200"/>
              </a:spcBef>
              <a:spcAft>
                <a:spcPts val="200"/>
              </a:spcAft>
              <a:buFont typeface="Arial" panose="020B0604020202020204" pitchFamily="34" charset="0"/>
              <a:buChar char="•"/>
            </a:pPr>
            <a:r>
              <a:rPr lang="en-US" b="0" i="0" dirty="0">
                <a:solidFill>
                  <a:srgbClr val="000000"/>
                </a:solidFill>
                <a:effectLst/>
                <a:latin typeface="Source Sans Pro" panose="020B0503030403020204" pitchFamily="34" charset="0"/>
                <a:ea typeface="Source Sans Pro" panose="020B0503030403020204" pitchFamily="34" charset="0"/>
              </a:rPr>
              <a:t>Construction and operation of commercial heating, ventilation, air conditioning, plumbing, steam and   electrical systems. </a:t>
            </a:r>
          </a:p>
          <a:p>
            <a:pPr marL="285750" indent="-285750" algn="l">
              <a:spcBef>
                <a:spcPts val="200"/>
              </a:spcBef>
              <a:spcAft>
                <a:spcPts val="200"/>
              </a:spcAft>
              <a:buFont typeface="Arial" panose="020B0604020202020204" pitchFamily="34" charset="0"/>
              <a:buChar char="•"/>
            </a:pPr>
            <a:r>
              <a:rPr lang="en-US" b="0" i="0" dirty="0">
                <a:solidFill>
                  <a:srgbClr val="000000"/>
                </a:solidFill>
                <a:effectLst/>
                <a:latin typeface="Source Sans Pro" panose="020B0503030403020204" pitchFamily="34" charset="0"/>
                <a:ea typeface="Source Sans Pro" panose="020B0503030403020204" pitchFamily="34" charset="0"/>
              </a:rPr>
              <a:t>Occupational hazards and safety precautions.</a:t>
            </a:r>
          </a:p>
          <a:p>
            <a:pPr algn="l">
              <a:spcBef>
                <a:spcPts val="600"/>
              </a:spcBef>
              <a:buNone/>
            </a:pPr>
            <a:r>
              <a:rPr lang="en-US" b="0" i="0" dirty="0">
                <a:solidFill>
                  <a:srgbClr val="000000"/>
                </a:solidFill>
                <a:effectLst/>
                <a:latin typeface="Source Sans Pro" panose="020B0503030403020204" pitchFamily="34" charset="0"/>
                <a:ea typeface="Source Sans Pro" panose="020B0503030403020204" pitchFamily="34" charset="0"/>
              </a:rPr>
              <a:t>Familiarity with the following: </a:t>
            </a:r>
            <a:endParaRPr lang="en-US" b="0" i="0" dirty="0">
              <a:solidFill>
                <a:srgbClr val="4E4C4A"/>
              </a:solidFill>
              <a:effectLst/>
              <a:latin typeface="Source Sans Pro" panose="020B0503030403020204" pitchFamily="34" charset="0"/>
              <a:ea typeface="Source Sans Pro" panose="020B0503030403020204" pitchFamily="34" charset="0"/>
            </a:endParaRPr>
          </a:p>
          <a:p>
            <a:pPr marL="285750" indent="-285750" algn="l">
              <a:spcBef>
                <a:spcPts val="200"/>
              </a:spcBef>
              <a:spcAft>
                <a:spcPts val="200"/>
              </a:spcAft>
              <a:buFont typeface="Arial" panose="020B0604020202020204" pitchFamily="34" charset="0"/>
              <a:buChar char="•"/>
            </a:pPr>
            <a:r>
              <a:rPr lang="en-US" b="0" i="0" dirty="0">
                <a:solidFill>
                  <a:srgbClr val="000000"/>
                </a:solidFill>
                <a:effectLst/>
                <a:latin typeface="Source Sans Pro" panose="020B0503030403020204" pitchFamily="34" charset="0"/>
                <a:ea typeface="Source Sans Pro" panose="020B0503030403020204" pitchFamily="34" charset="0"/>
              </a:rPr>
              <a:t>The use of standard tools used in building maintenance   and mechanical repair work.</a:t>
            </a:r>
          </a:p>
          <a:p>
            <a:pPr marL="285750" indent="-285750" algn="l">
              <a:spcBef>
                <a:spcPts val="200"/>
              </a:spcBef>
              <a:spcAft>
                <a:spcPts val="200"/>
              </a:spcAft>
              <a:buFont typeface="Arial" panose="020B0604020202020204" pitchFamily="34" charset="0"/>
              <a:buChar char="•"/>
            </a:pPr>
            <a:r>
              <a:rPr lang="en-US" b="0" i="0" dirty="0">
                <a:solidFill>
                  <a:srgbClr val="000000"/>
                </a:solidFill>
                <a:effectLst/>
                <a:latin typeface="Source Sans Pro" panose="020B0503030403020204" pitchFamily="34" charset="0"/>
                <a:ea typeface="Source Sans Pro" panose="020B0503030403020204" pitchFamily="34" charset="0"/>
              </a:rPr>
              <a:t>Computer systems and software applicable to the position.</a:t>
            </a:r>
          </a:p>
        </p:txBody>
      </p:sp>
    </p:spTree>
    <p:extLst>
      <p:ext uri="{BB962C8B-B14F-4D97-AF65-F5344CB8AC3E}">
        <p14:creationId xmlns:p14="http://schemas.microsoft.com/office/powerpoint/2010/main" val="38269425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4400" b="1" dirty="0">
                <a:latin typeface="Source Sans Pro" panose="020B0503030403020204" pitchFamily="34" charset="0"/>
                <a:ea typeface="Source Sans Pro" panose="020B0503030403020204" pitchFamily="34" charset="0"/>
              </a:rPr>
              <a:t>Test Development</a:t>
            </a:r>
            <a:endParaRPr lang="en-US" b="1" dirty="0">
              <a:latin typeface="Source Sans Pro" panose="020B0503030403020204" pitchFamily="34" charset="0"/>
              <a:ea typeface="Source Sans Pro" panose="020B0503030403020204" pitchFamily="34" charset="0"/>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294013728"/>
              </p:ext>
            </p:extLst>
          </p:nvPr>
        </p:nvGraphicFramePr>
        <p:xfrm>
          <a:off x="912813" y="2133600"/>
          <a:ext cx="10466387" cy="37782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544294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8" name="Content Placeholder 7"/>
          <p:cNvGraphicFramePr>
            <a:graphicFrameLocks noGrp="1"/>
          </p:cNvGraphicFramePr>
          <p:nvPr>
            <p:ph idx="1"/>
            <p:extLst>
              <p:ext uri="{D42A27DB-BD31-4B8C-83A1-F6EECF244321}">
                <p14:modId xmlns:p14="http://schemas.microsoft.com/office/powerpoint/2010/main" val="2837301985"/>
              </p:ext>
            </p:extLst>
          </p:nvPr>
        </p:nvGraphicFramePr>
        <p:xfrm>
          <a:off x="912813" y="2133600"/>
          <a:ext cx="10466387" cy="37782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tle 3"/>
          <p:cNvSpPr>
            <a:spLocks noGrp="1"/>
          </p:cNvSpPr>
          <p:nvPr>
            <p:ph type="title"/>
          </p:nvPr>
        </p:nvSpPr>
        <p:spPr/>
        <p:txBody>
          <a:bodyPr/>
          <a:lstStyle/>
          <a:p>
            <a:r>
              <a:rPr lang="en-US" sz="4400" b="1" dirty="0">
                <a:latin typeface="Source Sans Pro" panose="020B0503030403020204" pitchFamily="34" charset="0"/>
                <a:ea typeface="Source Sans Pro" panose="020B0503030403020204" pitchFamily="34" charset="0"/>
              </a:rPr>
              <a:t>Screening</a:t>
            </a:r>
            <a:endParaRPr lang="en-US" b="1" dirty="0">
              <a:latin typeface="Source Sans Pro" panose="020B0503030403020204" pitchFamily="34" charset="0"/>
              <a:ea typeface="Source Sans Pro" panose="020B0503030403020204" pitchFamily="34" charset="0"/>
            </a:endParaRPr>
          </a:p>
        </p:txBody>
      </p:sp>
      <p:graphicFrame>
        <p:nvGraphicFramePr>
          <p:cNvPr id="7" name="Content Placeholder 11"/>
          <p:cNvGraphicFramePr>
            <a:graphicFrameLocks/>
          </p:cNvGraphicFramePr>
          <p:nvPr>
            <p:extLst>
              <p:ext uri="{D42A27DB-BD31-4B8C-83A1-F6EECF244321}">
                <p14:modId xmlns:p14="http://schemas.microsoft.com/office/powerpoint/2010/main" val="989537095"/>
              </p:ext>
            </p:extLst>
          </p:nvPr>
        </p:nvGraphicFramePr>
        <p:xfrm>
          <a:off x="912585" y="3458440"/>
          <a:ext cx="4871527" cy="245341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5969952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4400" b="1" dirty="0">
                <a:latin typeface="Source Sans Pro" panose="020B0503030403020204" pitchFamily="34" charset="0"/>
                <a:ea typeface="Source Sans Pro" panose="020B0503030403020204" pitchFamily="34" charset="0"/>
              </a:rPr>
              <a:t>Test Administration</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644539181"/>
              </p:ext>
            </p:extLst>
          </p:nvPr>
        </p:nvGraphicFramePr>
        <p:xfrm>
          <a:off x="912813" y="2133600"/>
          <a:ext cx="10466387" cy="37782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597878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t> Eligible List</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783044916"/>
              </p:ext>
            </p:extLst>
          </p:nvPr>
        </p:nvGraphicFramePr>
        <p:xfrm>
          <a:off x="912813" y="2133600"/>
          <a:ext cx="10466387" cy="37782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30132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862667" cy="6858000"/>
          </a:xfrm>
          <a:prstGeom prst="rect">
            <a:avLst/>
          </a:prstGeom>
          <a:solidFill>
            <a:srgbClr val="065D8C"/>
          </a:solidFill>
          <a:ln>
            <a:solidFill>
              <a:srgbClr val="0362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latin typeface="Source Sans Pro" panose="020B0503030403020204" pitchFamily="34" charset="0"/>
                <a:ea typeface="Source Sans Pro" panose="020B0503030403020204" pitchFamily="34" charset="0"/>
              </a:rPr>
              <a:t>Tech </a:t>
            </a:r>
          </a:p>
          <a:p>
            <a:pPr algn="ctr"/>
            <a:r>
              <a:rPr lang="en-US" sz="3200" b="1" dirty="0">
                <a:latin typeface="Source Sans Pro" panose="020B0503030403020204" pitchFamily="34" charset="0"/>
                <a:ea typeface="Source Sans Pro" panose="020B0503030403020204" pitchFamily="34" charset="0"/>
              </a:rPr>
              <a:t>Check</a:t>
            </a:r>
          </a:p>
        </p:txBody>
      </p:sp>
      <p:sp>
        <p:nvSpPr>
          <p:cNvPr id="12" name="Content Placeholder 2"/>
          <p:cNvSpPr txBox="1">
            <a:spLocks/>
          </p:cNvSpPr>
          <p:nvPr/>
        </p:nvSpPr>
        <p:spPr>
          <a:xfrm>
            <a:off x="2126363" y="358422"/>
            <a:ext cx="10043059" cy="6141156"/>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indent="-457200">
              <a:lnSpc>
                <a:spcPct val="100000"/>
              </a:lnSpc>
              <a:buFont typeface="+mj-lt"/>
              <a:buAutoNum type="arabicPeriod"/>
            </a:pPr>
            <a:r>
              <a:rPr lang="en-US" sz="2000" b="1" dirty="0">
                <a:latin typeface="Source Sans Pro" panose="020B0503030403020204" pitchFamily="34" charset="0"/>
                <a:ea typeface="Source Sans Pro" panose="020B0503030403020204" pitchFamily="34" charset="0"/>
              </a:rPr>
              <a:t>Rename Yourself </a:t>
            </a:r>
          </a:p>
          <a:p>
            <a:pPr lvl="1">
              <a:lnSpc>
                <a:spcPct val="100000"/>
              </a:lnSpc>
            </a:pPr>
            <a:r>
              <a:rPr lang="en-US" sz="1400" dirty="0">
                <a:latin typeface="Source Sans Pro" panose="020B0503030403020204" pitchFamily="34" charset="0"/>
                <a:ea typeface="Source Sans Pro" panose="020B0503030403020204" pitchFamily="34" charset="0"/>
              </a:rPr>
              <a:t>Participants &gt; Hoover over your name &gt; 3 dots &gt; Rename. Type your Name, Pronouns, and Department.</a:t>
            </a:r>
          </a:p>
          <a:p>
            <a:pPr marL="457200" lvl="1" indent="0">
              <a:lnSpc>
                <a:spcPct val="100000"/>
              </a:lnSpc>
              <a:buNone/>
            </a:pPr>
            <a:endParaRPr lang="en-US" sz="800" dirty="0">
              <a:latin typeface="Source Sans Pro" panose="020B0503030403020204" pitchFamily="34" charset="0"/>
              <a:ea typeface="Source Sans Pro" panose="020B0503030403020204" pitchFamily="34" charset="0"/>
            </a:endParaRPr>
          </a:p>
          <a:p>
            <a:pPr marL="457200" indent="-457200">
              <a:lnSpc>
                <a:spcPct val="100000"/>
              </a:lnSpc>
              <a:buFont typeface="+mj-lt"/>
              <a:buAutoNum type="arabicPeriod"/>
            </a:pPr>
            <a:r>
              <a:rPr lang="en-US" sz="2000" b="1" dirty="0">
                <a:latin typeface="Source Sans Pro" panose="020B0503030403020204" pitchFamily="34" charset="0"/>
                <a:ea typeface="Source Sans Pro" panose="020B0503030403020204" pitchFamily="34" charset="0"/>
              </a:rPr>
              <a:t>Mic &amp; Video Test</a:t>
            </a:r>
          </a:p>
          <a:p>
            <a:pPr lvl="1">
              <a:lnSpc>
                <a:spcPct val="100000"/>
              </a:lnSpc>
            </a:pPr>
            <a:r>
              <a:rPr lang="en-US" sz="1400" dirty="0">
                <a:latin typeface="Source Sans Pro" panose="020B0503030403020204" pitchFamily="34" charset="0"/>
                <a:ea typeface="Source Sans Pro" panose="020B0503030403020204" pitchFamily="34" charset="0"/>
              </a:rPr>
              <a:t>Select the microphone button to unmute yourself. Select the video button to go on/off camera.</a:t>
            </a:r>
          </a:p>
          <a:p>
            <a:pPr marL="457200" lvl="1" indent="0">
              <a:lnSpc>
                <a:spcPct val="100000"/>
              </a:lnSpc>
              <a:buNone/>
            </a:pPr>
            <a:r>
              <a:rPr lang="en-US" sz="1200" dirty="0">
                <a:latin typeface="Source Sans Pro" panose="020B0503030403020204" pitchFamily="34" charset="0"/>
                <a:ea typeface="Source Sans Pro" panose="020B0503030403020204" pitchFamily="34" charset="0"/>
              </a:rPr>
              <a:t> </a:t>
            </a:r>
            <a:r>
              <a:rPr lang="en-US" sz="800" dirty="0">
                <a:latin typeface="Source Sans Pro" panose="020B0503030403020204" pitchFamily="34" charset="0"/>
                <a:ea typeface="Source Sans Pro" panose="020B0503030403020204" pitchFamily="34" charset="0"/>
              </a:rPr>
              <a:t>  </a:t>
            </a:r>
            <a:endParaRPr lang="en-US" sz="1200" b="1" dirty="0">
              <a:latin typeface="Source Sans Pro" panose="020B0503030403020204" pitchFamily="34" charset="0"/>
              <a:ea typeface="Source Sans Pro" panose="020B0503030403020204" pitchFamily="34" charset="0"/>
            </a:endParaRPr>
          </a:p>
          <a:p>
            <a:pPr marL="457200" indent="-457200">
              <a:lnSpc>
                <a:spcPct val="100000"/>
              </a:lnSpc>
              <a:buFont typeface="+mj-lt"/>
              <a:buAutoNum type="arabicPeriod"/>
            </a:pPr>
            <a:r>
              <a:rPr lang="en-US" sz="2000" b="1" dirty="0">
                <a:latin typeface="Source Sans Pro" panose="020B0503030403020204" pitchFamily="34" charset="0"/>
                <a:ea typeface="Source Sans Pro" panose="020B0503030403020204" pitchFamily="34" charset="0"/>
              </a:rPr>
              <a:t>Locate the Chat Feature </a:t>
            </a:r>
          </a:p>
          <a:p>
            <a:pPr lvl="1">
              <a:lnSpc>
                <a:spcPct val="100000"/>
              </a:lnSpc>
            </a:pPr>
            <a:r>
              <a:rPr lang="en-US" sz="1400" dirty="0">
                <a:latin typeface="Source Sans Pro" panose="020B0503030403020204" pitchFamily="34" charset="0"/>
                <a:ea typeface="Source Sans Pro" panose="020B0503030403020204" pitchFamily="34" charset="0"/>
              </a:rPr>
              <a:t>Select the three dots &gt; Chat to open up the chat box. </a:t>
            </a:r>
          </a:p>
          <a:p>
            <a:pPr marL="457200" lvl="1" indent="0">
              <a:lnSpc>
                <a:spcPct val="100000"/>
              </a:lnSpc>
              <a:buNone/>
            </a:pPr>
            <a:endParaRPr lang="en-US" sz="800" dirty="0">
              <a:latin typeface="Source Sans Pro" panose="020B0503030403020204" pitchFamily="34" charset="0"/>
              <a:ea typeface="Source Sans Pro" panose="020B0503030403020204" pitchFamily="34" charset="0"/>
            </a:endParaRPr>
          </a:p>
          <a:p>
            <a:pPr marL="457200" indent="-457200">
              <a:lnSpc>
                <a:spcPct val="100000"/>
              </a:lnSpc>
              <a:buFont typeface="+mj-lt"/>
              <a:buAutoNum type="arabicPeriod"/>
            </a:pPr>
            <a:r>
              <a:rPr lang="en-US" sz="2000" b="1" dirty="0">
                <a:latin typeface="Source Sans Pro" panose="020B0503030403020204" pitchFamily="34" charset="0"/>
                <a:ea typeface="Source Sans Pro" panose="020B0503030403020204" pitchFamily="34" charset="0"/>
              </a:rPr>
              <a:t>Raise Hand or Use Reactions</a:t>
            </a:r>
          </a:p>
          <a:p>
            <a:pPr lvl="1">
              <a:lnSpc>
                <a:spcPct val="100000"/>
              </a:lnSpc>
            </a:pPr>
            <a:r>
              <a:rPr lang="en-US" sz="1400" dirty="0">
                <a:latin typeface="Source Sans Pro" panose="020B0503030403020204" pitchFamily="34" charset="0"/>
                <a:ea typeface="Source Sans Pro" panose="020B0503030403020204" pitchFamily="34" charset="0"/>
              </a:rPr>
              <a:t>Select the three dots &gt; Reactions &gt; Raise Hand to raise your hand. </a:t>
            </a:r>
          </a:p>
          <a:p>
            <a:pPr marL="457200" lvl="1" indent="0">
              <a:lnSpc>
                <a:spcPct val="100000"/>
              </a:lnSpc>
              <a:buNone/>
            </a:pPr>
            <a:endParaRPr lang="en-US" sz="1200" dirty="0">
              <a:latin typeface="Source Sans Pro" panose="020B0503030403020204" pitchFamily="34" charset="0"/>
              <a:ea typeface="Source Sans Pro" panose="020B0503030403020204" pitchFamily="34" charset="0"/>
            </a:endParaRPr>
          </a:p>
          <a:p>
            <a:pPr marL="457200" indent="-457200">
              <a:lnSpc>
                <a:spcPct val="100000"/>
              </a:lnSpc>
              <a:buFont typeface="+mj-lt"/>
              <a:buAutoNum type="arabicPeriod"/>
            </a:pPr>
            <a:r>
              <a:rPr lang="en-US" sz="2000" b="1" dirty="0">
                <a:latin typeface="Source Sans Pro" panose="020B0503030403020204" pitchFamily="34" charset="0"/>
                <a:ea typeface="Source Sans Pro" panose="020B0503030403020204" pitchFamily="34" charset="0"/>
              </a:rPr>
              <a:t>Turn on Closed Captioning</a:t>
            </a:r>
          </a:p>
          <a:p>
            <a:pPr lvl="1">
              <a:lnSpc>
                <a:spcPct val="100000"/>
              </a:lnSpc>
            </a:pPr>
            <a:r>
              <a:rPr lang="en-US" sz="1400" dirty="0">
                <a:latin typeface="Source Sans Pro" panose="020B0503030403020204" pitchFamily="34" charset="0"/>
                <a:ea typeface="Source Sans Pro" panose="020B0503030403020204" pitchFamily="34" charset="0"/>
              </a:rPr>
              <a:t>Select Show Captions button, select your preferred language, click Save.</a:t>
            </a:r>
          </a:p>
          <a:p>
            <a:pPr marL="457200" lvl="1" indent="0">
              <a:lnSpc>
                <a:spcPct val="100000"/>
              </a:lnSpc>
              <a:buNone/>
            </a:pPr>
            <a:endParaRPr lang="en-US" sz="800" dirty="0">
              <a:latin typeface="Source Sans Pro" panose="020B0503030403020204" pitchFamily="34" charset="0"/>
              <a:ea typeface="Source Sans Pro" panose="020B0503030403020204" pitchFamily="34" charset="0"/>
            </a:endParaRPr>
          </a:p>
          <a:p>
            <a:pPr marL="457200" indent="-457200">
              <a:lnSpc>
                <a:spcPct val="100000"/>
              </a:lnSpc>
              <a:buFont typeface="+mj-lt"/>
              <a:buAutoNum type="arabicPeriod"/>
            </a:pPr>
            <a:r>
              <a:rPr lang="en-US" sz="2000" b="1" dirty="0">
                <a:latin typeface="Source Sans Pro" panose="020B0503030403020204" pitchFamily="34" charset="0"/>
                <a:ea typeface="Source Sans Pro" panose="020B0503030403020204" pitchFamily="34" charset="0"/>
              </a:rPr>
              <a:t>Turn off your VPN</a:t>
            </a:r>
          </a:p>
          <a:p>
            <a:pPr marL="457200" indent="-457200">
              <a:lnSpc>
                <a:spcPct val="100000"/>
              </a:lnSpc>
              <a:buFont typeface="+mj-lt"/>
              <a:buAutoNum type="arabicPeriod"/>
            </a:pPr>
            <a:endParaRPr lang="en-US" sz="1000" b="1" dirty="0">
              <a:latin typeface="Source Sans Pro" panose="020B0503030403020204" pitchFamily="34" charset="0"/>
              <a:ea typeface="Source Sans Pro" panose="020B0503030403020204" pitchFamily="34" charset="0"/>
            </a:endParaRPr>
          </a:p>
          <a:p>
            <a:pPr marL="457200" indent="-457200">
              <a:lnSpc>
                <a:spcPct val="100000"/>
              </a:lnSpc>
              <a:buFont typeface="+mj-lt"/>
              <a:buAutoNum type="arabicPeriod"/>
            </a:pPr>
            <a:r>
              <a:rPr lang="en-US" sz="2000" b="1" dirty="0">
                <a:latin typeface="Source Sans Pro" panose="020B0503030403020204" pitchFamily="34" charset="0"/>
                <a:ea typeface="Source Sans Pro" panose="020B0503030403020204" pitchFamily="34" charset="0"/>
              </a:rPr>
              <a:t>Grab a Copy of the Learner Workbook / Handouts</a:t>
            </a:r>
          </a:p>
          <a:p>
            <a:pPr lvl="1">
              <a:lnSpc>
                <a:spcPct val="100000"/>
              </a:lnSpc>
            </a:pPr>
            <a:r>
              <a:rPr lang="en-US" sz="1400" dirty="0">
                <a:latin typeface="Source Sans Pro" panose="020B0503030403020204" pitchFamily="34" charset="0"/>
                <a:ea typeface="Source Sans Pro" panose="020B0503030403020204" pitchFamily="34" charset="0"/>
              </a:rPr>
              <a:t>Found in Chat from your facilitator! </a:t>
            </a:r>
            <a:endParaRPr lang="en-US" sz="800" dirty="0">
              <a:latin typeface="Source Sans Pro" panose="020B0503030403020204" pitchFamily="34" charset="0"/>
              <a:ea typeface="Source Sans Pro" panose="020B0503030403020204" pitchFamily="34" charset="0"/>
            </a:endParaRPr>
          </a:p>
          <a:p>
            <a:pPr marL="0" indent="0" algn="r">
              <a:lnSpc>
                <a:spcPct val="100000"/>
              </a:lnSpc>
              <a:buNone/>
            </a:pPr>
            <a:r>
              <a:rPr lang="en-US" sz="2000" dirty="0">
                <a:latin typeface="Source Sans Pro" panose="020B0503030403020204" pitchFamily="34" charset="0"/>
                <a:ea typeface="Source Sans Pro" panose="020B0503030403020204" pitchFamily="34" charset="0"/>
              </a:rPr>
              <a:t>Disruption? Try logging out and logging back in again. </a:t>
            </a:r>
            <a:endParaRPr lang="en-US" sz="2000" b="1" dirty="0">
              <a:latin typeface="Source Sans Pro" panose="020B0503030403020204" pitchFamily="34" charset="0"/>
              <a:ea typeface="Source Sans Pro" panose="020B0503030403020204" pitchFamily="34" charset="0"/>
            </a:endParaRPr>
          </a:p>
        </p:txBody>
      </p:sp>
      <p:pic>
        <p:nvPicPr>
          <p:cNvPr id="13" name="Picture 12">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77555" y="3154680"/>
            <a:ext cx="822960" cy="548640"/>
          </a:xfrm>
          <a:prstGeom prst="rect">
            <a:avLst/>
          </a:prstGeom>
        </p:spPr>
      </p:pic>
      <p:pic>
        <p:nvPicPr>
          <p:cNvPr id="14" name="Picture 13">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736351" y="190420"/>
            <a:ext cx="1271846" cy="548640"/>
          </a:xfrm>
          <a:prstGeom prst="rect">
            <a:avLst/>
          </a:prstGeom>
        </p:spPr>
      </p:pic>
      <p:pic>
        <p:nvPicPr>
          <p:cNvPr id="15" name="Picture 14">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20026" y="1117310"/>
            <a:ext cx="2172617" cy="548640"/>
          </a:xfrm>
          <a:prstGeom prst="rect">
            <a:avLst/>
          </a:prstGeom>
        </p:spPr>
      </p:pic>
      <p:pic>
        <p:nvPicPr>
          <p:cNvPr id="16" name="Picture 15">
            <a:extLst>
              <a:ext uri="{C183D7F6-B498-43B3-948B-1728B52AA6E4}">
                <adec:decorative xmlns:adec="http://schemas.microsoft.com/office/drawing/2017/decorative" val="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500604" y="2058714"/>
            <a:ext cx="869384" cy="548640"/>
          </a:xfrm>
          <a:prstGeom prst="rect">
            <a:avLst/>
          </a:prstGeom>
        </p:spPr>
      </p:pic>
      <p:pic>
        <p:nvPicPr>
          <p:cNvPr id="17" name="Picture 16">
            <a:extLst>
              <a:ext uri="{C183D7F6-B498-43B3-948B-1728B52AA6E4}">
                <adec:decorative xmlns:adec="http://schemas.microsoft.com/office/drawing/2017/decorative" val="1"/>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905209" y="4853899"/>
            <a:ext cx="1190791" cy="657317"/>
          </a:xfrm>
          <a:prstGeom prst="rect">
            <a:avLst/>
          </a:prstGeom>
        </p:spPr>
      </p:pic>
      <p:pic>
        <p:nvPicPr>
          <p:cNvPr id="18" name="Picture 17">
            <a:extLst>
              <a:ext uri="{C183D7F6-B498-43B3-948B-1728B52AA6E4}">
                <adec:decorative xmlns:adec="http://schemas.microsoft.com/office/drawing/2017/decorative" val="1"/>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289035" y="5598693"/>
            <a:ext cx="605742" cy="605742"/>
          </a:xfrm>
          <a:prstGeom prst="rect">
            <a:avLst/>
          </a:prstGeom>
        </p:spPr>
      </p:pic>
      <p:pic>
        <p:nvPicPr>
          <p:cNvPr id="4" name="Picture 3">
            <a:extLst>
              <a:ext uri="{FF2B5EF4-FFF2-40B4-BE49-F238E27FC236}">
                <a16:creationId xmlns:a16="http://schemas.microsoft.com/office/drawing/2014/main" id="{D93A3FCA-C908-BB22-F2CA-17ADD42E7AAF}"/>
              </a:ext>
              <a:ext uri="{C183D7F6-B498-43B3-948B-1728B52AA6E4}">
                <adec:decorative xmlns:adec="http://schemas.microsoft.com/office/drawing/2017/decorative" val="1"/>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5773326" y="3875881"/>
            <a:ext cx="1019317" cy="523948"/>
          </a:xfrm>
          <a:prstGeom prst="rect">
            <a:avLst/>
          </a:prstGeom>
        </p:spPr>
      </p:pic>
    </p:spTree>
    <p:extLst>
      <p:ext uri="{BB962C8B-B14F-4D97-AF65-F5344CB8AC3E}">
        <p14:creationId xmlns:p14="http://schemas.microsoft.com/office/powerpoint/2010/main" val="27413884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t> Referrals</a:t>
            </a:r>
          </a:p>
        </p:txBody>
      </p:sp>
      <p:pic>
        <p:nvPicPr>
          <p:cNvPr id="5" name="Picture 2" descr="C:\Users\Hrsao\AppData\Local\Microsoft\Windows\Temporary Internet Files\Content.IE5\GDCKK9KA\MC900434803[1].png"/>
          <p:cNvPicPr>
            <a:picLocks noGrp="1" noChangeAspect="1" noChangeArrowheads="1"/>
          </p:cNvPicPr>
          <p:nvPr>
            <p:ph sz="half" idx="4294967295"/>
          </p:nvPr>
        </p:nvPicPr>
        <p:blipFill>
          <a:blip r:embed="rId3">
            <a:extLst>
              <a:ext uri="{28A0092B-C50C-407E-A947-70E740481C1C}">
                <a14:useLocalDpi xmlns:a14="http://schemas.microsoft.com/office/drawing/2010/main" val="0"/>
              </a:ext>
            </a:extLst>
          </a:blip>
          <a:srcRect/>
          <a:stretch>
            <a:fillRect/>
          </a:stretch>
        </p:blipFill>
        <p:spPr bwMode="auto">
          <a:xfrm rot="1534504">
            <a:off x="11204575" y="333375"/>
            <a:ext cx="987425" cy="987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ounded Rectangular Callout 7"/>
          <p:cNvSpPr/>
          <p:nvPr/>
        </p:nvSpPr>
        <p:spPr>
          <a:xfrm>
            <a:off x="9065703" y="438619"/>
            <a:ext cx="1541417" cy="775822"/>
          </a:xfrm>
          <a:prstGeom prst="wedgeRoundRectCallout">
            <a:avLst>
              <a:gd name="adj1" fmla="val 61088"/>
              <a:gd name="adj2" fmla="val -28422"/>
              <a:gd name="adj3" fmla="val 16667"/>
            </a:avLst>
          </a:prstGeom>
          <a:gradFill>
            <a:gsLst>
              <a:gs pos="75000">
                <a:srgbClr val="C90000">
                  <a:alpha val="82000"/>
                </a:srgbClr>
              </a:gs>
              <a:gs pos="50000">
                <a:srgbClr val="C60000"/>
              </a:gs>
              <a:gs pos="0">
                <a:srgbClr val="C00000"/>
              </a:gs>
              <a:gs pos="100000">
                <a:srgbClr val="CC0000"/>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DCR notification</a:t>
            </a:r>
          </a:p>
        </p:txBody>
      </p:sp>
      <p:graphicFrame>
        <p:nvGraphicFramePr>
          <p:cNvPr id="7" name="Content Placeholder 4"/>
          <p:cNvGraphicFramePr>
            <a:graphicFrameLocks noGrp="1"/>
          </p:cNvGraphicFramePr>
          <p:nvPr>
            <p:ph idx="1"/>
            <p:extLst>
              <p:ext uri="{D42A27DB-BD31-4B8C-83A1-F6EECF244321}">
                <p14:modId xmlns:p14="http://schemas.microsoft.com/office/powerpoint/2010/main" val="2379667079"/>
              </p:ext>
            </p:extLst>
          </p:nvPr>
        </p:nvGraphicFramePr>
        <p:xfrm>
          <a:off x="912813" y="2133600"/>
          <a:ext cx="10466387" cy="377825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5702997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sz="half" idx="1"/>
            <p:extLst>
              <p:ext uri="{D42A27DB-BD31-4B8C-83A1-F6EECF244321}">
                <p14:modId xmlns:p14="http://schemas.microsoft.com/office/powerpoint/2010/main" val="3447652608"/>
              </p:ext>
            </p:extLst>
          </p:nvPr>
        </p:nvGraphicFramePr>
        <p:xfrm>
          <a:off x="3036498" y="1905000"/>
          <a:ext cx="5456931" cy="466940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3" name="Content Placeholder 2"/>
          <p:cNvGraphicFramePr>
            <a:graphicFrameLocks noGrp="1"/>
          </p:cNvGraphicFramePr>
          <p:nvPr>
            <p:ph sz="half" idx="2"/>
            <p:extLst>
              <p:ext uri="{D42A27DB-BD31-4B8C-83A1-F6EECF244321}">
                <p14:modId xmlns:p14="http://schemas.microsoft.com/office/powerpoint/2010/main" val="3949296620"/>
              </p:ext>
            </p:extLst>
          </p:nvPr>
        </p:nvGraphicFramePr>
        <p:xfrm>
          <a:off x="6986058" y="-797270"/>
          <a:ext cx="4968043" cy="4123427"/>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4" name="Title 3"/>
          <p:cNvSpPr>
            <a:spLocks noGrp="1"/>
          </p:cNvSpPr>
          <p:nvPr>
            <p:ph type="title"/>
          </p:nvPr>
        </p:nvSpPr>
        <p:spPr/>
        <p:txBody>
          <a:bodyPr/>
          <a:lstStyle/>
          <a:p>
            <a:r>
              <a:rPr lang="en-US" sz="4400" b="1" dirty="0">
                <a:latin typeface="Source Sans Pro" panose="020B0503030403020204" pitchFamily="34" charset="0"/>
                <a:ea typeface="Source Sans Pro" panose="020B0503030403020204" pitchFamily="34" charset="0"/>
              </a:rPr>
              <a:t>Interview</a:t>
            </a:r>
            <a:endParaRPr lang="en-US" b="1" dirty="0">
              <a:latin typeface="Source Sans Pro" panose="020B0503030403020204" pitchFamily="34" charset="0"/>
              <a:ea typeface="Source Sans Pro" panose="020B0503030403020204" pitchFamily="34" charset="0"/>
            </a:endParaRPr>
          </a:p>
        </p:txBody>
      </p:sp>
      <p:sp>
        <p:nvSpPr>
          <p:cNvPr id="2" name="TextBox 1">
            <a:extLst>
              <a:ext uri="{FF2B5EF4-FFF2-40B4-BE49-F238E27FC236}">
                <a16:creationId xmlns:a16="http://schemas.microsoft.com/office/drawing/2014/main" id="{2931D074-98E9-A685-66AF-5B7B72A75A6A}"/>
              </a:ext>
            </a:extLst>
          </p:cNvPr>
          <p:cNvSpPr txBox="1"/>
          <p:nvPr/>
        </p:nvSpPr>
        <p:spPr>
          <a:xfrm>
            <a:off x="3114989" y="4583669"/>
            <a:ext cx="692818" cy="369332"/>
          </a:xfrm>
          <a:prstGeom prst="rect">
            <a:avLst/>
          </a:prstGeom>
          <a:noFill/>
        </p:spPr>
        <p:txBody>
          <a:bodyPr wrap="none" rtlCol="0">
            <a:spAutoFit/>
          </a:bodyPr>
          <a:lstStyle/>
          <a:p>
            <a:r>
              <a:rPr lang="en-US" dirty="0">
                <a:solidFill>
                  <a:schemeClr val="bg1"/>
                </a:solidFill>
                <a:latin typeface="Source Sans Pro" panose="020B0503030403020204" pitchFamily="34" charset="0"/>
                <a:ea typeface="Source Sans Pro" panose="020B0503030403020204" pitchFamily="34" charset="0"/>
              </a:rPr>
              <a:t>Skills</a:t>
            </a:r>
          </a:p>
        </p:txBody>
      </p:sp>
    </p:spTree>
    <p:extLst>
      <p:ext uri="{BB962C8B-B14F-4D97-AF65-F5344CB8AC3E}">
        <p14:creationId xmlns:p14="http://schemas.microsoft.com/office/powerpoint/2010/main" val="7184396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 name="Line Callout 1 (Accent Bar) 15"/>
          <p:cNvSpPr/>
          <p:nvPr/>
        </p:nvSpPr>
        <p:spPr>
          <a:xfrm>
            <a:off x="8519006" y="1479376"/>
            <a:ext cx="2020375" cy="1428036"/>
          </a:xfrm>
          <a:prstGeom prst="accentCallout1">
            <a:avLst>
              <a:gd name="adj1" fmla="val 18750"/>
              <a:gd name="adj2" fmla="val -8333"/>
              <a:gd name="adj3" fmla="val 85902"/>
              <a:gd name="adj4" fmla="val -90804"/>
            </a:avLst>
          </a:prstGeom>
          <a:solidFill>
            <a:srgbClr val="66FFFF"/>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600" b="1" dirty="0">
                <a:solidFill>
                  <a:schemeClr val="tx1"/>
                </a:solidFill>
                <a:latin typeface="Source Sans Pro" panose="020B0503030403020204" pitchFamily="34" charset="0"/>
                <a:ea typeface="Source Sans Pro" panose="020B0503030403020204" pitchFamily="34" charset="0"/>
              </a:rPr>
              <a:t>Current/past City employee …contact HR! </a:t>
            </a:r>
          </a:p>
        </p:txBody>
      </p:sp>
      <p:sp>
        <p:nvSpPr>
          <p:cNvPr id="3" name="Title 2"/>
          <p:cNvSpPr>
            <a:spLocks noGrp="1"/>
          </p:cNvSpPr>
          <p:nvPr>
            <p:ph type="title"/>
          </p:nvPr>
        </p:nvSpPr>
        <p:spPr/>
        <p:txBody>
          <a:bodyPr/>
          <a:lstStyle/>
          <a:p>
            <a:r>
              <a:rPr lang="en-US" sz="4400" b="1" dirty="0">
                <a:latin typeface="Source Sans Pro" panose="020B0503030403020204" pitchFamily="34" charset="0"/>
                <a:ea typeface="Source Sans Pro" panose="020B0503030403020204" pitchFamily="34" charset="0"/>
              </a:rPr>
              <a:t>Reference Checks</a:t>
            </a:r>
          </a:p>
        </p:txBody>
      </p:sp>
      <p:grpSp>
        <p:nvGrpSpPr>
          <p:cNvPr id="17" name="Group 16"/>
          <p:cNvGrpSpPr/>
          <p:nvPr/>
        </p:nvGrpSpPr>
        <p:grpSpPr>
          <a:xfrm>
            <a:off x="1678203" y="1515367"/>
            <a:ext cx="9188019" cy="5123258"/>
            <a:chOff x="1855119" y="1403352"/>
            <a:chExt cx="7085151" cy="5462115"/>
          </a:xfrm>
        </p:grpSpPr>
        <p:sp>
          <p:nvSpPr>
            <p:cNvPr id="18" name="Bent-Up Arrow 17"/>
            <p:cNvSpPr/>
            <p:nvPr/>
          </p:nvSpPr>
          <p:spPr>
            <a:xfrm rot="5400000">
              <a:off x="2134136" y="2570769"/>
              <a:ext cx="1053131" cy="1198953"/>
            </a:xfrm>
            <a:prstGeom prst="bentUpArrow">
              <a:avLst>
                <a:gd name="adj1" fmla="val 32840"/>
                <a:gd name="adj2" fmla="val 25000"/>
                <a:gd name="adj3" fmla="val 35780"/>
              </a:avLst>
            </a:prstGeom>
            <a:ln>
              <a:solidFill>
                <a:schemeClr val="accent3"/>
              </a:solidFill>
            </a:ln>
          </p:spPr>
          <p:style>
            <a:lnRef idx="2">
              <a:schemeClr val="lt1">
                <a:hueOff val="0"/>
                <a:satOff val="0"/>
                <a:lumOff val="0"/>
                <a:alphaOff val="0"/>
              </a:schemeClr>
            </a:lnRef>
            <a:fillRef idx="1">
              <a:schemeClr val="accent3">
                <a:tint val="50000"/>
                <a:hueOff val="0"/>
                <a:satOff val="0"/>
                <a:lumOff val="0"/>
                <a:alphaOff val="0"/>
              </a:schemeClr>
            </a:fillRef>
            <a:effectRef idx="0">
              <a:schemeClr val="accent3">
                <a:tint val="50000"/>
                <a:hueOff val="0"/>
                <a:satOff val="0"/>
                <a:lumOff val="0"/>
                <a:alphaOff val="0"/>
              </a:schemeClr>
            </a:effectRef>
            <a:fontRef idx="minor">
              <a:schemeClr val="lt1">
                <a:hueOff val="0"/>
                <a:satOff val="0"/>
                <a:lumOff val="0"/>
                <a:alphaOff val="0"/>
              </a:schemeClr>
            </a:fontRef>
          </p:style>
          <p:txBody>
            <a:bodyPr/>
            <a:lstStyle/>
            <a:p>
              <a:endParaRPr lang="en-US"/>
            </a:p>
          </p:txBody>
        </p:sp>
        <p:sp>
          <p:nvSpPr>
            <p:cNvPr id="19" name="Freeform 18"/>
            <p:cNvSpPr/>
            <p:nvPr/>
          </p:nvSpPr>
          <p:spPr>
            <a:xfrm>
              <a:off x="1855119" y="1403352"/>
              <a:ext cx="1745747" cy="1280160"/>
            </a:xfrm>
            <a:custGeom>
              <a:avLst/>
              <a:gdLst>
                <a:gd name="connsiteX0" fmla="*/ 0 w 1772853"/>
                <a:gd name="connsiteY0" fmla="*/ 206865 h 1240940"/>
                <a:gd name="connsiteX1" fmla="*/ 206865 w 1772853"/>
                <a:gd name="connsiteY1" fmla="*/ 0 h 1240940"/>
                <a:gd name="connsiteX2" fmla="*/ 1565988 w 1772853"/>
                <a:gd name="connsiteY2" fmla="*/ 0 h 1240940"/>
                <a:gd name="connsiteX3" fmla="*/ 1772853 w 1772853"/>
                <a:gd name="connsiteY3" fmla="*/ 206865 h 1240940"/>
                <a:gd name="connsiteX4" fmla="*/ 1772853 w 1772853"/>
                <a:gd name="connsiteY4" fmla="*/ 1034075 h 1240940"/>
                <a:gd name="connsiteX5" fmla="*/ 1565988 w 1772853"/>
                <a:gd name="connsiteY5" fmla="*/ 1240940 h 1240940"/>
                <a:gd name="connsiteX6" fmla="*/ 206865 w 1772853"/>
                <a:gd name="connsiteY6" fmla="*/ 1240940 h 1240940"/>
                <a:gd name="connsiteX7" fmla="*/ 0 w 1772853"/>
                <a:gd name="connsiteY7" fmla="*/ 1034075 h 1240940"/>
                <a:gd name="connsiteX8" fmla="*/ 0 w 1772853"/>
                <a:gd name="connsiteY8" fmla="*/ 206865 h 1240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72853" h="1240940">
                  <a:moveTo>
                    <a:pt x="0" y="206865"/>
                  </a:moveTo>
                  <a:cubicBezTo>
                    <a:pt x="0" y="92617"/>
                    <a:pt x="92617" y="0"/>
                    <a:pt x="206865" y="0"/>
                  </a:cubicBezTo>
                  <a:lnTo>
                    <a:pt x="1565988" y="0"/>
                  </a:lnTo>
                  <a:cubicBezTo>
                    <a:pt x="1680236" y="0"/>
                    <a:pt x="1772853" y="92617"/>
                    <a:pt x="1772853" y="206865"/>
                  </a:cubicBezTo>
                  <a:lnTo>
                    <a:pt x="1772853" y="1034075"/>
                  </a:lnTo>
                  <a:cubicBezTo>
                    <a:pt x="1772853" y="1148323"/>
                    <a:pt x="1680236" y="1240940"/>
                    <a:pt x="1565988" y="1240940"/>
                  </a:cubicBezTo>
                  <a:lnTo>
                    <a:pt x="206865" y="1240940"/>
                  </a:lnTo>
                  <a:cubicBezTo>
                    <a:pt x="92617" y="1240940"/>
                    <a:pt x="0" y="1148323"/>
                    <a:pt x="0" y="1034075"/>
                  </a:cubicBezTo>
                  <a:lnTo>
                    <a:pt x="0" y="206865"/>
                  </a:lnTo>
                  <a:close/>
                </a:path>
              </a:pathLst>
            </a:custGeom>
            <a:solidFill>
              <a:srgbClr val="00B0F0"/>
            </a:solidFill>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spcFirstLastPara="0" vert="horz" wrap="square" lIns="113929" tIns="113929" rIns="113929" bIns="113929" numCol="1" spcCol="1270" anchor="ctr" anchorCtr="0">
              <a:noAutofit/>
            </a:bodyPr>
            <a:lstStyle/>
            <a:p>
              <a:pPr lvl="0" algn="ctr" defTabSz="622300">
                <a:lnSpc>
                  <a:spcPct val="90000"/>
                </a:lnSpc>
                <a:spcBef>
                  <a:spcPct val="0"/>
                </a:spcBef>
                <a:spcAft>
                  <a:spcPct val="35000"/>
                </a:spcAft>
              </a:pPr>
              <a:r>
                <a:rPr lang="en-US" altLang="en-US" sz="1600" kern="1200" dirty="0">
                  <a:solidFill>
                    <a:schemeClr val="tx1"/>
                  </a:solidFill>
                  <a:latin typeface="Source Sans Pro" panose="020B0503030403020204" pitchFamily="34" charset="0"/>
                  <a:ea typeface="Source Sans Pro" panose="020B0503030403020204" pitchFamily="34" charset="0"/>
                </a:rPr>
                <a:t>Prepare &amp; document</a:t>
              </a:r>
            </a:p>
          </p:txBody>
        </p:sp>
        <p:sp>
          <p:nvSpPr>
            <p:cNvPr id="20" name="Freeform 19"/>
            <p:cNvSpPr/>
            <p:nvPr/>
          </p:nvSpPr>
          <p:spPr>
            <a:xfrm>
              <a:off x="3594643" y="1521704"/>
              <a:ext cx="1943262" cy="1002982"/>
            </a:xfrm>
            <a:custGeom>
              <a:avLst/>
              <a:gdLst>
                <a:gd name="connsiteX0" fmla="*/ 0 w 1943262"/>
                <a:gd name="connsiteY0" fmla="*/ 0 h 1002982"/>
                <a:gd name="connsiteX1" fmla="*/ 1943262 w 1943262"/>
                <a:gd name="connsiteY1" fmla="*/ 0 h 1002982"/>
                <a:gd name="connsiteX2" fmla="*/ 1943262 w 1943262"/>
                <a:gd name="connsiteY2" fmla="*/ 1002982 h 1002982"/>
                <a:gd name="connsiteX3" fmla="*/ 0 w 1943262"/>
                <a:gd name="connsiteY3" fmla="*/ 1002982 h 1002982"/>
                <a:gd name="connsiteX4" fmla="*/ 0 w 1943262"/>
                <a:gd name="connsiteY4" fmla="*/ 0 h 10029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43262" h="1002982">
                  <a:moveTo>
                    <a:pt x="0" y="0"/>
                  </a:moveTo>
                  <a:lnTo>
                    <a:pt x="1943262" y="0"/>
                  </a:lnTo>
                  <a:lnTo>
                    <a:pt x="1943262" y="1002982"/>
                  </a:lnTo>
                  <a:lnTo>
                    <a:pt x="0" y="1002982"/>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53340" tIns="53340" rIns="53340" bIns="53340" numCol="1" spcCol="1270" anchor="ctr" anchorCtr="0">
              <a:noAutofit/>
            </a:bodyPr>
            <a:lstStyle/>
            <a:p>
              <a:pPr marL="114300" lvl="1" indent="-114300" algn="l" defTabSz="622300">
                <a:lnSpc>
                  <a:spcPct val="90000"/>
                </a:lnSpc>
                <a:spcBef>
                  <a:spcPct val="0"/>
                </a:spcBef>
                <a:spcAft>
                  <a:spcPct val="15000"/>
                </a:spcAft>
                <a:buChar char="••"/>
              </a:pPr>
              <a:r>
                <a:rPr lang="en-US" altLang="en-US" sz="1600" kern="1200" dirty="0">
                  <a:solidFill>
                    <a:schemeClr val="tx1"/>
                  </a:solidFill>
                  <a:latin typeface="Source Sans Pro" panose="020B0503030403020204" pitchFamily="34" charset="0"/>
                  <a:ea typeface="Source Sans Pro" panose="020B0503030403020204" pitchFamily="34" charset="0"/>
                </a:rPr>
                <a:t>Very important!</a:t>
              </a:r>
            </a:p>
          </p:txBody>
        </p:sp>
        <p:sp>
          <p:nvSpPr>
            <p:cNvPr id="21" name="Bent-Up Arrow 20"/>
            <p:cNvSpPr/>
            <p:nvPr/>
          </p:nvSpPr>
          <p:spPr>
            <a:xfrm rot="5400000">
              <a:off x="3760946" y="3964754"/>
              <a:ext cx="1053131" cy="1198953"/>
            </a:xfrm>
            <a:prstGeom prst="bentUpArrow">
              <a:avLst>
                <a:gd name="adj1" fmla="val 32840"/>
                <a:gd name="adj2" fmla="val 25000"/>
                <a:gd name="adj3" fmla="val 35780"/>
              </a:avLst>
            </a:prstGeom>
            <a:ln>
              <a:solidFill>
                <a:schemeClr val="accent3"/>
              </a:solidFill>
            </a:ln>
          </p:spPr>
          <p:style>
            <a:lnRef idx="2">
              <a:schemeClr val="lt1">
                <a:hueOff val="0"/>
                <a:satOff val="0"/>
                <a:lumOff val="0"/>
                <a:alphaOff val="0"/>
              </a:schemeClr>
            </a:lnRef>
            <a:fillRef idx="1">
              <a:schemeClr val="accent3">
                <a:tint val="50000"/>
                <a:hueOff val="1613392"/>
                <a:satOff val="-4988"/>
                <a:lumOff val="6080"/>
                <a:alphaOff val="0"/>
              </a:schemeClr>
            </a:fillRef>
            <a:effectRef idx="0">
              <a:schemeClr val="accent3">
                <a:tint val="50000"/>
                <a:hueOff val="1613392"/>
                <a:satOff val="-4988"/>
                <a:lumOff val="6080"/>
                <a:alphaOff val="0"/>
              </a:schemeClr>
            </a:effectRef>
            <a:fontRef idx="minor">
              <a:schemeClr val="lt1">
                <a:hueOff val="0"/>
                <a:satOff val="0"/>
                <a:lumOff val="0"/>
                <a:alphaOff val="0"/>
              </a:schemeClr>
            </a:fontRef>
          </p:style>
          <p:txBody>
            <a:bodyPr/>
            <a:lstStyle/>
            <a:p>
              <a:endParaRPr lang="en-US"/>
            </a:p>
          </p:txBody>
        </p:sp>
        <p:sp>
          <p:nvSpPr>
            <p:cNvPr id="22" name="Freeform 21"/>
            <p:cNvSpPr/>
            <p:nvPr/>
          </p:nvSpPr>
          <p:spPr>
            <a:xfrm>
              <a:off x="3481929" y="2797337"/>
              <a:ext cx="1745747" cy="1280160"/>
            </a:xfrm>
            <a:custGeom>
              <a:avLst/>
              <a:gdLst>
                <a:gd name="connsiteX0" fmla="*/ 0 w 1772853"/>
                <a:gd name="connsiteY0" fmla="*/ 206865 h 1240940"/>
                <a:gd name="connsiteX1" fmla="*/ 206865 w 1772853"/>
                <a:gd name="connsiteY1" fmla="*/ 0 h 1240940"/>
                <a:gd name="connsiteX2" fmla="*/ 1565988 w 1772853"/>
                <a:gd name="connsiteY2" fmla="*/ 0 h 1240940"/>
                <a:gd name="connsiteX3" fmla="*/ 1772853 w 1772853"/>
                <a:gd name="connsiteY3" fmla="*/ 206865 h 1240940"/>
                <a:gd name="connsiteX4" fmla="*/ 1772853 w 1772853"/>
                <a:gd name="connsiteY4" fmla="*/ 1034075 h 1240940"/>
                <a:gd name="connsiteX5" fmla="*/ 1565988 w 1772853"/>
                <a:gd name="connsiteY5" fmla="*/ 1240940 h 1240940"/>
                <a:gd name="connsiteX6" fmla="*/ 206865 w 1772853"/>
                <a:gd name="connsiteY6" fmla="*/ 1240940 h 1240940"/>
                <a:gd name="connsiteX7" fmla="*/ 0 w 1772853"/>
                <a:gd name="connsiteY7" fmla="*/ 1034075 h 1240940"/>
                <a:gd name="connsiteX8" fmla="*/ 0 w 1772853"/>
                <a:gd name="connsiteY8" fmla="*/ 206865 h 1240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72853" h="1240940">
                  <a:moveTo>
                    <a:pt x="0" y="206865"/>
                  </a:moveTo>
                  <a:cubicBezTo>
                    <a:pt x="0" y="92617"/>
                    <a:pt x="92617" y="0"/>
                    <a:pt x="206865" y="0"/>
                  </a:cubicBezTo>
                  <a:lnTo>
                    <a:pt x="1565988" y="0"/>
                  </a:lnTo>
                  <a:cubicBezTo>
                    <a:pt x="1680236" y="0"/>
                    <a:pt x="1772853" y="92617"/>
                    <a:pt x="1772853" y="206865"/>
                  </a:cubicBezTo>
                  <a:lnTo>
                    <a:pt x="1772853" y="1034075"/>
                  </a:lnTo>
                  <a:cubicBezTo>
                    <a:pt x="1772853" y="1148323"/>
                    <a:pt x="1680236" y="1240940"/>
                    <a:pt x="1565988" y="1240940"/>
                  </a:cubicBezTo>
                  <a:lnTo>
                    <a:pt x="206865" y="1240940"/>
                  </a:lnTo>
                  <a:cubicBezTo>
                    <a:pt x="92617" y="1240940"/>
                    <a:pt x="0" y="1148323"/>
                    <a:pt x="0" y="1034075"/>
                  </a:cubicBezTo>
                  <a:lnTo>
                    <a:pt x="0" y="206865"/>
                  </a:lnTo>
                  <a:close/>
                </a:path>
              </a:pathLst>
            </a:custGeom>
            <a:solidFill>
              <a:srgbClr val="75D4FF"/>
            </a:solidFill>
          </p:spPr>
          <p:style>
            <a:lnRef idx="2">
              <a:schemeClr val="lt1">
                <a:hueOff val="0"/>
                <a:satOff val="0"/>
                <a:lumOff val="0"/>
                <a:alphaOff val="0"/>
              </a:schemeClr>
            </a:lnRef>
            <a:fillRef idx="1">
              <a:schemeClr val="accent3">
                <a:hueOff val="901328"/>
                <a:satOff val="-2999"/>
                <a:lumOff val="-1503"/>
                <a:alphaOff val="0"/>
              </a:schemeClr>
            </a:fillRef>
            <a:effectRef idx="0">
              <a:schemeClr val="accent3">
                <a:hueOff val="901328"/>
                <a:satOff val="-2999"/>
                <a:lumOff val="-1503"/>
                <a:alphaOff val="0"/>
              </a:schemeClr>
            </a:effectRef>
            <a:fontRef idx="minor">
              <a:schemeClr val="lt1"/>
            </a:fontRef>
          </p:style>
          <p:txBody>
            <a:bodyPr spcFirstLastPara="0" vert="horz" wrap="square" lIns="113929" tIns="113929" rIns="113929" bIns="113929" numCol="1" spcCol="1270" anchor="ctr" anchorCtr="0">
              <a:noAutofit/>
            </a:bodyPr>
            <a:lstStyle/>
            <a:p>
              <a:pPr lvl="0" algn="ctr" defTabSz="622300">
                <a:lnSpc>
                  <a:spcPct val="90000"/>
                </a:lnSpc>
                <a:spcBef>
                  <a:spcPct val="0"/>
                </a:spcBef>
                <a:spcAft>
                  <a:spcPct val="35000"/>
                </a:spcAft>
              </a:pPr>
              <a:r>
                <a:rPr lang="en-US" altLang="en-US" sz="1600" kern="1200" dirty="0">
                  <a:solidFill>
                    <a:schemeClr val="tx1"/>
                  </a:solidFill>
                  <a:latin typeface="Source Sans Pro" panose="020B0503030403020204" pitchFamily="34" charset="0"/>
                  <a:ea typeface="Source Sans Pro" panose="020B0503030403020204" pitchFamily="34" charset="0"/>
                </a:rPr>
                <a:t>Only final candidate(s</a:t>
              </a:r>
              <a:r>
                <a:rPr lang="en-US" altLang="en-US" sz="1600" kern="1200" dirty="0">
                  <a:solidFill>
                    <a:schemeClr val="tx1"/>
                  </a:solidFill>
                  <a:latin typeface="Century Gothic" panose="020B0502020202020204" pitchFamily="34" charset="0"/>
                </a:rPr>
                <a:t>)</a:t>
              </a:r>
            </a:p>
          </p:txBody>
        </p:sp>
        <p:sp>
          <p:nvSpPr>
            <p:cNvPr id="23" name="Freeform 22"/>
            <p:cNvSpPr/>
            <p:nvPr/>
          </p:nvSpPr>
          <p:spPr>
            <a:xfrm>
              <a:off x="5194343" y="2915689"/>
              <a:ext cx="1818770" cy="1002982"/>
            </a:xfrm>
            <a:custGeom>
              <a:avLst/>
              <a:gdLst>
                <a:gd name="connsiteX0" fmla="*/ 0 w 1818770"/>
                <a:gd name="connsiteY0" fmla="*/ 0 h 1002982"/>
                <a:gd name="connsiteX1" fmla="*/ 1818770 w 1818770"/>
                <a:gd name="connsiteY1" fmla="*/ 0 h 1002982"/>
                <a:gd name="connsiteX2" fmla="*/ 1818770 w 1818770"/>
                <a:gd name="connsiteY2" fmla="*/ 1002982 h 1002982"/>
                <a:gd name="connsiteX3" fmla="*/ 0 w 1818770"/>
                <a:gd name="connsiteY3" fmla="*/ 1002982 h 1002982"/>
                <a:gd name="connsiteX4" fmla="*/ 0 w 1818770"/>
                <a:gd name="connsiteY4" fmla="*/ 0 h 10029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70" h="1002982">
                  <a:moveTo>
                    <a:pt x="0" y="0"/>
                  </a:moveTo>
                  <a:lnTo>
                    <a:pt x="1818770" y="0"/>
                  </a:lnTo>
                  <a:lnTo>
                    <a:pt x="1818770" y="1002982"/>
                  </a:lnTo>
                  <a:lnTo>
                    <a:pt x="0" y="1002982"/>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53340" tIns="53340" rIns="53340" bIns="53340" numCol="1" spcCol="1270" anchor="ctr" anchorCtr="0">
              <a:noAutofit/>
            </a:bodyPr>
            <a:lstStyle/>
            <a:p>
              <a:pPr marL="114300" lvl="1" indent="-114300" algn="l" defTabSz="622300">
                <a:lnSpc>
                  <a:spcPct val="90000"/>
                </a:lnSpc>
                <a:spcBef>
                  <a:spcPct val="0"/>
                </a:spcBef>
                <a:spcAft>
                  <a:spcPct val="15000"/>
                </a:spcAft>
                <a:buChar char="••"/>
              </a:pPr>
              <a:r>
                <a:rPr lang="en-US" altLang="en-US" sz="1600" kern="1200" dirty="0">
                  <a:solidFill>
                    <a:schemeClr val="tx1"/>
                  </a:solidFill>
                  <a:latin typeface="Source Sans Pro" panose="020B0503030403020204" pitchFamily="34" charset="0"/>
                  <a:ea typeface="Source Sans Pro" panose="020B0503030403020204" pitchFamily="34" charset="0"/>
                </a:rPr>
                <a:t>Ask permission to contact current supervisor</a:t>
              </a:r>
            </a:p>
          </p:txBody>
        </p:sp>
        <p:sp>
          <p:nvSpPr>
            <p:cNvPr id="24" name="Bent-Up Arrow 23"/>
            <p:cNvSpPr/>
            <p:nvPr/>
          </p:nvSpPr>
          <p:spPr>
            <a:xfrm rot="5400000">
              <a:off x="5387756" y="5358740"/>
              <a:ext cx="1053131" cy="1198953"/>
            </a:xfrm>
            <a:prstGeom prst="bentUpArrow">
              <a:avLst>
                <a:gd name="adj1" fmla="val 32840"/>
                <a:gd name="adj2" fmla="val 25000"/>
                <a:gd name="adj3" fmla="val 35780"/>
              </a:avLst>
            </a:prstGeom>
            <a:solidFill>
              <a:schemeClr val="tx2">
                <a:lumMod val="20000"/>
                <a:lumOff val="80000"/>
              </a:schemeClr>
            </a:solidFill>
            <a:ln>
              <a:solidFill>
                <a:schemeClr val="accent3"/>
              </a:solidFill>
            </a:ln>
          </p:spPr>
          <p:style>
            <a:lnRef idx="2">
              <a:schemeClr val="lt1">
                <a:hueOff val="0"/>
                <a:satOff val="0"/>
                <a:lumOff val="0"/>
                <a:alphaOff val="0"/>
              </a:schemeClr>
            </a:lnRef>
            <a:fillRef idx="1">
              <a:schemeClr val="accent3">
                <a:tint val="50000"/>
                <a:hueOff val="3226784"/>
                <a:satOff val="-9975"/>
                <a:lumOff val="12160"/>
                <a:alphaOff val="0"/>
              </a:schemeClr>
            </a:fillRef>
            <a:effectRef idx="0">
              <a:schemeClr val="accent3">
                <a:tint val="50000"/>
                <a:hueOff val="3226784"/>
                <a:satOff val="-9975"/>
                <a:lumOff val="12160"/>
                <a:alphaOff val="0"/>
              </a:schemeClr>
            </a:effectRef>
            <a:fontRef idx="minor">
              <a:schemeClr val="lt1">
                <a:hueOff val="0"/>
                <a:satOff val="0"/>
                <a:lumOff val="0"/>
                <a:alphaOff val="0"/>
              </a:schemeClr>
            </a:fontRef>
          </p:style>
          <p:txBody>
            <a:bodyPr/>
            <a:lstStyle/>
            <a:p>
              <a:endParaRPr lang="en-US"/>
            </a:p>
          </p:txBody>
        </p:sp>
        <p:sp>
          <p:nvSpPr>
            <p:cNvPr id="25" name="Freeform 24"/>
            <p:cNvSpPr/>
            <p:nvPr/>
          </p:nvSpPr>
          <p:spPr>
            <a:xfrm>
              <a:off x="5108739" y="4191322"/>
              <a:ext cx="1745747" cy="1280160"/>
            </a:xfrm>
            <a:custGeom>
              <a:avLst/>
              <a:gdLst>
                <a:gd name="connsiteX0" fmla="*/ 0 w 1772853"/>
                <a:gd name="connsiteY0" fmla="*/ 206865 h 1240940"/>
                <a:gd name="connsiteX1" fmla="*/ 206865 w 1772853"/>
                <a:gd name="connsiteY1" fmla="*/ 0 h 1240940"/>
                <a:gd name="connsiteX2" fmla="*/ 1565988 w 1772853"/>
                <a:gd name="connsiteY2" fmla="*/ 0 h 1240940"/>
                <a:gd name="connsiteX3" fmla="*/ 1772853 w 1772853"/>
                <a:gd name="connsiteY3" fmla="*/ 206865 h 1240940"/>
                <a:gd name="connsiteX4" fmla="*/ 1772853 w 1772853"/>
                <a:gd name="connsiteY4" fmla="*/ 1034075 h 1240940"/>
                <a:gd name="connsiteX5" fmla="*/ 1565988 w 1772853"/>
                <a:gd name="connsiteY5" fmla="*/ 1240940 h 1240940"/>
                <a:gd name="connsiteX6" fmla="*/ 206865 w 1772853"/>
                <a:gd name="connsiteY6" fmla="*/ 1240940 h 1240940"/>
                <a:gd name="connsiteX7" fmla="*/ 0 w 1772853"/>
                <a:gd name="connsiteY7" fmla="*/ 1034075 h 1240940"/>
                <a:gd name="connsiteX8" fmla="*/ 0 w 1772853"/>
                <a:gd name="connsiteY8" fmla="*/ 206865 h 1240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72853" h="1240940">
                  <a:moveTo>
                    <a:pt x="0" y="206865"/>
                  </a:moveTo>
                  <a:cubicBezTo>
                    <a:pt x="0" y="92617"/>
                    <a:pt x="92617" y="0"/>
                    <a:pt x="206865" y="0"/>
                  </a:cubicBezTo>
                  <a:lnTo>
                    <a:pt x="1565988" y="0"/>
                  </a:lnTo>
                  <a:cubicBezTo>
                    <a:pt x="1680236" y="0"/>
                    <a:pt x="1772853" y="92617"/>
                    <a:pt x="1772853" y="206865"/>
                  </a:cubicBezTo>
                  <a:lnTo>
                    <a:pt x="1772853" y="1034075"/>
                  </a:lnTo>
                  <a:cubicBezTo>
                    <a:pt x="1772853" y="1148323"/>
                    <a:pt x="1680236" y="1240940"/>
                    <a:pt x="1565988" y="1240940"/>
                  </a:cubicBezTo>
                  <a:lnTo>
                    <a:pt x="206865" y="1240940"/>
                  </a:lnTo>
                  <a:cubicBezTo>
                    <a:pt x="92617" y="1240940"/>
                    <a:pt x="0" y="1148323"/>
                    <a:pt x="0" y="1034075"/>
                  </a:cubicBezTo>
                  <a:lnTo>
                    <a:pt x="0" y="206865"/>
                  </a:lnTo>
                  <a:close/>
                </a:path>
              </a:pathLst>
            </a:custGeom>
            <a:solidFill>
              <a:srgbClr val="78C4D6"/>
            </a:solidFill>
          </p:spPr>
          <p:style>
            <a:lnRef idx="2">
              <a:schemeClr val="lt1">
                <a:hueOff val="0"/>
                <a:satOff val="0"/>
                <a:lumOff val="0"/>
                <a:alphaOff val="0"/>
              </a:schemeClr>
            </a:lnRef>
            <a:fillRef idx="1">
              <a:schemeClr val="accent3">
                <a:hueOff val="1802655"/>
                <a:satOff val="-5998"/>
                <a:lumOff val="-3006"/>
                <a:alphaOff val="0"/>
              </a:schemeClr>
            </a:fillRef>
            <a:effectRef idx="0">
              <a:schemeClr val="accent3">
                <a:hueOff val="1802655"/>
                <a:satOff val="-5998"/>
                <a:lumOff val="-3006"/>
                <a:alphaOff val="0"/>
              </a:schemeClr>
            </a:effectRef>
            <a:fontRef idx="minor">
              <a:schemeClr val="lt1"/>
            </a:fontRef>
          </p:style>
          <p:txBody>
            <a:bodyPr spcFirstLastPara="0" vert="horz" wrap="square" lIns="113929" tIns="113929" rIns="113929" bIns="113929" numCol="1" spcCol="1270" anchor="ctr" anchorCtr="0">
              <a:noAutofit/>
            </a:bodyPr>
            <a:lstStyle/>
            <a:p>
              <a:pPr lvl="0" algn="ctr" defTabSz="622300">
                <a:lnSpc>
                  <a:spcPct val="90000"/>
                </a:lnSpc>
                <a:spcBef>
                  <a:spcPct val="0"/>
                </a:spcBef>
                <a:spcAft>
                  <a:spcPct val="35000"/>
                </a:spcAft>
              </a:pPr>
              <a:r>
                <a:rPr lang="en-US" altLang="en-US" sz="1600" kern="1200" dirty="0">
                  <a:solidFill>
                    <a:schemeClr val="tx1"/>
                  </a:solidFill>
                  <a:latin typeface="Source Sans Pro" panose="020B0503030403020204" pitchFamily="34" charset="0"/>
                  <a:ea typeface="Source Sans Pro" panose="020B0503030403020204" pitchFamily="34" charset="0"/>
                </a:rPr>
                <a:t>Use credible references </a:t>
              </a:r>
            </a:p>
          </p:txBody>
        </p:sp>
        <p:sp>
          <p:nvSpPr>
            <p:cNvPr id="26" name="Freeform 25"/>
            <p:cNvSpPr/>
            <p:nvPr/>
          </p:nvSpPr>
          <p:spPr>
            <a:xfrm>
              <a:off x="6878228" y="4309674"/>
              <a:ext cx="2062042" cy="1002982"/>
            </a:xfrm>
            <a:custGeom>
              <a:avLst/>
              <a:gdLst>
                <a:gd name="connsiteX0" fmla="*/ 0 w 2062042"/>
                <a:gd name="connsiteY0" fmla="*/ 0 h 1002982"/>
                <a:gd name="connsiteX1" fmla="*/ 2062042 w 2062042"/>
                <a:gd name="connsiteY1" fmla="*/ 0 h 1002982"/>
                <a:gd name="connsiteX2" fmla="*/ 2062042 w 2062042"/>
                <a:gd name="connsiteY2" fmla="*/ 1002982 h 1002982"/>
                <a:gd name="connsiteX3" fmla="*/ 0 w 2062042"/>
                <a:gd name="connsiteY3" fmla="*/ 1002982 h 1002982"/>
                <a:gd name="connsiteX4" fmla="*/ 0 w 2062042"/>
                <a:gd name="connsiteY4" fmla="*/ 0 h 10029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62042" h="1002982">
                  <a:moveTo>
                    <a:pt x="0" y="0"/>
                  </a:moveTo>
                  <a:lnTo>
                    <a:pt x="2062042" y="0"/>
                  </a:lnTo>
                  <a:lnTo>
                    <a:pt x="2062042" y="1002982"/>
                  </a:lnTo>
                  <a:lnTo>
                    <a:pt x="0" y="1002982"/>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53340" tIns="53340" rIns="53340" bIns="53340" numCol="1" spcCol="1270" anchor="ctr" anchorCtr="0">
              <a:noAutofit/>
            </a:bodyPr>
            <a:lstStyle/>
            <a:p>
              <a:pPr marL="114300" lvl="1" indent="-114300" algn="l" defTabSz="622300">
                <a:lnSpc>
                  <a:spcPct val="90000"/>
                </a:lnSpc>
                <a:spcBef>
                  <a:spcPct val="0"/>
                </a:spcBef>
                <a:spcAft>
                  <a:spcPct val="15000"/>
                </a:spcAft>
                <a:buChar char="••"/>
              </a:pPr>
              <a:r>
                <a:rPr lang="en-US" altLang="en-US" sz="1600" kern="1200" dirty="0">
                  <a:solidFill>
                    <a:schemeClr val="tx1"/>
                  </a:solidFill>
                  <a:latin typeface="Source Sans Pro" panose="020B0503030403020204" pitchFamily="34" charset="0"/>
                  <a:ea typeface="Source Sans Pro" panose="020B0503030403020204" pitchFamily="34" charset="0"/>
                </a:rPr>
                <a:t>Ask only job-related questions</a:t>
              </a:r>
            </a:p>
          </p:txBody>
        </p:sp>
        <p:sp>
          <p:nvSpPr>
            <p:cNvPr id="27" name="Freeform 26"/>
            <p:cNvSpPr/>
            <p:nvPr/>
          </p:nvSpPr>
          <p:spPr>
            <a:xfrm>
              <a:off x="6735549" y="5585307"/>
              <a:ext cx="1745747" cy="1280160"/>
            </a:xfrm>
            <a:custGeom>
              <a:avLst/>
              <a:gdLst>
                <a:gd name="connsiteX0" fmla="*/ 0 w 1772853"/>
                <a:gd name="connsiteY0" fmla="*/ 206865 h 1240940"/>
                <a:gd name="connsiteX1" fmla="*/ 206865 w 1772853"/>
                <a:gd name="connsiteY1" fmla="*/ 0 h 1240940"/>
                <a:gd name="connsiteX2" fmla="*/ 1565988 w 1772853"/>
                <a:gd name="connsiteY2" fmla="*/ 0 h 1240940"/>
                <a:gd name="connsiteX3" fmla="*/ 1772853 w 1772853"/>
                <a:gd name="connsiteY3" fmla="*/ 206865 h 1240940"/>
                <a:gd name="connsiteX4" fmla="*/ 1772853 w 1772853"/>
                <a:gd name="connsiteY4" fmla="*/ 1034075 h 1240940"/>
                <a:gd name="connsiteX5" fmla="*/ 1565988 w 1772853"/>
                <a:gd name="connsiteY5" fmla="*/ 1240940 h 1240940"/>
                <a:gd name="connsiteX6" fmla="*/ 206865 w 1772853"/>
                <a:gd name="connsiteY6" fmla="*/ 1240940 h 1240940"/>
                <a:gd name="connsiteX7" fmla="*/ 0 w 1772853"/>
                <a:gd name="connsiteY7" fmla="*/ 1034075 h 1240940"/>
                <a:gd name="connsiteX8" fmla="*/ 0 w 1772853"/>
                <a:gd name="connsiteY8" fmla="*/ 206865 h 1240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72853" h="1240940">
                  <a:moveTo>
                    <a:pt x="0" y="206865"/>
                  </a:moveTo>
                  <a:cubicBezTo>
                    <a:pt x="0" y="92617"/>
                    <a:pt x="92617" y="0"/>
                    <a:pt x="206865" y="0"/>
                  </a:cubicBezTo>
                  <a:lnTo>
                    <a:pt x="1565988" y="0"/>
                  </a:lnTo>
                  <a:cubicBezTo>
                    <a:pt x="1680236" y="0"/>
                    <a:pt x="1772853" y="92617"/>
                    <a:pt x="1772853" y="206865"/>
                  </a:cubicBezTo>
                  <a:lnTo>
                    <a:pt x="1772853" y="1034075"/>
                  </a:lnTo>
                  <a:cubicBezTo>
                    <a:pt x="1772853" y="1148323"/>
                    <a:pt x="1680236" y="1240940"/>
                    <a:pt x="1565988" y="1240940"/>
                  </a:cubicBezTo>
                  <a:lnTo>
                    <a:pt x="206865" y="1240940"/>
                  </a:lnTo>
                  <a:cubicBezTo>
                    <a:pt x="92617" y="1240940"/>
                    <a:pt x="0" y="1148323"/>
                    <a:pt x="0" y="1034075"/>
                  </a:cubicBezTo>
                  <a:lnTo>
                    <a:pt x="0" y="206865"/>
                  </a:lnTo>
                  <a:close/>
                </a:path>
              </a:pathLst>
            </a:custGeom>
            <a:solidFill>
              <a:srgbClr val="6BE0E3"/>
            </a:solidFill>
          </p:spPr>
          <p:style>
            <a:lnRef idx="2">
              <a:schemeClr val="lt1">
                <a:hueOff val="0"/>
                <a:satOff val="0"/>
                <a:lumOff val="0"/>
                <a:alphaOff val="0"/>
              </a:schemeClr>
            </a:lnRef>
            <a:fillRef idx="1">
              <a:schemeClr val="accent3">
                <a:hueOff val="2703983"/>
                <a:satOff val="-8997"/>
                <a:lumOff val="-4509"/>
                <a:alphaOff val="0"/>
              </a:schemeClr>
            </a:fillRef>
            <a:effectRef idx="0">
              <a:schemeClr val="accent3">
                <a:hueOff val="2703983"/>
                <a:satOff val="-8997"/>
                <a:lumOff val="-4509"/>
                <a:alphaOff val="0"/>
              </a:schemeClr>
            </a:effectRef>
            <a:fontRef idx="minor">
              <a:schemeClr val="lt1"/>
            </a:fontRef>
          </p:style>
          <p:txBody>
            <a:bodyPr spcFirstLastPara="0" vert="horz" wrap="square" lIns="113929" tIns="113929" rIns="113929" bIns="113929" numCol="1" spcCol="1270" anchor="ctr" anchorCtr="0">
              <a:noAutofit/>
            </a:bodyPr>
            <a:lstStyle/>
            <a:p>
              <a:pPr lvl="0" algn="ctr" defTabSz="622300">
                <a:lnSpc>
                  <a:spcPct val="90000"/>
                </a:lnSpc>
                <a:spcBef>
                  <a:spcPct val="0"/>
                </a:spcBef>
                <a:spcAft>
                  <a:spcPct val="35000"/>
                </a:spcAft>
              </a:pPr>
              <a:r>
                <a:rPr lang="en-US" altLang="en-US" sz="1600" kern="1200" dirty="0">
                  <a:solidFill>
                    <a:schemeClr val="tx1"/>
                  </a:solidFill>
                  <a:latin typeface="Source Sans Pro" panose="020B0503030403020204" pitchFamily="34" charset="0"/>
                  <a:ea typeface="Source Sans Pro" panose="020B0503030403020204" pitchFamily="34" charset="0"/>
                </a:rPr>
                <a:t>Verify education &amp;/or  required certifications</a:t>
              </a:r>
            </a:p>
          </p:txBody>
        </p:sp>
      </p:grpSp>
    </p:spTree>
    <p:extLst>
      <p:ext uri="{BB962C8B-B14F-4D97-AF65-F5344CB8AC3E}">
        <p14:creationId xmlns:p14="http://schemas.microsoft.com/office/powerpoint/2010/main" val="31247570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a:latin typeface="Source Sans Pro" panose="020B0503030403020204" pitchFamily="34" charset="0"/>
                <a:ea typeface="Source Sans Pro" panose="020B0503030403020204" pitchFamily="34" charset="0"/>
              </a:rPr>
              <a:t>Red Flag Review</a:t>
            </a:r>
          </a:p>
        </p:txBody>
      </p:sp>
      <p:pic>
        <p:nvPicPr>
          <p:cNvPr id="5" name="Picture 4"/>
          <p:cNvPicPr>
            <a:picLocks noChangeAspect="1"/>
          </p:cNvPicPr>
          <p:nvPr/>
        </p:nvPicPr>
        <p:blipFill>
          <a:blip r:embed="rId3"/>
          <a:stretch>
            <a:fillRect/>
          </a:stretch>
        </p:blipFill>
        <p:spPr>
          <a:xfrm>
            <a:off x="10056253" y="36433"/>
            <a:ext cx="1322947" cy="1322947"/>
          </a:xfrm>
          <a:prstGeom prst="rect">
            <a:avLst/>
          </a:prstGeom>
        </p:spPr>
      </p:pic>
      <p:graphicFrame>
        <p:nvGraphicFramePr>
          <p:cNvPr id="6" name="Content Placeholder 5"/>
          <p:cNvGraphicFramePr>
            <a:graphicFrameLocks noGrp="1"/>
          </p:cNvGraphicFramePr>
          <p:nvPr>
            <p:ph sz="half" idx="1"/>
            <p:extLst>
              <p:ext uri="{D42A27DB-BD31-4B8C-83A1-F6EECF244321}">
                <p14:modId xmlns:p14="http://schemas.microsoft.com/office/powerpoint/2010/main" val="2085058615"/>
              </p:ext>
            </p:extLst>
          </p:nvPr>
        </p:nvGraphicFramePr>
        <p:xfrm>
          <a:off x="2857500" y="1679420"/>
          <a:ext cx="8138160" cy="462994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8" name="Rounded Rectangular Callout 7"/>
          <p:cNvSpPr/>
          <p:nvPr/>
        </p:nvSpPr>
        <p:spPr>
          <a:xfrm>
            <a:off x="8514836" y="355667"/>
            <a:ext cx="1541417" cy="775822"/>
          </a:xfrm>
          <a:prstGeom prst="wedgeRoundRectCallout">
            <a:avLst>
              <a:gd name="adj1" fmla="val 61088"/>
              <a:gd name="adj2" fmla="val -28422"/>
              <a:gd name="adj3" fmla="val 16667"/>
            </a:avLst>
          </a:prstGeom>
          <a:gradFill>
            <a:gsLst>
              <a:gs pos="75000">
                <a:srgbClr val="C90000">
                  <a:alpha val="82000"/>
                </a:srgbClr>
              </a:gs>
              <a:gs pos="50000">
                <a:srgbClr val="C60000"/>
              </a:gs>
              <a:gs pos="0">
                <a:srgbClr val="C00000"/>
              </a:gs>
              <a:gs pos="100000">
                <a:srgbClr val="CC0000"/>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Source Sans Pro" panose="020B0503030403020204" pitchFamily="34" charset="0"/>
                <a:ea typeface="Source Sans Pro" panose="020B0503030403020204" pitchFamily="34" charset="0"/>
              </a:rPr>
              <a:t>DCR notification</a:t>
            </a:r>
          </a:p>
        </p:txBody>
      </p:sp>
    </p:spTree>
    <p:extLst>
      <p:ext uri="{BB962C8B-B14F-4D97-AF65-F5344CB8AC3E}">
        <p14:creationId xmlns:p14="http://schemas.microsoft.com/office/powerpoint/2010/main" val="22798167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6DE608-541D-E055-4277-9AECE67E556D}"/>
              </a:ext>
            </a:extLst>
          </p:cNvPr>
          <p:cNvSpPr>
            <a:spLocks noGrp="1"/>
          </p:cNvSpPr>
          <p:nvPr>
            <p:ph type="title"/>
          </p:nvPr>
        </p:nvSpPr>
        <p:spPr>
          <a:xfrm>
            <a:off x="912585" y="624110"/>
            <a:ext cx="10366830" cy="762563"/>
          </a:xfrm>
        </p:spPr>
        <p:txBody>
          <a:bodyPr/>
          <a:lstStyle/>
          <a:p>
            <a:r>
              <a:rPr lang="en-US" sz="4000" b="1" dirty="0">
                <a:latin typeface="Source Sans Pro" panose="020B0503030403020204" pitchFamily="34" charset="0"/>
                <a:ea typeface="Source Sans Pro" panose="020B0503030403020204" pitchFamily="34" charset="0"/>
              </a:rPr>
              <a:t>Red Flag Inquiry/Response Example</a:t>
            </a:r>
          </a:p>
        </p:txBody>
      </p:sp>
      <p:sp>
        <p:nvSpPr>
          <p:cNvPr id="3" name="Content Placeholder 2">
            <a:extLst>
              <a:ext uri="{FF2B5EF4-FFF2-40B4-BE49-F238E27FC236}">
                <a16:creationId xmlns:a16="http://schemas.microsoft.com/office/drawing/2014/main" id="{1A063AE5-E15C-8ABD-28C1-C64000B1143F}"/>
              </a:ext>
            </a:extLst>
          </p:cNvPr>
          <p:cNvSpPr>
            <a:spLocks noGrp="1"/>
          </p:cNvSpPr>
          <p:nvPr>
            <p:ph idx="1"/>
          </p:nvPr>
        </p:nvSpPr>
        <p:spPr>
          <a:xfrm>
            <a:off x="912586" y="1386673"/>
            <a:ext cx="10466616" cy="4847217"/>
          </a:xfrm>
        </p:spPr>
        <p:txBody>
          <a:bodyPr/>
          <a:lstStyle/>
          <a:p>
            <a:pPr lvl="0">
              <a:spcBef>
                <a:spcPts val="0"/>
              </a:spcBef>
            </a:pPr>
            <a:r>
              <a:rPr lang="en-US" sz="1550" b="1" dirty="0">
                <a:latin typeface="Source Sans Pro" panose="020B0503030403020204" pitchFamily="34" charset="0"/>
                <a:ea typeface="Source Sans Pro" panose="020B0503030403020204" pitchFamily="34" charset="0"/>
              </a:rPr>
              <a:t>The number of positions you are filling:</a:t>
            </a:r>
            <a:r>
              <a:rPr lang="en-US" sz="1550" dirty="0">
                <a:latin typeface="Source Sans Pro" panose="020B0503030403020204" pitchFamily="34" charset="0"/>
                <a:ea typeface="Source Sans Pro" panose="020B0503030403020204" pitchFamily="34" charset="0"/>
              </a:rPr>
              <a:t>1</a:t>
            </a:r>
          </a:p>
          <a:p>
            <a:pPr lvl="0">
              <a:spcBef>
                <a:spcPts val="0"/>
              </a:spcBef>
            </a:pPr>
            <a:r>
              <a:rPr lang="en-US" sz="1550" b="1" dirty="0">
                <a:latin typeface="Source Sans Pro" panose="020B0503030403020204" pitchFamily="34" charset="0"/>
                <a:ea typeface="Source Sans Pro" panose="020B0503030403020204" pitchFamily="34" charset="0"/>
              </a:rPr>
              <a:t>The name of the selected candidate(s): </a:t>
            </a:r>
            <a:r>
              <a:rPr lang="en-US" sz="1550" dirty="0">
                <a:latin typeface="Source Sans Pro" panose="020B0503030403020204" pitchFamily="34" charset="0"/>
                <a:ea typeface="Source Sans Pro" panose="020B0503030403020204" pitchFamily="34" charset="0"/>
              </a:rPr>
              <a:t>Candidate A</a:t>
            </a:r>
          </a:p>
          <a:p>
            <a:pPr lvl="0">
              <a:spcBef>
                <a:spcPts val="0"/>
              </a:spcBef>
            </a:pPr>
            <a:r>
              <a:rPr lang="en-US" sz="1550" b="1" dirty="0">
                <a:latin typeface="Source Sans Pro" panose="020B0503030403020204" pitchFamily="34" charset="0"/>
                <a:ea typeface="Source Sans Pro" panose="020B0503030403020204" pitchFamily="34" charset="0"/>
              </a:rPr>
              <a:t>The number of candidates who were referred to first interview</a:t>
            </a:r>
            <a:r>
              <a:rPr lang="en-US" sz="1550" dirty="0">
                <a:latin typeface="Source Sans Pro" panose="020B0503030403020204" pitchFamily="34" charset="0"/>
                <a:ea typeface="Source Sans Pro" panose="020B0503030403020204" pitchFamily="34" charset="0"/>
              </a:rPr>
              <a:t>: </a:t>
            </a:r>
          </a:p>
          <a:p>
            <a:pPr marL="0" lvl="0" indent="0">
              <a:spcBef>
                <a:spcPts val="0"/>
              </a:spcBef>
              <a:buNone/>
            </a:pPr>
            <a:r>
              <a:rPr lang="en-US" sz="1550" dirty="0">
                <a:latin typeface="Source Sans Pro" panose="020B0503030403020204" pitchFamily="34" charset="0"/>
                <a:ea typeface="Source Sans Pro" panose="020B0503030403020204" pitchFamily="34" charset="0"/>
              </a:rPr>
              <a:t>	8 (1 withdrew from consideration prior to interviews, 1 never scheduled an interview)</a:t>
            </a:r>
          </a:p>
          <a:p>
            <a:pPr lvl="0">
              <a:spcBef>
                <a:spcPts val="0"/>
              </a:spcBef>
            </a:pPr>
            <a:r>
              <a:rPr lang="en-US" sz="1550" b="1" dirty="0">
                <a:latin typeface="Source Sans Pro" panose="020B0503030403020204" pitchFamily="34" charset="0"/>
                <a:ea typeface="Source Sans Pro" panose="020B0503030403020204" pitchFamily="34" charset="0"/>
              </a:rPr>
              <a:t>The names of the candidates who were interviewed: </a:t>
            </a:r>
            <a:endParaRPr lang="en-US" sz="1550" dirty="0">
              <a:latin typeface="Source Sans Pro" panose="020B0503030403020204" pitchFamily="34" charset="0"/>
              <a:ea typeface="Source Sans Pro" panose="020B0503030403020204" pitchFamily="34" charset="0"/>
            </a:endParaRPr>
          </a:p>
          <a:p>
            <a:pPr marL="0" indent="0">
              <a:spcBef>
                <a:spcPts val="0"/>
              </a:spcBef>
              <a:buNone/>
            </a:pPr>
            <a:r>
              <a:rPr lang="en-US" sz="1550" dirty="0">
                <a:latin typeface="Source Sans Pro" panose="020B0503030403020204" pitchFamily="34" charset="0"/>
                <a:ea typeface="Source Sans Pro" panose="020B0503030403020204" pitchFamily="34" charset="0"/>
              </a:rPr>
              <a:t>      	Candidate A    Candidate B    Candidate C   Candidate D   Candidate E    Candidate F    </a:t>
            </a:r>
          </a:p>
          <a:p>
            <a:pPr lvl="0">
              <a:spcBef>
                <a:spcPts val="0"/>
              </a:spcBef>
            </a:pPr>
            <a:r>
              <a:rPr lang="en-US" sz="1550" b="1" dirty="0">
                <a:latin typeface="Source Sans Pro" panose="020B0503030403020204" pitchFamily="34" charset="0"/>
                <a:ea typeface="Source Sans Pro" panose="020B0503030403020204" pitchFamily="34" charset="0"/>
              </a:rPr>
              <a:t>The name of candidates who withdrew from consideration: </a:t>
            </a:r>
            <a:r>
              <a:rPr lang="en-US" sz="1550" dirty="0">
                <a:latin typeface="Source Sans Pro" panose="020B0503030403020204" pitchFamily="34" charset="0"/>
                <a:ea typeface="Source Sans Pro" panose="020B0503030403020204" pitchFamily="34" charset="0"/>
              </a:rPr>
              <a:t>Candidate G                             </a:t>
            </a:r>
          </a:p>
          <a:p>
            <a:pPr lvl="0">
              <a:spcBef>
                <a:spcPts val="0"/>
              </a:spcBef>
            </a:pPr>
            <a:r>
              <a:rPr lang="en-US" sz="1550" b="1" dirty="0">
                <a:latin typeface="Source Sans Pro" panose="020B0503030403020204" pitchFamily="34" charset="0"/>
                <a:ea typeface="Source Sans Pro" panose="020B0503030403020204" pitchFamily="34" charset="0"/>
              </a:rPr>
              <a:t>The name of the candidate who never scheduled an interview: </a:t>
            </a:r>
            <a:r>
              <a:rPr lang="en-US" sz="1550" dirty="0">
                <a:latin typeface="Source Sans Pro" panose="020B0503030403020204" pitchFamily="34" charset="0"/>
                <a:ea typeface="Source Sans Pro" panose="020B0503030403020204" pitchFamily="34" charset="0"/>
              </a:rPr>
              <a:t>Candidate H</a:t>
            </a:r>
          </a:p>
          <a:p>
            <a:pPr lvl="0">
              <a:spcBef>
                <a:spcPts val="0"/>
              </a:spcBef>
            </a:pPr>
            <a:r>
              <a:rPr lang="en-US" sz="1550" b="1" dirty="0">
                <a:latin typeface="Source Sans Pro" panose="020B0503030403020204" pitchFamily="34" charset="0"/>
                <a:ea typeface="Source Sans Pro" panose="020B0503030403020204" pitchFamily="34" charset="0"/>
              </a:rPr>
              <a:t>A brief explanation as to why the selected candidate was chosen and any additional pertinent information that was specific to your hiring process:</a:t>
            </a:r>
            <a:endParaRPr lang="en-US" sz="1550" dirty="0">
              <a:latin typeface="Source Sans Pro" panose="020B0503030403020204" pitchFamily="34" charset="0"/>
              <a:ea typeface="Source Sans Pro" panose="020B0503030403020204" pitchFamily="34" charset="0"/>
            </a:endParaRPr>
          </a:p>
          <a:p>
            <a:pPr marL="0" indent="0">
              <a:spcBef>
                <a:spcPts val="0"/>
              </a:spcBef>
              <a:buNone/>
            </a:pPr>
            <a:r>
              <a:rPr lang="en-US" sz="1550" dirty="0">
                <a:latin typeface="Source Sans Pro" panose="020B0503030403020204" pitchFamily="34" charset="0"/>
                <a:ea typeface="Source Sans Pro" panose="020B0503030403020204" pitchFamily="34" charset="0"/>
              </a:rPr>
              <a:t>	Candidate A was selected because he has relevant experience and education, recently graduating 	with 	a bachelor’s in Business Administration and majoring in Real Estate. He has customer service 	experience working as a barista and with diverse customers. He did research about the job and recent 	zoning code changes prior to the interview and seemed eager to learn more. He shared effective 	strategies he has developed for working in a fast-paced environment with competing priorities. </a:t>
            </a:r>
          </a:p>
          <a:p>
            <a:pPr marL="0" indent="0">
              <a:spcBef>
                <a:spcPts val="0"/>
              </a:spcBef>
              <a:buNone/>
            </a:pPr>
            <a:r>
              <a:rPr lang="en-US" sz="1550" dirty="0">
                <a:latin typeface="Source Sans Pro" panose="020B0503030403020204" pitchFamily="34" charset="0"/>
                <a:ea typeface="Source Sans Pro" panose="020B0503030403020204" pitchFamily="34" charset="0"/>
              </a:rPr>
              <a:t> </a:t>
            </a:r>
          </a:p>
          <a:p>
            <a:pPr marL="0" indent="0">
              <a:spcBef>
                <a:spcPts val="0"/>
              </a:spcBef>
              <a:buNone/>
            </a:pPr>
            <a:r>
              <a:rPr lang="en-US" sz="1550" dirty="0">
                <a:latin typeface="Source Sans Pro" panose="020B0503030403020204" pitchFamily="34" charset="0"/>
                <a:ea typeface="Source Sans Pro" panose="020B0503030403020204" pitchFamily="34" charset="0"/>
              </a:rPr>
              <a:t>	An Equitable Hiring Plan was developed, specialized recruiting was completed, and the balanced 	panel consisted of Subject Matter Expert 1 who represented our customers, Subject Matter Expert 2 	who is the lead worker for this position, and myself. The panel was made aware of the under-	representation before interviews occurred.</a:t>
            </a:r>
          </a:p>
          <a:p>
            <a:endParaRPr lang="en-US" dirty="0"/>
          </a:p>
        </p:txBody>
      </p:sp>
    </p:spTree>
    <p:extLst>
      <p:ext uri="{BB962C8B-B14F-4D97-AF65-F5344CB8AC3E}">
        <p14:creationId xmlns:p14="http://schemas.microsoft.com/office/powerpoint/2010/main" val="16180341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4400" b="1" dirty="0">
                <a:latin typeface="Source Sans Pro" panose="020B0503030403020204" pitchFamily="34" charset="0"/>
                <a:ea typeface="Source Sans Pro" panose="020B0503030403020204" pitchFamily="34" charset="0"/>
              </a:rPr>
              <a:t>Background Checks</a:t>
            </a:r>
            <a:endParaRPr lang="en-US" b="1" dirty="0">
              <a:latin typeface="Source Sans Pro" panose="020B0503030403020204" pitchFamily="34" charset="0"/>
              <a:ea typeface="Source Sans Pro" panose="020B0503030403020204" pitchFamily="34" charset="0"/>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215461199"/>
              </p:ext>
            </p:extLst>
          </p:nvPr>
        </p:nvGraphicFramePr>
        <p:xfrm>
          <a:off x="912813" y="2133600"/>
          <a:ext cx="10466387" cy="37782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6" name="Diagram 5"/>
          <p:cNvGraphicFramePr/>
          <p:nvPr>
            <p:extLst>
              <p:ext uri="{D42A27DB-BD31-4B8C-83A1-F6EECF244321}">
                <p14:modId xmlns:p14="http://schemas.microsoft.com/office/powerpoint/2010/main" val="383032837"/>
              </p:ext>
            </p:extLst>
          </p:nvPr>
        </p:nvGraphicFramePr>
        <p:xfrm>
          <a:off x="9019430" y="624110"/>
          <a:ext cx="3172570" cy="3215131"/>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41355650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4400" b="1" dirty="0">
                <a:latin typeface="Source Sans Pro" panose="020B0503030403020204" pitchFamily="34" charset="0"/>
                <a:ea typeface="Source Sans Pro" panose="020B0503030403020204" pitchFamily="34" charset="0"/>
              </a:rPr>
              <a:t>Job Offer</a:t>
            </a:r>
            <a:endParaRPr lang="en-US" b="1" dirty="0">
              <a:latin typeface="Source Sans Pro" panose="020B0503030403020204" pitchFamily="34" charset="0"/>
              <a:ea typeface="Source Sans Pro" panose="020B0503030403020204" pitchFamily="34" charset="0"/>
            </a:endParaRPr>
          </a:p>
        </p:txBody>
      </p:sp>
      <p:graphicFrame>
        <p:nvGraphicFramePr>
          <p:cNvPr id="6" name="Content Placeholder 4"/>
          <p:cNvGraphicFramePr>
            <a:graphicFrameLocks noGrp="1"/>
          </p:cNvGraphicFramePr>
          <p:nvPr>
            <p:ph idx="1"/>
            <p:extLst>
              <p:ext uri="{D42A27DB-BD31-4B8C-83A1-F6EECF244321}">
                <p14:modId xmlns:p14="http://schemas.microsoft.com/office/powerpoint/2010/main" val="1856692740"/>
              </p:ext>
            </p:extLst>
          </p:nvPr>
        </p:nvGraphicFramePr>
        <p:xfrm>
          <a:off x="912813" y="2133600"/>
          <a:ext cx="10466387" cy="37782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018878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5" name="Content Placeholder 1"/>
          <p:cNvGraphicFramePr>
            <a:graphicFrameLocks noGrp="1"/>
          </p:cNvGraphicFramePr>
          <p:nvPr>
            <p:ph idx="1"/>
            <p:extLst>
              <p:ext uri="{D42A27DB-BD31-4B8C-83A1-F6EECF244321}">
                <p14:modId xmlns:p14="http://schemas.microsoft.com/office/powerpoint/2010/main" val="514361358"/>
              </p:ext>
            </p:extLst>
          </p:nvPr>
        </p:nvGraphicFramePr>
        <p:xfrm>
          <a:off x="912813" y="2133600"/>
          <a:ext cx="10466387" cy="37782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Title 7"/>
          <p:cNvSpPr txBox="1">
            <a:spLocks noGrp="1"/>
          </p:cNvSpPr>
          <p:nvPr>
            <p:ph type="title"/>
          </p:nvPr>
        </p:nvSpPr>
        <p:spPr>
          <a:prstGeom prst="rect">
            <a:avLst/>
          </a:prstGeom>
          <a:noFill/>
        </p:spPr>
        <p:txBody>
          <a:bodyPr wrap="square" rtlCol="0">
            <a:spAutoFit/>
          </a:bodyPr>
          <a:lstStyle/>
          <a:p>
            <a:r>
              <a:rPr lang="en-US" sz="4400" b="1" dirty="0"/>
              <a:t>Close out Process</a:t>
            </a:r>
          </a:p>
        </p:txBody>
      </p:sp>
    </p:spTree>
    <p:extLst>
      <p:ext uri="{BB962C8B-B14F-4D97-AF65-F5344CB8AC3E}">
        <p14:creationId xmlns:p14="http://schemas.microsoft.com/office/powerpoint/2010/main" val="20681033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12" name="Diagram 11"/>
          <p:cNvGraphicFramePr/>
          <p:nvPr>
            <p:extLst>
              <p:ext uri="{D42A27DB-BD31-4B8C-83A1-F6EECF244321}">
                <p14:modId xmlns:p14="http://schemas.microsoft.com/office/powerpoint/2010/main" val="727159620"/>
              </p:ext>
            </p:extLst>
          </p:nvPr>
        </p:nvGraphicFramePr>
        <p:xfrm>
          <a:off x="2409092" y="755805"/>
          <a:ext cx="4120573" cy="591794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24" name="Diagram 23"/>
          <p:cNvGraphicFramePr/>
          <p:nvPr>
            <p:extLst>
              <p:ext uri="{D42A27DB-BD31-4B8C-83A1-F6EECF244321}">
                <p14:modId xmlns:p14="http://schemas.microsoft.com/office/powerpoint/2010/main" val="3829423664"/>
              </p:ext>
            </p:extLst>
          </p:nvPr>
        </p:nvGraphicFramePr>
        <p:xfrm>
          <a:off x="7489796" y="755805"/>
          <a:ext cx="4063296" cy="5916302"/>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30725" name="TextBox 102"/>
          <p:cNvSpPr txBox="1">
            <a:spLocks noChangeArrowheads="1"/>
          </p:cNvSpPr>
          <p:nvPr/>
        </p:nvSpPr>
        <p:spPr bwMode="auto">
          <a:xfrm>
            <a:off x="3175776" y="167061"/>
            <a:ext cx="3097160" cy="4000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7" tIns="45713" rIns="91427" bIns="45713">
            <a:spAutoFit/>
          </a:bodyP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algn="ctr" defTabSz="457200" fontAlgn="base">
              <a:spcBef>
                <a:spcPct val="0"/>
              </a:spcBef>
              <a:spcAft>
                <a:spcPct val="0"/>
              </a:spcAft>
              <a:buClrTx/>
              <a:buNone/>
            </a:pPr>
            <a:r>
              <a:rPr lang="en-US" altLang="en-US" sz="2000" b="1" cap="all" dirty="0">
                <a:solidFill>
                  <a:prstClr val="black"/>
                </a:solidFill>
                <a:latin typeface="Gill Sans MT" panose="020B0502020104020203" pitchFamily="34" charset="0"/>
                <a:cs typeface="Arial" panose="020B0604020202020204" pitchFamily="34" charset="0"/>
              </a:rPr>
              <a:t>Hiring Manager</a:t>
            </a:r>
          </a:p>
        </p:txBody>
      </p:sp>
      <p:sp>
        <p:nvSpPr>
          <p:cNvPr id="30727" name="Title 9"/>
          <p:cNvSpPr>
            <a:spLocks noGrp="1"/>
          </p:cNvSpPr>
          <p:nvPr>
            <p:ph type="title"/>
          </p:nvPr>
        </p:nvSpPr>
        <p:spPr>
          <a:xfrm flipH="1">
            <a:off x="804297" y="1222130"/>
            <a:ext cx="612879" cy="5655534"/>
          </a:xfrm>
          <a:solidFill>
            <a:schemeClr val="bg1"/>
          </a:solidFill>
        </p:spPr>
        <p:txBody>
          <a:bodyPr vert="vert270" anchor="ctr"/>
          <a:lstStyle/>
          <a:p>
            <a:pPr algn="ctr" eaLnBrk="1" hangingPunct="1"/>
            <a:r>
              <a:rPr lang="en-US" altLang="en-US" sz="4400" b="1" dirty="0"/>
              <a:t>Recruitment Cycle</a:t>
            </a:r>
          </a:p>
        </p:txBody>
      </p:sp>
      <p:sp>
        <p:nvSpPr>
          <p:cNvPr id="30728" name="TextBox 103"/>
          <p:cNvSpPr txBox="1">
            <a:spLocks noChangeArrowheads="1"/>
          </p:cNvSpPr>
          <p:nvPr/>
        </p:nvSpPr>
        <p:spPr bwMode="auto">
          <a:xfrm>
            <a:off x="8001029" y="167061"/>
            <a:ext cx="3040829" cy="4000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7" tIns="45713" rIns="91427" bIns="45713">
            <a:spAutoFit/>
          </a:bodyP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algn="ctr" defTabSz="457200" fontAlgn="base">
              <a:spcBef>
                <a:spcPct val="0"/>
              </a:spcBef>
              <a:spcAft>
                <a:spcPct val="0"/>
              </a:spcAft>
              <a:buClrTx/>
              <a:buNone/>
            </a:pPr>
            <a:r>
              <a:rPr lang="en-US" altLang="en-US" sz="2000" b="1" cap="all" dirty="0">
                <a:solidFill>
                  <a:prstClr val="black"/>
                </a:solidFill>
                <a:latin typeface="Gill Sans MT" panose="020B0502020104020203" pitchFamily="34" charset="0"/>
                <a:cs typeface="Arial" panose="020B0604020202020204" pitchFamily="34" charset="0"/>
              </a:rPr>
              <a:t>Human</a:t>
            </a:r>
            <a:r>
              <a:rPr lang="en-US" altLang="en-US" sz="1600" b="1" cap="all" dirty="0">
                <a:solidFill>
                  <a:prstClr val="black"/>
                </a:solidFill>
                <a:latin typeface="Gill Sans MT" panose="020B0502020104020203" pitchFamily="34" charset="0"/>
                <a:cs typeface="Arial" panose="020B0604020202020204" pitchFamily="34" charset="0"/>
              </a:rPr>
              <a:t> </a:t>
            </a:r>
            <a:r>
              <a:rPr lang="en-US" altLang="en-US" sz="2000" b="1" cap="all" dirty="0">
                <a:solidFill>
                  <a:prstClr val="black"/>
                </a:solidFill>
                <a:latin typeface="Gill Sans MT" panose="020B0502020104020203" pitchFamily="34" charset="0"/>
                <a:cs typeface="Arial" panose="020B0604020202020204" pitchFamily="34" charset="0"/>
              </a:rPr>
              <a:t>Resources</a:t>
            </a:r>
          </a:p>
        </p:txBody>
      </p:sp>
      <p:pic>
        <p:nvPicPr>
          <p:cNvPr id="7" name="Picture 6"/>
          <p:cNvPicPr>
            <a:picLocks noChangeAspect="1"/>
          </p:cNvPicPr>
          <p:nvPr/>
        </p:nvPicPr>
        <p:blipFill>
          <a:blip r:embed="rId13"/>
          <a:stretch>
            <a:fillRect/>
          </a:stretch>
        </p:blipFill>
        <p:spPr>
          <a:xfrm>
            <a:off x="6393435" y="4980573"/>
            <a:ext cx="530723" cy="530723"/>
          </a:xfrm>
          <a:prstGeom prst="rect">
            <a:avLst/>
          </a:prstGeom>
        </p:spPr>
      </p:pic>
    </p:spTree>
    <p:extLst>
      <p:ext uri="{BB962C8B-B14F-4D97-AF65-F5344CB8AC3E}">
        <p14:creationId xmlns:p14="http://schemas.microsoft.com/office/powerpoint/2010/main" val="24672444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a:latin typeface="Source Sans Pro" panose="020B0503030403020204" pitchFamily="34" charset="0"/>
                <a:ea typeface="Source Sans Pro" panose="020B0503030403020204" pitchFamily="34" charset="0"/>
              </a:rPr>
              <a:t>Our objectives were that by the end of this session, you would be able to:</a:t>
            </a:r>
          </a:p>
        </p:txBody>
      </p:sp>
      <p:graphicFrame>
        <p:nvGraphicFramePr>
          <p:cNvPr id="7" name="Content Placeholder 3">
            <a:extLst>
              <a:ext uri="{FF2B5EF4-FFF2-40B4-BE49-F238E27FC236}">
                <a16:creationId xmlns:a16="http://schemas.microsoft.com/office/drawing/2014/main" id="{577CC990-F424-4652-CB97-EF21D695CCB4}"/>
              </a:ext>
            </a:extLst>
          </p:cNvPr>
          <p:cNvGraphicFramePr>
            <a:graphicFrameLocks noGrp="1"/>
          </p:cNvGraphicFramePr>
          <p:nvPr>
            <p:ph idx="1"/>
            <p:extLst>
              <p:ext uri="{D42A27DB-BD31-4B8C-83A1-F6EECF244321}">
                <p14:modId xmlns:p14="http://schemas.microsoft.com/office/powerpoint/2010/main" val="3506731346"/>
              </p:ext>
            </p:extLst>
          </p:nvPr>
        </p:nvGraphicFramePr>
        <p:xfrm>
          <a:off x="912813" y="2133600"/>
          <a:ext cx="10466387" cy="37782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35219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graphicEl>
                                              <a:dgm id="{80814625-E1A8-48D6-8FA1-EC6A71296FF5}"/>
                                            </p:graphicEl>
                                          </p:spTgt>
                                        </p:tgtEl>
                                        <p:attrNameLst>
                                          <p:attrName>style.visibility</p:attrName>
                                        </p:attrNameLst>
                                      </p:cBhvr>
                                      <p:to>
                                        <p:strVal val="visible"/>
                                      </p:to>
                                    </p:set>
                                    <p:animEffect transition="in" filter="fade">
                                      <p:cBhvr>
                                        <p:cTn id="7" dur="1000"/>
                                        <p:tgtEl>
                                          <p:spTgt spid="7">
                                            <p:graphicEl>
                                              <a:dgm id="{80814625-E1A8-48D6-8FA1-EC6A71296FF5}"/>
                                            </p:graphicEl>
                                          </p:spTgt>
                                        </p:tgtEl>
                                      </p:cBhvr>
                                    </p:animEffect>
                                    <p:anim calcmode="lin" valueType="num">
                                      <p:cBhvr>
                                        <p:cTn id="8" dur="1000" fill="hold"/>
                                        <p:tgtEl>
                                          <p:spTgt spid="7">
                                            <p:graphicEl>
                                              <a:dgm id="{80814625-E1A8-48D6-8FA1-EC6A71296FF5}"/>
                                            </p:graphicEl>
                                          </p:spTgt>
                                        </p:tgtEl>
                                        <p:attrNameLst>
                                          <p:attrName>ppt_x</p:attrName>
                                        </p:attrNameLst>
                                      </p:cBhvr>
                                      <p:tavLst>
                                        <p:tav tm="0">
                                          <p:val>
                                            <p:strVal val="#ppt_x"/>
                                          </p:val>
                                        </p:tav>
                                        <p:tav tm="100000">
                                          <p:val>
                                            <p:strVal val="#ppt_x"/>
                                          </p:val>
                                        </p:tav>
                                      </p:tavLst>
                                    </p:anim>
                                    <p:anim calcmode="lin" valueType="num">
                                      <p:cBhvr>
                                        <p:cTn id="9" dur="1000" fill="hold"/>
                                        <p:tgtEl>
                                          <p:spTgt spid="7">
                                            <p:graphicEl>
                                              <a:dgm id="{80814625-E1A8-48D6-8FA1-EC6A71296FF5}"/>
                                            </p:graphic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graphicEl>
                                              <a:dgm id="{2EBAA7F9-C059-4B8E-99F7-56E353F9ECF2}"/>
                                            </p:graphicEl>
                                          </p:spTgt>
                                        </p:tgtEl>
                                        <p:attrNameLst>
                                          <p:attrName>style.visibility</p:attrName>
                                        </p:attrNameLst>
                                      </p:cBhvr>
                                      <p:to>
                                        <p:strVal val="visible"/>
                                      </p:to>
                                    </p:set>
                                    <p:animEffect transition="in" filter="fade">
                                      <p:cBhvr>
                                        <p:cTn id="14" dur="1000"/>
                                        <p:tgtEl>
                                          <p:spTgt spid="7">
                                            <p:graphicEl>
                                              <a:dgm id="{2EBAA7F9-C059-4B8E-99F7-56E353F9ECF2}"/>
                                            </p:graphicEl>
                                          </p:spTgt>
                                        </p:tgtEl>
                                      </p:cBhvr>
                                    </p:animEffect>
                                    <p:anim calcmode="lin" valueType="num">
                                      <p:cBhvr>
                                        <p:cTn id="15" dur="1000" fill="hold"/>
                                        <p:tgtEl>
                                          <p:spTgt spid="7">
                                            <p:graphicEl>
                                              <a:dgm id="{2EBAA7F9-C059-4B8E-99F7-56E353F9ECF2}"/>
                                            </p:graphicEl>
                                          </p:spTgt>
                                        </p:tgtEl>
                                        <p:attrNameLst>
                                          <p:attrName>ppt_x</p:attrName>
                                        </p:attrNameLst>
                                      </p:cBhvr>
                                      <p:tavLst>
                                        <p:tav tm="0">
                                          <p:val>
                                            <p:strVal val="#ppt_x"/>
                                          </p:val>
                                        </p:tav>
                                        <p:tav tm="100000">
                                          <p:val>
                                            <p:strVal val="#ppt_x"/>
                                          </p:val>
                                        </p:tav>
                                      </p:tavLst>
                                    </p:anim>
                                    <p:anim calcmode="lin" valueType="num">
                                      <p:cBhvr>
                                        <p:cTn id="16" dur="1000" fill="hold"/>
                                        <p:tgtEl>
                                          <p:spTgt spid="7">
                                            <p:graphicEl>
                                              <a:dgm id="{2EBAA7F9-C059-4B8E-99F7-56E353F9ECF2}"/>
                                            </p:graphic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
                                            <p:graphicEl>
                                              <a:dgm id="{993A4AC1-56E0-48F6-A81A-D11B9A40AA9C}"/>
                                            </p:graphicEl>
                                          </p:spTgt>
                                        </p:tgtEl>
                                        <p:attrNameLst>
                                          <p:attrName>style.visibility</p:attrName>
                                        </p:attrNameLst>
                                      </p:cBhvr>
                                      <p:to>
                                        <p:strVal val="visible"/>
                                      </p:to>
                                    </p:set>
                                    <p:animEffect transition="in" filter="fade">
                                      <p:cBhvr>
                                        <p:cTn id="21" dur="1000"/>
                                        <p:tgtEl>
                                          <p:spTgt spid="7">
                                            <p:graphicEl>
                                              <a:dgm id="{993A4AC1-56E0-48F6-A81A-D11B9A40AA9C}"/>
                                            </p:graphicEl>
                                          </p:spTgt>
                                        </p:tgtEl>
                                      </p:cBhvr>
                                    </p:animEffect>
                                    <p:anim calcmode="lin" valueType="num">
                                      <p:cBhvr>
                                        <p:cTn id="22" dur="1000" fill="hold"/>
                                        <p:tgtEl>
                                          <p:spTgt spid="7">
                                            <p:graphicEl>
                                              <a:dgm id="{993A4AC1-56E0-48F6-A81A-D11B9A40AA9C}"/>
                                            </p:graphicEl>
                                          </p:spTgt>
                                        </p:tgtEl>
                                        <p:attrNameLst>
                                          <p:attrName>ppt_x</p:attrName>
                                        </p:attrNameLst>
                                      </p:cBhvr>
                                      <p:tavLst>
                                        <p:tav tm="0">
                                          <p:val>
                                            <p:strVal val="#ppt_x"/>
                                          </p:val>
                                        </p:tav>
                                        <p:tav tm="100000">
                                          <p:val>
                                            <p:strVal val="#ppt_x"/>
                                          </p:val>
                                        </p:tav>
                                      </p:tavLst>
                                    </p:anim>
                                    <p:anim calcmode="lin" valueType="num">
                                      <p:cBhvr>
                                        <p:cTn id="23" dur="1000" fill="hold"/>
                                        <p:tgtEl>
                                          <p:spTgt spid="7">
                                            <p:graphicEl>
                                              <a:dgm id="{993A4AC1-56E0-48F6-A81A-D11B9A40AA9C}"/>
                                            </p:graphic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7">
                                            <p:graphicEl>
                                              <a:dgm id="{98653F73-7F63-49E2-A16B-894AF96317DF}"/>
                                            </p:graphicEl>
                                          </p:spTgt>
                                        </p:tgtEl>
                                        <p:attrNameLst>
                                          <p:attrName>style.visibility</p:attrName>
                                        </p:attrNameLst>
                                      </p:cBhvr>
                                      <p:to>
                                        <p:strVal val="visible"/>
                                      </p:to>
                                    </p:set>
                                    <p:animEffect transition="in" filter="fade">
                                      <p:cBhvr>
                                        <p:cTn id="28" dur="1000"/>
                                        <p:tgtEl>
                                          <p:spTgt spid="7">
                                            <p:graphicEl>
                                              <a:dgm id="{98653F73-7F63-49E2-A16B-894AF96317DF}"/>
                                            </p:graphicEl>
                                          </p:spTgt>
                                        </p:tgtEl>
                                      </p:cBhvr>
                                    </p:animEffect>
                                    <p:anim calcmode="lin" valueType="num">
                                      <p:cBhvr>
                                        <p:cTn id="29" dur="1000" fill="hold"/>
                                        <p:tgtEl>
                                          <p:spTgt spid="7">
                                            <p:graphicEl>
                                              <a:dgm id="{98653F73-7F63-49E2-A16B-894AF96317DF}"/>
                                            </p:graphicEl>
                                          </p:spTgt>
                                        </p:tgtEl>
                                        <p:attrNameLst>
                                          <p:attrName>ppt_x</p:attrName>
                                        </p:attrNameLst>
                                      </p:cBhvr>
                                      <p:tavLst>
                                        <p:tav tm="0">
                                          <p:val>
                                            <p:strVal val="#ppt_x"/>
                                          </p:val>
                                        </p:tav>
                                        <p:tav tm="100000">
                                          <p:val>
                                            <p:strVal val="#ppt_x"/>
                                          </p:val>
                                        </p:tav>
                                      </p:tavLst>
                                    </p:anim>
                                    <p:anim calcmode="lin" valueType="num">
                                      <p:cBhvr>
                                        <p:cTn id="30" dur="1000" fill="hold"/>
                                        <p:tgtEl>
                                          <p:spTgt spid="7">
                                            <p:graphicEl>
                                              <a:dgm id="{98653F73-7F63-49E2-A16B-894AF96317DF}"/>
                                            </p:graphic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uiExpand="1">
        <p:bldSub>
          <a:bldDgm bld="lvlOne"/>
        </p:bldSub>
      </p:bldGraphic>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1" dirty="0">
                <a:latin typeface="Source Sans Pro" panose="020B0503030403020204" pitchFamily="34" charset="0"/>
                <a:ea typeface="Source Sans Pro" panose="020B0503030403020204" pitchFamily="34" charset="0"/>
              </a:rPr>
              <a:t>Your HR</a:t>
            </a:r>
            <a:r>
              <a:rPr lang="en-US" altLang="en-US" sz="4400" b="1" dirty="0">
                <a:latin typeface="Source Sans Pro" panose="020B0503030403020204" pitchFamily="34" charset="0"/>
                <a:ea typeface="Source Sans Pro" panose="020B0503030403020204" pitchFamily="34" charset="0"/>
              </a:rPr>
              <a:t> </a:t>
            </a:r>
            <a:r>
              <a:rPr lang="en-US" altLang="en-US" b="1" dirty="0">
                <a:latin typeface="Source Sans Pro" panose="020B0503030403020204" pitchFamily="34" charset="0"/>
                <a:ea typeface="Source Sans Pro" panose="020B0503030403020204" pitchFamily="34" charset="0"/>
              </a:rPr>
              <a:t>Services Team</a:t>
            </a:r>
            <a:endParaRPr lang="en-US" dirty="0">
              <a:latin typeface="Source Sans Pro" panose="020B0503030403020204" pitchFamily="34" charset="0"/>
              <a:ea typeface="Source Sans Pro" panose="020B050303040302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33084168"/>
              </p:ext>
            </p:extLst>
          </p:nvPr>
        </p:nvGraphicFramePr>
        <p:xfrm>
          <a:off x="912813" y="1457325"/>
          <a:ext cx="10466387" cy="50720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306424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34537" y="4397507"/>
            <a:ext cx="10644997" cy="1468800"/>
          </a:xfrm>
        </p:spPr>
        <p:txBody>
          <a:bodyPr/>
          <a:lstStyle/>
          <a:p>
            <a:r>
              <a:rPr lang="en-US" b="1" dirty="0">
                <a:latin typeface="Source Sans Pro" panose="020B0503030403020204" pitchFamily="34" charset="0"/>
                <a:ea typeface="Source Sans Pro" panose="020B0503030403020204" pitchFamily="34" charset="0"/>
              </a:rPr>
              <a:t>HIRING MANAGER RESOURCES</a:t>
            </a:r>
            <a:br>
              <a:rPr lang="en-US" dirty="0"/>
            </a:br>
            <a:br>
              <a:rPr lang="en-US" dirty="0"/>
            </a:br>
            <a:r>
              <a:rPr lang="en-US" dirty="0"/>
              <a:t>- </a:t>
            </a:r>
            <a:r>
              <a:rPr lang="en-US" sz="3200" dirty="0">
                <a:latin typeface="Source Sans Pro" panose="020B0503030403020204" pitchFamily="34" charset="0"/>
                <a:ea typeface="Source Sans Pro" panose="020B0503030403020204" pitchFamily="34" charset="0"/>
              </a:rPr>
              <a:t>Supervisor Resource Hiring Page</a:t>
            </a:r>
            <a:br>
              <a:rPr lang="en-US" sz="3200" dirty="0">
                <a:latin typeface="Source Sans Pro" panose="020B0503030403020204" pitchFamily="34" charset="0"/>
                <a:ea typeface="Source Sans Pro" panose="020B0503030403020204" pitchFamily="34" charset="0"/>
              </a:rPr>
            </a:br>
            <a:r>
              <a:rPr lang="en-US" sz="3200" dirty="0">
                <a:latin typeface="Source Sans Pro" panose="020B0503030403020204" pitchFamily="34" charset="0"/>
                <a:ea typeface="Source Sans Pro" panose="020B0503030403020204" pitchFamily="34" charset="0"/>
              </a:rPr>
              <a:t>- OHC Users Guide</a:t>
            </a:r>
            <a:br>
              <a:rPr lang="en-US" sz="3200" dirty="0">
                <a:latin typeface="Source Sans Pro" panose="020B0503030403020204" pitchFamily="34" charset="0"/>
                <a:ea typeface="Source Sans Pro" panose="020B0503030403020204" pitchFamily="34" charset="0"/>
              </a:rPr>
            </a:br>
            <a:r>
              <a:rPr lang="en-US" sz="3200" dirty="0">
                <a:latin typeface="Source Sans Pro" panose="020B0503030403020204" pitchFamily="34" charset="0"/>
                <a:ea typeface="Source Sans Pro" panose="020B0503030403020204" pitchFamily="34" charset="0"/>
              </a:rPr>
              <a:t>- Job Family Charts</a:t>
            </a:r>
            <a:br>
              <a:rPr lang="en-US" sz="3200" dirty="0">
                <a:latin typeface="Source Sans Pro" panose="020B0503030403020204" pitchFamily="34" charset="0"/>
                <a:ea typeface="Source Sans Pro" panose="020B0503030403020204" pitchFamily="34" charset="0"/>
              </a:rPr>
            </a:br>
            <a:r>
              <a:rPr lang="en-US" sz="3200" dirty="0">
                <a:latin typeface="Source Sans Pro" panose="020B0503030403020204" pitchFamily="34" charset="0"/>
                <a:ea typeface="Source Sans Pro" panose="020B0503030403020204" pitchFamily="34" charset="0"/>
              </a:rPr>
              <a:t>- Manager’s Guide to Interviews/Background Checks</a:t>
            </a:r>
            <a:br>
              <a:rPr lang="en-US" sz="3200" dirty="0">
                <a:latin typeface="Source Sans Pro" panose="020B0503030403020204" pitchFamily="34" charset="0"/>
                <a:ea typeface="Source Sans Pro" panose="020B0503030403020204" pitchFamily="34" charset="0"/>
              </a:rPr>
            </a:br>
            <a:r>
              <a:rPr lang="en-US" sz="3200" dirty="0">
                <a:latin typeface="Source Sans Pro" panose="020B0503030403020204" pitchFamily="34" charset="0"/>
                <a:ea typeface="Source Sans Pro" panose="020B0503030403020204" pitchFamily="34" charset="0"/>
              </a:rPr>
              <a:t>- Hourly Orientation Materials</a:t>
            </a:r>
            <a:br>
              <a:rPr lang="en-US" sz="3200" dirty="0">
                <a:latin typeface="Source Sans Pro" panose="020B0503030403020204" pitchFamily="34" charset="0"/>
                <a:ea typeface="Source Sans Pro" panose="020B0503030403020204" pitchFamily="34" charset="0"/>
              </a:rPr>
            </a:br>
            <a:r>
              <a:rPr lang="en-US" sz="3200" dirty="0">
                <a:latin typeface="Source Sans Pro" panose="020B0503030403020204" pitchFamily="34" charset="0"/>
                <a:ea typeface="Source Sans Pro" panose="020B0503030403020204" pitchFamily="34" charset="0"/>
              </a:rPr>
              <a:t>- Workplace Accommodations</a:t>
            </a:r>
            <a:br>
              <a:rPr lang="en-US" dirty="0"/>
            </a:br>
            <a:endParaRPr lang="en-US" dirty="0"/>
          </a:p>
        </p:txBody>
      </p:sp>
    </p:spTree>
    <p:extLst>
      <p:ext uri="{BB962C8B-B14F-4D97-AF65-F5344CB8AC3E}">
        <p14:creationId xmlns:p14="http://schemas.microsoft.com/office/powerpoint/2010/main" val="421548540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latin typeface="Source Sans Pro" panose="020B0503030403020204" pitchFamily="34" charset="0"/>
                <a:ea typeface="Source Sans Pro" panose="020B0503030403020204" pitchFamily="34" charset="0"/>
              </a:rPr>
              <a:t>Accommodations (ADA)</a:t>
            </a:r>
          </a:p>
        </p:txBody>
      </p:sp>
      <p:graphicFrame>
        <p:nvGraphicFramePr>
          <p:cNvPr id="7" name="Content Placeholder 6"/>
          <p:cNvGraphicFramePr>
            <a:graphicFrameLocks noGrp="1"/>
          </p:cNvGraphicFramePr>
          <p:nvPr>
            <p:ph sz="half" idx="1"/>
            <p:extLst>
              <p:ext uri="{D42A27DB-BD31-4B8C-83A1-F6EECF244321}">
                <p14:modId xmlns:p14="http://schemas.microsoft.com/office/powerpoint/2010/main" val="4112254876"/>
              </p:ext>
            </p:extLst>
          </p:nvPr>
        </p:nvGraphicFramePr>
        <p:xfrm>
          <a:off x="881063" y="2136775"/>
          <a:ext cx="4887912" cy="37671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6" name="Diagram 5"/>
          <p:cNvGraphicFramePr/>
          <p:nvPr>
            <p:extLst>
              <p:ext uri="{D42A27DB-BD31-4B8C-83A1-F6EECF244321}">
                <p14:modId xmlns:p14="http://schemas.microsoft.com/office/powerpoint/2010/main" val="3898508094"/>
              </p:ext>
            </p:extLst>
          </p:nvPr>
        </p:nvGraphicFramePr>
        <p:xfrm>
          <a:off x="6509288" y="1657027"/>
          <a:ext cx="5165592" cy="4519642"/>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pic>
        <p:nvPicPr>
          <p:cNvPr id="3" name="Picture 2"/>
          <p:cNvPicPr>
            <a:picLocks noChangeAspect="1"/>
          </p:cNvPicPr>
          <p:nvPr/>
        </p:nvPicPr>
        <p:blipFill>
          <a:blip r:embed="rId13"/>
          <a:stretch>
            <a:fillRect/>
          </a:stretch>
        </p:blipFill>
        <p:spPr>
          <a:xfrm>
            <a:off x="8160652" y="3805743"/>
            <a:ext cx="1973769" cy="688720"/>
          </a:xfrm>
          <a:prstGeom prst="rect">
            <a:avLst/>
          </a:prstGeom>
        </p:spPr>
      </p:pic>
    </p:spTree>
    <p:extLst>
      <p:ext uri="{BB962C8B-B14F-4D97-AF65-F5344CB8AC3E}">
        <p14:creationId xmlns:p14="http://schemas.microsoft.com/office/powerpoint/2010/main" val="344158471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0BC747-1545-6145-36A9-393E9E82F46F}"/>
              </a:ext>
            </a:extLst>
          </p:cNvPr>
          <p:cNvSpPr>
            <a:spLocks noGrp="1"/>
          </p:cNvSpPr>
          <p:nvPr>
            <p:ph type="title"/>
          </p:nvPr>
        </p:nvSpPr>
        <p:spPr>
          <a:xfrm>
            <a:off x="912585" y="624110"/>
            <a:ext cx="10366830" cy="595090"/>
          </a:xfrm>
        </p:spPr>
        <p:txBody>
          <a:bodyPr/>
          <a:lstStyle/>
          <a:p>
            <a:endParaRPr lang="en-US" dirty="0"/>
          </a:p>
        </p:txBody>
      </p:sp>
      <p:sp>
        <p:nvSpPr>
          <p:cNvPr id="3" name="Content Placeholder 2">
            <a:extLst>
              <a:ext uri="{FF2B5EF4-FFF2-40B4-BE49-F238E27FC236}">
                <a16:creationId xmlns:a16="http://schemas.microsoft.com/office/drawing/2014/main" id="{570A6C5C-AA04-1BF0-9393-333D935177D7}"/>
              </a:ext>
            </a:extLst>
          </p:cNvPr>
          <p:cNvSpPr>
            <a:spLocks noGrp="1"/>
          </p:cNvSpPr>
          <p:nvPr>
            <p:ph idx="1"/>
          </p:nvPr>
        </p:nvSpPr>
        <p:spPr/>
        <p:txBody>
          <a:bodyPr/>
          <a:lstStyle/>
          <a:p>
            <a:pPr marL="0" indent="0" algn="ctr">
              <a:buNone/>
            </a:pPr>
            <a:endParaRPr lang="en-US" sz="6000" dirty="0"/>
          </a:p>
          <a:p>
            <a:pPr marL="0" indent="0" algn="ctr">
              <a:buNone/>
            </a:pPr>
            <a:r>
              <a:rPr lang="en-US" sz="6000" dirty="0">
                <a:latin typeface="Source Sans Pro" panose="020B0503030403020204" pitchFamily="34" charset="0"/>
                <a:ea typeface="Source Sans Pro" panose="020B0503030403020204" pitchFamily="34" charset="0"/>
              </a:rPr>
              <a:t>Questions?</a:t>
            </a:r>
          </a:p>
        </p:txBody>
      </p:sp>
    </p:spTree>
    <p:extLst>
      <p:ext uri="{BB962C8B-B14F-4D97-AF65-F5344CB8AC3E}">
        <p14:creationId xmlns:p14="http://schemas.microsoft.com/office/powerpoint/2010/main" val="61212898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2041976" y="838897"/>
            <a:ext cx="8208059" cy="777178"/>
          </a:xfrm>
        </p:spPr>
        <p:txBody>
          <a:bodyPr/>
          <a:lstStyle/>
          <a:p>
            <a:pPr algn="ctr"/>
            <a:r>
              <a:rPr lang="en-US" sz="4000" b="1" dirty="0">
                <a:latin typeface="Source Sans Pro" panose="020B0503030403020204" pitchFamily="34" charset="0"/>
                <a:ea typeface="Source Sans Pro" panose="020B0503030403020204" pitchFamily="34" charset="0"/>
              </a:rPr>
              <a:t>Thank you for joining us today!</a:t>
            </a:r>
          </a:p>
        </p:txBody>
      </p:sp>
      <p:sp>
        <p:nvSpPr>
          <p:cNvPr id="6" name="Title 1"/>
          <p:cNvSpPr txBox="1">
            <a:spLocks/>
          </p:cNvSpPr>
          <p:nvPr/>
        </p:nvSpPr>
        <p:spPr bwMode="auto">
          <a:xfrm>
            <a:off x="1084448" y="5050075"/>
            <a:ext cx="10123114" cy="777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l" defTabSz="457200" rtl="0" eaLnBrk="0" fontAlgn="base" hangingPunct="0">
              <a:spcBef>
                <a:spcPct val="0"/>
              </a:spcBef>
              <a:spcAft>
                <a:spcPct val="0"/>
              </a:spcAft>
              <a:defRPr sz="3600" kern="1200">
                <a:solidFill>
                  <a:srgbClr val="262626"/>
                </a:solidFill>
                <a:latin typeface="+mj-lt"/>
                <a:ea typeface="+mj-ea"/>
                <a:cs typeface="+mj-cs"/>
              </a:defRPr>
            </a:lvl1pPr>
            <a:lvl2pPr algn="l" defTabSz="457200" rtl="0" eaLnBrk="0" fontAlgn="base" hangingPunct="0">
              <a:spcBef>
                <a:spcPct val="0"/>
              </a:spcBef>
              <a:spcAft>
                <a:spcPct val="0"/>
              </a:spcAft>
              <a:defRPr sz="3600">
                <a:solidFill>
                  <a:srgbClr val="262626"/>
                </a:solidFill>
                <a:latin typeface="Century Gothic" panose="020B0502020202020204" pitchFamily="34" charset="0"/>
              </a:defRPr>
            </a:lvl2pPr>
            <a:lvl3pPr algn="l" defTabSz="457200" rtl="0" eaLnBrk="0" fontAlgn="base" hangingPunct="0">
              <a:spcBef>
                <a:spcPct val="0"/>
              </a:spcBef>
              <a:spcAft>
                <a:spcPct val="0"/>
              </a:spcAft>
              <a:defRPr sz="3600">
                <a:solidFill>
                  <a:srgbClr val="262626"/>
                </a:solidFill>
                <a:latin typeface="Century Gothic" panose="020B0502020202020204" pitchFamily="34" charset="0"/>
              </a:defRPr>
            </a:lvl3pPr>
            <a:lvl4pPr algn="l" defTabSz="457200" rtl="0" eaLnBrk="0" fontAlgn="base" hangingPunct="0">
              <a:spcBef>
                <a:spcPct val="0"/>
              </a:spcBef>
              <a:spcAft>
                <a:spcPct val="0"/>
              </a:spcAft>
              <a:defRPr sz="3600">
                <a:solidFill>
                  <a:srgbClr val="262626"/>
                </a:solidFill>
                <a:latin typeface="Century Gothic" panose="020B0502020202020204" pitchFamily="34" charset="0"/>
              </a:defRPr>
            </a:lvl4pPr>
            <a:lvl5pPr algn="l" defTabSz="457200" rtl="0" eaLnBrk="0" fontAlgn="base" hangingPunct="0">
              <a:spcBef>
                <a:spcPct val="0"/>
              </a:spcBef>
              <a:spcAft>
                <a:spcPct val="0"/>
              </a:spcAft>
              <a:defRPr sz="3600">
                <a:solidFill>
                  <a:srgbClr val="262626"/>
                </a:solidFill>
                <a:latin typeface="Century Gothic" panose="020B0502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2800" dirty="0">
                <a:solidFill>
                  <a:schemeClr val="tx1"/>
                </a:solidFill>
                <a:latin typeface="Source Sans Pro" panose="020B0503030403020204" pitchFamily="34" charset="0"/>
                <a:ea typeface="Source Sans Pro" panose="020B0503030403020204" pitchFamily="34" charset="0"/>
              </a:rPr>
              <a:t>Please participate in our Course Evaluation Survey – your feedback is important! </a:t>
            </a:r>
          </a:p>
          <a:p>
            <a:pPr algn="ctr"/>
            <a:r>
              <a:rPr lang="en-US" sz="2800" u="sng" dirty="0">
                <a:solidFill>
                  <a:schemeClr val="tx1"/>
                </a:solidFill>
                <a:hlinkClick r:id="rId3"/>
              </a:rPr>
              <a:t>https://www.surveymonkey.com/r/2025CourseFeedback</a:t>
            </a:r>
            <a:endParaRPr lang="en-US" sz="2800" dirty="0"/>
          </a:p>
          <a:p>
            <a:pPr algn="ctr"/>
            <a:endParaRPr lang="en-US" sz="2800" dirty="0">
              <a:solidFill>
                <a:schemeClr val="tx1"/>
              </a:solidFill>
              <a:latin typeface="Source Sans Pro" panose="020B0503030403020204" pitchFamily="34" charset="0"/>
              <a:ea typeface="Source Sans Pro" panose="020B0503030403020204" pitchFamily="34" charset="0"/>
            </a:endParaRPr>
          </a:p>
        </p:txBody>
      </p:sp>
      <p:pic>
        <p:nvPicPr>
          <p:cNvPr id="1027" name="Picture 3">
            <a:extLst>
              <a:ext uri="{FF2B5EF4-FFF2-40B4-BE49-F238E27FC236}">
                <a16:creationId xmlns:a16="http://schemas.microsoft.com/office/drawing/2014/main" id="{8874A000-29D5-4D50-8BF1-7E2BD6EA18A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57888" y="2089258"/>
            <a:ext cx="2876223" cy="2876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087791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a:latin typeface="Source Sans Pro" panose="020B0503030403020204" pitchFamily="34" charset="0"/>
                <a:ea typeface="Source Sans Pro" panose="020B0503030403020204" pitchFamily="34" charset="0"/>
              </a:rPr>
              <a:t>Objectives—By the end of this session, you will be able to:</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12288373"/>
              </p:ext>
            </p:extLst>
          </p:nvPr>
        </p:nvGraphicFramePr>
        <p:xfrm>
          <a:off x="912813" y="2133600"/>
          <a:ext cx="10466387" cy="37782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17952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graphicEl>
                                              <a:dgm id="{80814625-E1A8-48D6-8FA1-EC6A71296FF5}"/>
                                            </p:graphicEl>
                                          </p:spTgt>
                                        </p:tgtEl>
                                        <p:attrNameLst>
                                          <p:attrName>style.visibility</p:attrName>
                                        </p:attrNameLst>
                                      </p:cBhvr>
                                      <p:to>
                                        <p:strVal val="visible"/>
                                      </p:to>
                                    </p:set>
                                    <p:animEffect transition="in" filter="fade">
                                      <p:cBhvr>
                                        <p:cTn id="7" dur="1000"/>
                                        <p:tgtEl>
                                          <p:spTgt spid="4">
                                            <p:graphicEl>
                                              <a:dgm id="{80814625-E1A8-48D6-8FA1-EC6A71296FF5}"/>
                                            </p:graphicEl>
                                          </p:spTgt>
                                        </p:tgtEl>
                                      </p:cBhvr>
                                    </p:animEffect>
                                    <p:anim calcmode="lin" valueType="num">
                                      <p:cBhvr>
                                        <p:cTn id="8" dur="1000" fill="hold"/>
                                        <p:tgtEl>
                                          <p:spTgt spid="4">
                                            <p:graphicEl>
                                              <a:dgm id="{80814625-E1A8-48D6-8FA1-EC6A71296FF5}"/>
                                            </p:graphicEl>
                                          </p:spTgt>
                                        </p:tgtEl>
                                        <p:attrNameLst>
                                          <p:attrName>ppt_x</p:attrName>
                                        </p:attrNameLst>
                                      </p:cBhvr>
                                      <p:tavLst>
                                        <p:tav tm="0">
                                          <p:val>
                                            <p:strVal val="#ppt_x"/>
                                          </p:val>
                                        </p:tav>
                                        <p:tav tm="100000">
                                          <p:val>
                                            <p:strVal val="#ppt_x"/>
                                          </p:val>
                                        </p:tav>
                                      </p:tavLst>
                                    </p:anim>
                                    <p:anim calcmode="lin" valueType="num">
                                      <p:cBhvr>
                                        <p:cTn id="9" dur="1000" fill="hold"/>
                                        <p:tgtEl>
                                          <p:spTgt spid="4">
                                            <p:graphicEl>
                                              <a:dgm id="{80814625-E1A8-48D6-8FA1-EC6A71296FF5}"/>
                                            </p:graphic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graphicEl>
                                              <a:dgm id="{2EBAA7F9-C059-4B8E-99F7-56E353F9ECF2}"/>
                                            </p:graphicEl>
                                          </p:spTgt>
                                        </p:tgtEl>
                                        <p:attrNameLst>
                                          <p:attrName>style.visibility</p:attrName>
                                        </p:attrNameLst>
                                      </p:cBhvr>
                                      <p:to>
                                        <p:strVal val="visible"/>
                                      </p:to>
                                    </p:set>
                                    <p:animEffect transition="in" filter="fade">
                                      <p:cBhvr>
                                        <p:cTn id="14" dur="1000"/>
                                        <p:tgtEl>
                                          <p:spTgt spid="4">
                                            <p:graphicEl>
                                              <a:dgm id="{2EBAA7F9-C059-4B8E-99F7-56E353F9ECF2}"/>
                                            </p:graphicEl>
                                          </p:spTgt>
                                        </p:tgtEl>
                                      </p:cBhvr>
                                    </p:animEffect>
                                    <p:anim calcmode="lin" valueType="num">
                                      <p:cBhvr>
                                        <p:cTn id="15" dur="1000" fill="hold"/>
                                        <p:tgtEl>
                                          <p:spTgt spid="4">
                                            <p:graphicEl>
                                              <a:dgm id="{2EBAA7F9-C059-4B8E-99F7-56E353F9ECF2}"/>
                                            </p:graphicEl>
                                          </p:spTgt>
                                        </p:tgtEl>
                                        <p:attrNameLst>
                                          <p:attrName>ppt_x</p:attrName>
                                        </p:attrNameLst>
                                      </p:cBhvr>
                                      <p:tavLst>
                                        <p:tav tm="0">
                                          <p:val>
                                            <p:strVal val="#ppt_x"/>
                                          </p:val>
                                        </p:tav>
                                        <p:tav tm="100000">
                                          <p:val>
                                            <p:strVal val="#ppt_x"/>
                                          </p:val>
                                        </p:tav>
                                      </p:tavLst>
                                    </p:anim>
                                    <p:anim calcmode="lin" valueType="num">
                                      <p:cBhvr>
                                        <p:cTn id="16" dur="1000" fill="hold"/>
                                        <p:tgtEl>
                                          <p:spTgt spid="4">
                                            <p:graphicEl>
                                              <a:dgm id="{2EBAA7F9-C059-4B8E-99F7-56E353F9ECF2}"/>
                                            </p:graphic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
                                            <p:graphicEl>
                                              <a:dgm id="{993A4AC1-56E0-48F6-A81A-D11B9A40AA9C}"/>
                                            </p:graphicEl>
                                          </p:spTgt>
                                        </p:tgtEl>
                                        <p:attrNameLst>
                                          <p:attrName>style.visibility</p:attrName>
                                        </p:attrNameLst>
                                      </p:cBhvr>
                                      <p:to>
                                        <p:strVal val="visible"/>
                                      </p:to>
                                    </p:set>
                                    <p:animEffect transition="in" filter="fade">
                                      <p:cBhvr>
                                        <p:cTn id="21" dur="1000"/>
                                        <p:tgtEl>
                                          <p:spTgt spid="4">
                                            <p:graphicEl>
                                              <a:dgm id="{993A4AC1-56E0-48F6-A81A-D11B9A40AA9C}"/>
                                            </p:graphicEl>
                                          </p:spTgt>
                                        </p:tgtEl>
                                      </p:cBhvr>
                                    </p:animEffect>
                                    <p:anim calcmode="lin" valueType="num">
                                      <p:cBhvr>
                                        <p:cTn id="22" dur="1000" fill="hold"/>
                                        <p:tgtEl>
                                          <p:spTgt spid="4">
                                            <p:graphicEl>
                                              <a:dgm id="{993A4AC1-56E0-48F6-A81A-D11B9A40AA9C}"/>
                                            </p:graphicEl>
                                          </p:spTgt>
                                        </p:tgtEl>
                                        <p:attrNameLst>
                                          <p:attrName>ppt_x</p:attrName>
                                        </p:attrNameLst>
                                      </p:cBhvr>
                                      <p:tavLst>
                                        <p:tav tm="0">
                                          <p:val>
                                            <p:strVal val="#ppt_x"/>
                                          </p:val>
                                        </p:tav>
                                        <p:tav tm="100000">
                                          <p:val>
                                            <p:strVal val="#ppt_x"/>
                                          </p:val>
                                        </p:tav>
                                      </p:tavLst>
                                    </p:anim>
                                    <p:anim calcmode="lin" valueType="num">
                                      <p:cBhvr>
                                        <p:cTn id="23" dur="1000" fill="hold"/>
                                        <p:tgtEl>
                                          <p:spTgt spid="4">
                                            <p:graphicEl>
                                              <a:dgm id="{993A4AC1-56E0-48F6-A81A-D11B9A40AA9C}"/>
                                            </p:graphic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4">
                                            <p:graphicEl>
                                              <a:dgm id="{98653F73-7F63-49E2-A16B-894AF96317DF}"/>
                                            </p:graphicEl>
                                          </p:spTgt>
                                        </p:tgtEl>
                                        <p:attrNameLst>
                                          <p:attrName>style.visibility</p:attrName>
                                        </p:attrNameLst>
                                      </p:cBhvr>
                                      <p:to>
                                        <p:strVal val="visible"/>
                                      </p:to>
                                    </p:set>
                                    <p:animEffect transition="in" filter="fade">
                                      <p:cBhvr>
                                        <p:cTn id="28" dur="1000"/>
                                        <p:tgtEl>
                                          <p:spTgt spid="4">
                                            <p:graphicEl>
                                              <a:dgm id="{98653F73-7F63-49E2-A16B-894AF96317DF}"/>
                                            </p:graphicEl>
                                          </p:spTgt>
                                        </p:tgtEl>
                                      </p:cBhvr>
                                    </p:animEffect>
                                    <p:anim calcmode="lin" valueType="num">
                                      <p:cBhvr>
                                        <p:cTn id="29" dur="1000" fill="hold"/>
                                        <p:tgtEl>
                                          <p:spTgt spid="4">
                                            <p:graphicEl>
                                              <a:dgm id="{98653F73-7F63-49E2-A16B-894AF96317DF}"/>
                                            </p:graphicEl>
                                          </p:spTgt>
                                        </p:tgtEl>
                                        <p:attrNameLst>
                                          <p:attrName>ppt_x</p:attrName>
                                        </p:attrNameLst>
                                      </p:cBhvr>
                                      <p:tavLst>
                                        <p:tav tm="0">
                                          <p:val>
                                            <p:strVal val="#ppt_x"/>
                                          </p:val>
                                        </p:tav>
                                        <p:tav tm="100000">
                                          <p:val>
                                            <p:strVal val="#ppt_x"/>
                                          </p:val>
                                        </p:tav>
                                      </p:tavLst>
                                    </p:anim>
                                    <p:anim calcmode="lin" valueType="num">
                                      <p:cBhvr>
                                        <p:cTn id="30" dur="1000" fill="hold"/>
                                        <p:tgtEl>
                                          <p:spTgt spid="4">
                                            <p:graphicEl>
                                              <a:dgm id="{98653F73-7F63-49E2-A16B-894AF96317DF}"/>
                                            </p:graphic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uiExpand="1">
        <p:bldSub>
          <a:bldDgm bld="lvlOne"/>
        </p:bldSub>
      </p:bldGraphic>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6" name="Title 1"/>
          <p:cNvSpPr>
            <a:spLocks noGrp="1"/>
          </p:cNvSpPr>
          <p:nvPr>
            <p:ph type="title"/>
          </p:nvPr>
        </p:nvSpPr>
        <p:spPr>
          <a:xfrm>
            <a:off x="881743" y="549747"/>
            <a:ext cx="10497457" cy="1281112"/>
          </a:xfrm>
        </p:spPr>
        <p:txBody>
          <a:bodyPr/>
          <a:lstStyle/>
          <a:p>
            <a:pPr eaLnBrk="1" hangingPunct="1"/>
            <a:r>
              <a:rPr lang="en-US" altLang="en-US" sz="4400" b="1" dirty="0"/>
              <a:t>Opening Question…</a:t>
            </a:r>
          </a:p>
        </p:txBody>
      </p:sp>
      <p:graphicFrame>
        <p:nvGraphicFramePr>
          <p:cNvPr id="2" name="Content Placeholder 1"/>
          <p:cNvGraphicFramePr>
            <a:graphicFrameLocks noGrp="1"/>
          </p:cNvGraphicFramePr>
          <p:nvPr>
            <p:ph sz="half" idx="1"/>
            <p:extLst>
              <p:ext uri="{D42A27DB-BD31-4B8C-83A1-F6EECF244321}">
                <p14:modId xmlns:p14="http://schemas.microsoft.com/office/powerpoint/2010/main" val="3481583734"/>
              </p:ext>
            </p:extLst>
          </p:nvPr>
        </p:nvGraphicFramePr>
        <p:xfrm>
          <a:off x="881063" y="2136775"/>
          <a:ext cx="10462440" cy="37671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254366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graphicEl>
                                              <a:dgm id="{F0C91DA2-378A-47D5-B703-5F44AAB35728}"/>
                                            </p:graphicEl>
                                          </p:spTgt>
                                        </p:tgtEl>
                                        <p:attrNameLst>
                                          <p:attrName>style.visibility</p:attrName>
                                        </p:attrNameLst>
                                      </p:cBhvr>
                                      <p:to>
                                        <p:strVal val="visible"/>
                                      </p:to>
                                    </p:set>
                                    <p:animEffect transition="in" filter="fade">
                                      <p:cBhvr>
                                        <p:cTn id="7" dur="500"/>
                                        <p:tgtEl>
                                          <p:spTgt spid="2">
                                            <p:graphicEl>
                                              <a:dgm id="{F0C91DA2-378A-47D5-B703-5F44AAB35728}"/>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Sub>
          <a:bldDgm bld="lvlOne"/>
        </p:bldSub>
      </p:bldGraphic>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latin typeface="Source Sans Pro" panose="020B0503030403020204" pitchFamily="34" charset="0"/>
                <a:ea typeface="Source Sans Pro" panose="020B0503030403020204" pitchFamily="34" charset="0"/>
              </a:rPr>
              <a:t>Civil Service &amp; Personnel Rules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08978284"/>
              </p:ext>
            </p:extLst>
          </p:nvPr>
        </p:nvGraphicFramePr>
        <p:xfrm>
          <a:off x="912813" y="2133600"/>
          <a:ext cx="10466387" cy="37782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76910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graphicEl>
                                              <a:dgm id="{C750B777-9C1C-4180-B7D6-960CAE604C70}"/>
                                            </p:graphicEl>
                                          </p:spTgt>
                                        </p:tgtEl>
                                        <p:attrNameLst>
                                          <p:attrName>style.visibility</p:attrName>
                                        </p:attrNameLst>
                                      </p:cBhvr>
                                      <p:to>
                                        <p:strVal val="visible"/>
                                      </p:to>
                                    </p:set>
                                    <p:animEffect transition="in" filter="fade">
                                      <p:cBhvr>
                                        <p:cTn id="7" dur="1000"/>
                                        <p:tgtEl>
                                          <p:spTgt spid="4">
                                            <p:graphicEl>
                                              <a:dgm id="{C750B777-9C1C-4180-B7D6-960CAE604C70}"/>
                                            </p:graphicEl>
                                          </p:spTgt>
                                        </p:tgtEl>
                                      </p:cBhvr>
                                    </p:animEffect>
                                    <p:anim calcmode="lin" valueType="num">
                                      <p:cBhvr>
                                        <p:cTn id="8" dur="1000" fill="hold"/>
                                        <p:tgtEl>
                                          <p:spTgt spid="4">
                                            <p:graphicEl>
                                              <a:dgm id="{C750B777-9C1C-4180-B7D6-960CAE604C70}"/>
                                            </p:graphicEl>
                                          </p:spTgt>
                                        </p:tgtEl>
                                        <p:attrNameLst>
                                          <p:attrName>ppt_x</p:attrName>
                                        </p:attrNameLst>
                                      </p:cBhvr>
                                      <p:tavLst>
                                        <p:tav tm="0">
                                          <p:val>
                                            <p:strVal val="#ppt_x"/>
                                          </p:val>
                                        </p:tav>
                                        <p:tav tm="100000">
                                          <p:val>
                                            <p:strVal val="#ppt_x"/>
                                          </p:val>
                                        </p:tav>
                                      </p:tavLst>
                                    </p:anim>
                                    <p:anim calcmode="lin" valueType="num">
                                      <p:cBhvr>
                                        <p:cTn id="9" dur="1000" fill="hold"/>
                                        <p:tgtEl>
                                          <p:spTgt spid="4">
                                            <p:graphicEl>
                                              <a:dgm id="{C750B777-9C1C-4180-B7D6-960CAE604C70}"/>
                                            </p:graphic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graphicEl>
                                              <a:dgm id="{B0ED672A-6112-4F2D-97FE-8C5D074B4F60}"/>
                                            </p:graphicEl>
                                          </p:spTgt>
                                        </p:tgtEl>
                                        <p:attrNameLst>
                                          <p:attrName>style.visibility</p:attrName>
                                        </p:attrNameLst>
                                      </p:cBhvr>
                                      <p:to>
                                        <p:strVal val="visible"/>
                                      </p:to>
                                    </p:set>
                                    <p:animEffect transition="in" filter="fade">
                                      <p:cBhvr>
                                        <p:cTn id="14" dur="1000"/>
                                        <p:tgtEl>
                                          <p:spTgt spid="4">
                                            <p:graphicEl>
                                              <a:dgm id="{B0ED672A-6112-4F2D-97FE-8C5D074B4F60}"/>
                                            </p:graphicEl>
                                          </p:spTgt>
                                        </p:tgtEl>
                                      </p:cBhvr>
                                    </p:animEffect>
                                    <p:anim calcmode="lin" valueType="num">
                                      <p:cBhvr>
                                        <p:cTn id="15" dur="1000" fill="hold"/>
                                        <p:tgtEl>
                                          <p:spTgt spid="4">
                                            <p:graphicEl>
                                              <a:dgm id="{B0ED672A-6112-4F2D-97FE-8C5D074B4F60}"/>
                                            </p:graphicEl>
                                          </p:spTgt>
                                        </p:tgtEl>
                                        <p:attrNameLst>
                                          <p:attrName>ppt_x</p:attrName>
                                        </p:attrNameLst>
                                      </p:cBhvr>
                                      <p:tavLst>
                                        <p:tav tm="0">
                                          <p:val>
                                            <p:strVal val="#ppt_x"/>
                                          </p:val>
                                        </p:tav>
                                        <p:tav tm="100000">
                                          <p:val>
                                            <p:strVal val="#ppt_x"/>
                                          </p:val>
                                        </p:tav>
                                      </p:tavLst>
                                    </p:anim>
                                    <p:anim calcmode="lin" valueType="num">
                                      <p:cBhvr>
                                        <p:cTn id="16" dur="1000" fill="hold"/>
                                        <p:tgtEl>
                                          <p:spTgt spid="4">
                                            <p:graphicEl>
                                              <a:dgm id="{B0ED672A-6112-4F2D-97FE-8C5D074B4F60}"/>
                                            </p:graphic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
                                            <p:graphicEl>
                                              <a:dgm id="{3FEE4EF9-7F5D-4C23-946D-A0B83DAA0F28}"/>
                                            </p:graphicEl>
                                          </p:spTgt>
                                        </p:tgtEl>
                                        <p:attrNameLst>
                                          <p:attrName>style.visibility</p:attrName>
                                        </p:attrNameLst>
                                      </p:cBhvr>
                                      <p:to>
                                        <p:strVal val="visible"/>
                                      </p:to>
                                    </p:set>
                                    <p:animEffect transition="in" filter="fade">
                                      <p:cBhvr>
                                        <p:cTn id="21" dur="1000"/>
                                        <p:tgtEl>
                                          <p:spTgt spid="4">
                                            <p:graphicEl>
                                              <a:dgm id="{3FEE4EF9-7F5D-4C23-946D-A0B83DAA0F28}"/>
                                            </p:graphicEl>
                                          </p:spTgt>
                                        </p:tgtEl>
                                      </p:cBhvr>
                                    </p:animEffect>
                                    <p:anim calcmode="lin" valueType="num">
                                      <p:cBhvr>
                                        <p:cTn id="22" dur="1000" fill="hold"/>
                                        <p:tgtEl>
                                          <p:spTgt spid="4">
                                            <p:graphicEl>
                                              <a:dgm id="{3FEE4EF9-7F5D-4C23-946D-A0B83DAA0F28}"/>
                                            </p:graphicEl>
                                          </p:spTgt>
                                        </p:tgtEl>
                                        <p:attrNameLst>
                                          <p:attrName>ppt_x</p:attrName>
                                        </p:attrNameLst>
                                      </p:cBhvr>
                                      <p:tavLst>
                                        <p:tav tm="0">
                                          <p:val>
                                            <p:strVal val="#ppt_x"/>
                                          </p:val>
                                        </p:tav>
                                        <p:tav tm="100000">
                                          <p:val>
                                            <p:strVal val="#ppt_x"/>
                                          </p:val>
                                        </p:tav>
                                      </p:tavLst>
                                    </p:anim>
                                    <p:anim calcmode="lin" valueType="num">
                                      <p:cBhvr>
                                        <p:cTn id="23" dur="1000" fill="hold"/>
                                        <p:tgtEl>
                                          <p:spTgt spid="4">
                                            <p:graphicEl>
                                              <a:dgm id="{3FEE4EF9-7F5D-4C23-946D-A0B83DAA0F28}"/>
                                            </p:graphic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lvlOne"/>
        </p:bldSub>
      </p:bldGraphic>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itle 1"/>
          <p:cNvSpPr>
            <a:spLocks noGrp="1"/>
          </p:cNvSpPr>
          <p:nvPr>
            <p:ph type="title"/>
          </p:nvPr>
        </p:nvSpPr>
        <p:spPr>
          <a:xfrm>
            <a:off x="912585" y="485565"/>
            <a:ext cx="10366830" cy="1280890"/>
          </a:xfrm>
        </p:spPr>
        <p:txBody>
          <a:bodyPr/>
          <a:lstStyle/>
          <a:p>
            <a:pPr algn="ctr"/>
            <a:r>
              <a:rPr lang="en-US" sz="4400" b="1" dirty="0">
                <a:latin typeface="Source Sans Pro" panose="020B0503030403020204" pitchFamily="34" charset="0"/>
                <a:ea typeface="Source Sans Pro" panose="020B0503030403020204" pitchFamily="34" charset="0"/>
              </a:rPr>
              <a:t>Based on the Position Description video you viewed prior to today, </a:t>
            </a:r>
            <a:br>
              <a:rPr lang="en-US" sz="4400" b="1" dirty="0">
                <a:latin typeface="Source Sans Pro" panose="020B0503030403020204" pitchFamily="34" charset="0"/>
                <a:ea typeface="Source Sans Pro" panose="020B0503030403020204" pitchFamily="34" charset="0"/>
              </a:rPr>
            </a:br>
            <a:r>
              <a:rPr lang="en-US" sz="4400" b="1" dirty="0">
                <a:latin typeface="Source Sans Pro" panose="020B0503030403020204" pitchFamily="34" charset="0"/>
                <a:ea typeface="Source Sans Pro" panose="020B0503030403020204" pitchFamily="34" charset="0"/>
              </a:rPr>
              <a:t>what is the difference between a…</a:t>
            </a:r>
            <a:br>
              <a:rPr lang="en-US" sz="4400" b="1" dirty="0">
                <a:latin typeface="Source Sans Pro" panose="020B0503030403020204" pitchFamily="34" charset="0"/>
                <a:ea typeface="Source Sans Pro" panose="020B0503030403020204" pitchFamily="34" charset="0"/>
              </a:rPr>
            </a:br>
            <a:r>
              <a:rPr lang="en-US" sz="4400" b="1" dirty="0">
                <a:latin typeface="Source Sans Pro" panose="020B0503030403020204" pitchFamily="34" charset="0"/>
                <a:ea typeface="Source Sans Pro" panose="020B0503030403020204" pitchFamily="34" charset="0"/>
              </a:rPr>
              <a:t> </a:t>
            </a:r>
            <a:br>
              <a:rPr lang="en-US" sz="4400" b="1" dirty="0">
                <a:latin typeface="Source Sans Pro" panose="020B0503030403020204" pitchFamily="34" charset="0"/>
                <a:ea typeface="Source Sans Pro" panose="020B0503030403020204" pitchFamily="34" charset="0"/>
              </a:rPr>
            </a:br>
            <a:r>
              <a:rPr lang="en-US" sz="4400" b="1" dirty="0">
                <a:latin typeface="Source Sans Pro" panose="020B0503030403020204" pitchFamily="34" charset="0"/>
                <a:ea typeface="Source Sans Pro" panose="020B0503030403020204" pitchFamily="34" charset="0"/>
              </a:rPr>
              <a:t>Position Description</a:t>
            </a:r>
            <a:br>
              <a:rPr lang="en-US" sz="4400" b="1" dirty="0">
                <a:latin typeface="Source Sans Pro" panose="020B0503030403020204" pitchFamily="34" charset="0"/>
                <a:ea typeface="Source Sans Pro" panose="020B0503030403020204" pitchFamily="34" charset="0"/>
              </a:rPr>
            </a:br>
            <a:r>
              <a:rPr lang="en-US" sz="4400" b="1" dirty="0">
                <a:latin typeface="Source Sans Pro" panose="020B0503030403020204" pitchFamily="34" charset="0"/>
                <a:ea typeface="Source Sans Pro" panose="020B0503030403020204" pitchFamily="34" charset="0"/>
              </a:rPr>
              <a:t>and </a:t>
            </a:r>
            <a:br>
              <a:rPr lang="en-US" sz="4400" b="1" dirty="0">
                <a:latin typeface="Source Sans Pro" panose="020B0503030403020204" pitchFamily="34" charset="0"/>
                <a:ea typeface="Source Sans Pro" panose="020B0503030403020204" pitchFamily="34" charset="0"/>
              </a:rPr>
            </a:br>
            <a:r>
              <a:rPr lang="en-US" sz="4400" b="1" dirty="0">
                <a:latin typeface="Source Sans Pro" panose="020B0503030403020204" pitchFamily="34" charset="0"/>
                <a:ea typeface="Source Sans Pro" panose="020B0503030403020204" pitchFamily="34" charset="0"/>
              </a:rPr>
              <a:t>Class Specification?</a:t>
            </a:r>
          </a:p>
        </p:txBody>
      </p:sp>
      <p:sp>
        <p:nvSpPr>
          <p:cNvPr id="2" name="Content Placeholder 1"/>
          <p:cNvSpPr>
            <a:spLocks noGrp="1"/>
          </p:cNvSpPr>
          <p:nvPr>
            <p:ph idx="1"/>
          </p:nvPr>
        </p:nvSpPr>
        <p:spPr/>
        <p:txBody>
          <a:bodyPr/>
          <a:lstStyle/>
          <a:p>
            <a:pPr algn="ctr"/>
            <a:endParaRPr lang="en-US" dirty="0"/>
          </a:p>
          <a:p>
            <a:pPr marL="0" indent="0" algn="ctr">
              <a:buNone/>
            </a:pPr>
            <a:endParaRPr lang="en-US" dirty="0"/>
          </a:p>
        </p:txBody>
      </p:sp>
    </p:spTree>
    <p:extLst>
      <p:ext uri="{BB962C8B-B14F-4D97-AF65-F5344CB8AC3E}">
        <p14:creationId xmlns:p14="http://schemas.microsoft.com/office/powerpoint/2010/main" val="41280046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5" name="Diagram 4"/>
          <p:cNvGraphicFramePr/>
          <p:nvPr>
            <p:extLst>
              <p:ext uri="{D42A27DB-BD31-4B8C-83A1-F6EECF244321}">
                <p14:modId xmlns:p14="http://schemas.microsoft.com/office/powerpoint/2010/main" val="3363344469"/>
              </p:ext>
            </p:extLst>
          </p:nvPr>
        </p:nvGraphicFramePr>
        <p:xfrm>
          <a:off x="1592425" y="461864"/>
          <a:ext cx="9007151" cy="59342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7084926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p:txBody>
          <a:bodyPr/>
          <a:lstStyle/>
          <a:p>
            <a:r>
              <a:rPr lang="en-US" sz="4400" b="1" dirty="0">
                <a:latin typeface="Source Sans Pro" panose="020B0503030403020204" pitchFamily="34" charset="0"/>
                <a:ea typeface="Source Sans Pro" panose="020B0503030403020204" pitchFamily="34" charset="0"/>
              </a:rPr>
              <a:t>So what is the difference?</a:t>
            </a:r>
          </a:p>
        </p:txBody>
      </p:sp>
      <p:graphicFrame>
        <p:nvGraphicFramePr>
          <p:cNvPr id="9" name="Content Placeholder 11"/>
          <p:cNvGraphicFramePr>
            <a:graphicFrameLocks noGrp="1"/>
          </p:cNvGraphicFramePr>
          <p:nvPr>
            <p:ph idx="1"/>
            <p:extLst>
              <p:ext uri="{D42A27DB-BD31-4B8C-83A1-F6EECF244321}">
                <p14:modId xmlns:p14="http://schemas.microsoft.com/office/powerpoint/2010/main" val="493621195"/>
              </p:ext>
            </p:extLst>
          </p:nvPr>
        </p:nvGraphicFramePr>
        <p:xfrm>
          <a:off x="912813" y="2133600"/>
          <a:ext cx="10466387" cy="37782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26185074"/>
      </p:ext>
    </p:extLst>
  </p:cSld>
  <p:clrMapOvr>
    <a:masterClrMapping/>
  </p:clrMapOvr>
</p:sld>
</file>

<file path=ppt/theme/theme1.xml><?xml version="1.0" encoding="utf-8"?>
<a:theme xmlns:a="http://schemas.openxmlformats.org/drawingml/2006/main" name="HR powerpoint theme">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spDef>
      <a:spPr>
        <a:solidFill>
          <a:schemeClr val="tx2"/>
        </a:solidFill>
      </a:spPr>
      <a:bodyPr rtlCol="0" anchor="ctr"/>
      <a:lstStyle>
        <a:defPPr algn="ctr">
          <a:defRPr dirty="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HR powerpoint theme" id="{0B486582-A0EE-451D-93B8-F1E15523D69B}" vid="{CC5B58C6-93DF-4E15-95B3-4584E0E4EA9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9202</TotalTime>
  <Words>1998</Words>
  <Application>Microsoft Office PowerPoint</Application>
  <PresentationFormat>Widescreen</PresentationFormat>
  <Paragraphs>438</Paragraphs>
  <Slides>33</Slides>
  <Notes>33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33</vt:i4>
      </vt:variant>
    </vt:vector>
  </HeadingPairs>
  <TitlesOfParts>
    <vt:vector size="42" baseType="lpstr">
      <vt:lpstr>Arial</vt:lpstr>
      <vt:lpstr>Calibri</vt:lpstr>
      <vt:lpstr>Century</vt:lpstr>
      <vt:lpstr>Century Gothic</vt:lpstr>
      <vt:lpstr>Courier New</vt:lpstr>
      <vt:lpstr>Gill Sans MT</vt:lpstr>
      <vt:lpstr>Source Sans Pro</vt:lpstr>
      <vt:lpstr>Wingdings 3</vt:lpstr>
      <vt:lpstr>HR powerpoint theme</vt:lpstr>
      <vt:lpstr>Hiring Foundations For Supervisors</vt:lpstr>
      <vt:lpstr>PowerPoint Presentation</vt:lpstr>
      <vt:lpstr>Your HR Services Team</vt:lpstr>
      <vt:lpstr>Objectives—By the end of this session, you will be able to:</vt:lpstr>
      <vt:lpstr>Opening Question…</vt:lpstr>
      <vt:lpstr>Civil Service &amp; Personnel Rules</vt:lpstr>
      <vt:lpstr>Based on the Position Description video you viewed prior to today,  what is the difference between a…   Position Description and  Class Specification?</vt:lpstr>
      <vt:lpstr>PowerPoint Presentation</vt:lpstr>
      <vt:lpstr>So what is the difference?</vt:lpstr>
      <vt:lpstr>Recruitment Process</vt:lpstr>
      <vt:lpstr>Equitable Hiring Plan</vt:lpstr>
      <vt:lpstr>Requisition</vt:lpstr>
      <vt:lpstr>Posting</vt:lpstr>
      <vt:lpstr>Minimum Qualifications (MQs)</vt:lpstr>
      <vt:lpstr>PowerPoint Presentation</vt:lpstr>
      <vt:lpstr>Test Development</vt:lpstr>
      <vt:lpstr>Screening</vt:lpstr>
      <vt:lpstr>Test Administration</vt:lpstr>
      <vt:lpstr> Eligible List</vt:lpstr>
      <vt:lpstr> Referrals</vt:lpstr>
      <vt:lpstr>Interview</vt:lpstr>
      <vt:lpstr>Reference Checks</vt:lpstr>
      <vt:lpstr>Red Flag Review</vt:lpstr>
      <vt:lpstr>Red Flag Inquiry/Response Example</vt:lpstr>
      <vt:lpstr>Background Checks</vt:lpstr>
      <vt:lpstr>Job Offer</vt:lpstr>
      <vt:lpstr>Close out Process</vt:lpstr>
      <vt:lpstr>Recruitment Cycle</vt:lpstr>
      <vt:lpstr>Our objectives were that by the end of this session, you would be able to:</vt:lpstr>
      <vt:lpstr>HIRING MANAGER RESOURCES  - Supervisor Resource Hiring Page - OHC Users Guide - Job Family Charts - Manager’s Guide to Interviews/Background Checks - Hourly Orientation Materials - Workplace Accommodations </vt:lpstr>
      <vt:lpstr>Accommodations (ADA)</vt:lpstr>
      <vt:lpstr>PowerPoint Presentation</vt:lpstr>
      <vt:lpstr>Thank you for joining us today!</vt:lpstr>
    </vt:vector>
  </TitlesOfParts>
  <Company>City of Madison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Abdel-Halim, Emaan</dc:creator>
  <cp:lastModifiedBy>Jamieson, Emily L</cp:lastModifiedBy>
  <cp:revision>860</cp:revision>
  <cp:lastPrinted>2018-08-17T17:35:34Z</cp:lastPrinted>
  <dcterms:created xsi:type="dcterms:W3CDTF">2018-07-22T01:47:46Z</dcterms:created>
  <dcterms:modified xsi:type="dcterms:W3CDTF">2025-09-18T19:10:17Z</dcterms:modified>
</cp:coreProperties>
</file>