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4" r:id="rId87"/>
  </p:sldMasterIdLst>
  <p:notesMasterIdLst>
    <p:notesMasterId r:id="rId92"/>
  </p:notesMasterIdLst>
  <p:handoutMasterIdLst>
    <p:handoutMasterId r:id="rId93"/>
  </p:handoutMasterIdLst>
  <p:sldIdLst>
    <p:sldId id="257" r:id="rId88"/>
    <p:sldId id="299" r:id="rId89"/>
    <p:sldId id="300" r:id="rId90"/>
    <p:sldId id="301" r:id="rId91"/>
  </p:sldIdLst>
  <p:sldSz cx="12192000" cy="6858000"/>
  <p:notesSz cx="6858000" cy="9144000"/>
  <p:defaultTextStyle>
    <a:defPPr>
      <a:defRPr lang="en-US"/>
    </a:defPPr>
    <a:lvl1pPr marL="0" algn="l" defTabSz="806754" rtl="0" eaLnBrk="1" latinLnBrk="0" hangingPunct="1">
      <a:defRPr sz="1588" kern="1200">
        <a:solidFill>
          <a:schemeClr val="tx1"/>
        </a:solidFill>
        <a:latin typeface="+mn-lt"/>
        <a:ea typeface="+mn-ea"/>
        <a:cs typeface="+mn-cs"/>
      </a:defRPr>
    </a:lvl1pPr>
    <a:lvl2pPr marL="403378" algn="l" defTabSz="806754" rtl="0" eaLnBrk="1" latinLnBrk="0" hangingPunct="1">
      <a:defRPr sz="1588" kern="1200">
        <a:solidFill>
          <a:schemeClr val="tx1"/>
        </a:solidFill>
        <a:latin typeface="+mn-lt"/>
        <a:ea typeface="+mn-ea"/>
        <a:cs typeface="+mn-cs"/>
      </a:defRPr>
    </a:lvl2pPr>
    <a:lvl3pPr marL="806754" algn="l" defTabSz="806754" rtl="0" eaLnBrk="1" latinLnBrk="0" hangingPunct="1">
      <a:defRPr sz="1588" kern="1200">
        <a:solidFill>
          <a:schemeClr val="tx1"/>
        </a:solidFill>
        <a:latin typeface="+mn-lt"/>
        <a:ea typeface="+mn-ea"/>
        <a:cs typeface="+mn-cs"/>
      </a:defRPr>
    </a:lvl3pPr>
    <a:lvl4pPr marL="1210132" algn="l" defTabSz="806754" rtl="0" eaLnBrk="1" latinLnBrk="0" hangingPunct="1">
      <a:defRPr sz="1588" kern="1200">
        <a:solidFill>
          <a:schemeClr val="tx1"/>
        </a:solidFill>
        <a:latin typeface="+mn-lt"/>
        <a:ea typeface="+mn-ea"/>
        <a:cs typeface="+mn-cs"/>
      </a:defRPr>
    </a:lvl4pPr>
    <a:lvl5pPr marL="1613510" algn="l" defTabSz="806754" rtl="0" eaLnBrk="1" latinLnBrk="0" hangingPunct="1">
      <a:defRPr sz="1588" kern="1200">
        <a:solidFill>
          <a:schemeClr val="tx1"/>
        </a:solidFill>
        <a:latin typeface="+mn-lt"/>
        <a:ea typeface="+mn-ea"/>
        <a:cs typeface="+mn-cs"/>
      </a:defRPr>
    </a:lvl5pPr>
    <a:lvl6pPr marL="2016888" algn="l" defTabSz="806754" rtl="0" eaLnBrk="1" latinLnBrk="0" hangingPunct="1">
      <a:defRPr sz="1588" kern="1200">
        <a:solidFill>
          <a:schemeClr val="tx1"/>
        </a:solidFill>
        <a:latin typeface="+mn-lt"/>
        <a:ea typeface="+mn-ea"/>
        <a:cs typeface="+mn-cs"/>
      </a:defRPr>
    </a:lvl6pPr>
    <a:lvl7pPr marL="2420265" algn="l" defTabSz="806754" rtl="0" eaLnBrk="1" latinLnBrk="0" hangingPunct="1">
      <a:defRPr sz="1588" kern="1200">
        <a:solidFill>
          <a:schemeClr val="tx1"/>
        </a:solidFill>
        <a:latin typeface="+mn-lt"/>
        <a:ea typeface="+mn-ea"/>
        <a:cs typeface="+mn-cs"/>
      </a:defRPr>
    </a:lvl7pPr>
    <a:lvl8pPr marL="2823643" algn="l" defTabSz="806754" rtl="0" eaLnBrk="1" latinLnBrk="0" hangingPunct="1">
      <a:defRPr sz="1588" kern="1200">
        <a:solidFill>
          <a:schemeClr val="tx1"/>
        </a:solidFill>
        <a:latin typeface="+mn-lt"/>
        <a:ea typeface="+mn-ea"/>
        <a:cs typeface="+mn-cs"/>
      </a:defRPr>
    </a:lvl8pPr>
    <a:lvl9pPr marL="3227019" algn="l" defTabSz="806754" rtl="0" eaLnBrk="1" latinLnBrk="0" hangingPunct="1">
      <a:defRPr sz="158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57677E1-A984-D867-3505-1A33F440E4B7}" name="Walsky, Samantha" initials="WS" userId="S::a683123@fmr.com::bbaf712a-f74d-4966-9499-a3b28157490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ward, Blake" initials="HB" lastIdx="25" clrIdx="0">
    <p:extLst>
      <p:ext uri="{19B8F6BF-5375-455C-9EA6-DF929625EA0E}">
        <p15:presenceInfo xmlns:p15="http://schemas.microsoft.com/office/powerpoint/2012/main" userId="S::a555859@FMR.COM::7c578da4-1aed-4518-9254-7cd9ea7da898" providerId="AD"/>
      </p:ext>
    </p:extLst>
  </p:cmAuthor>
  <p:cmAuthor id="2" name="Berberich, Mary Beth" initials="BMB" lastIdx="18" clrIdx="1">
    <p:extLst>
      <p:ext uri="{19B8F6BF-5375-455C-9EA6-DF929625EA0E}">
        <p15:presenceInfo xmlns:p15="http://schemas.microsoft.com/office/powerpoint/2012/main" userId="S::a575462@dsdom1.dsroot.fmr.com::0a2b8128-9b7b-4280-b401-935fff8b4e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8727"/>
    <a:srgbClr val="F7F4E4"/>
    <a:srgbClr val="6AD539"/>
    <a:srgbClr val="044014"/>
    <a:srgbClr val="3C5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76" d="100"/>
          <a:sy n="76" d="100"/>
        </p:scale>
        <p:origin x="857" y="218"/>
      </p:cViewPr>
      <p:guideLst>
        <p:guide orient="horz" pos="43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slide" Target="slides/slide2.xml"/><Relationship Id="rId16" Type="http://schemas.openxmlformats.org/officeDocument/2006/relationships/customXml" Target="../customXml/item16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5" Type="http://schemas.openxmlformats.org/officeDocument/2006/relationships/customXml" Target="../customXml/item5.xml"/><Relationship Id="rId90" Type="http://schemas.openxmlformats.org/officeDocument/2006/relationships/slide" Target="slides/slide3.xml"/><Relationship Id="rId95" Type="http://schemas.openxmlformats.org/officeDocument/2006/relationships/presProps" Target="presProps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83" Type="http://schemas.openxmlformats.org/officeDocument/2006/relationships/customXml" Target="../customXml/item83.xml"/><Relationship Id="rId88" Type="http://schemas.openxmlformats.org/officeDocument/2006/relationships/slide" Target="slides/slide1.xml"/><Relationship Id="rId91" Type="http://schemas.openxmlformats.org/officeDocument/2006/relationships/slide" Target="slides/slide4.xml"/><Relationship Id="rId9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94" Type="http://schemas.openxmlformats.org/officeDocument/2006/relationships/commentAuthors" Target="commentAuthors.xml"/><Relationship Id="rId99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theme" Target="theme/theme1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slideMaster" Target="slideMasters/slideMaster1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handoutMaster" Target="handoutMasters/handoutMaster1.xml"/><Relationship Id="rId9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87DBDC-88F3-D490-A051-368ED19BB0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B2CE5C-AFF7-6921-6248-41393B3612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A88A4-D514-46C5-975E-82B3EB402A37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FCE9DF-5270-2E59-6950-F75F2B8B46D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FC43D4-9FDF-005F-96DB-85F24E720C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22D0E-FE33-4E77-BEC1-C0105F42E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49188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 Light" panose="020F0302020204030204" pitchFamily="34" charset="0"/>
              </a:defRPr>
            </a:lvl1pPr>
          </a:lstStyle>
          <a:p>
            <a:fld id="{4E227123-2CB7-C54E-82EF-CE2B4F4595EF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 Light" panose="020F0302020204030204" pitchFamily="34" charset="0"/>
              </a:defRPr>
            </a:lvl1pPr>
          </a:lstStyle>
          <a:p>
            <a:fld id="{0E92D164-6E69-5949-903B-16426CF504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63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54" rtl="0" eaLnBrk="1" latinLnBrk="0" hangingPunct="1">
      <a:defRPr sz="1059" b="0" i="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03378" algn="l" defTabSz="806754" rtl="0" eaLnBrk="1" latinLnBrk="0" hangingPunct="1">
      <a:defRPr sz="1059" b="0" i="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806754" algn="l" defTabSz="806754" rtl="0" eaLnBrk="1" latinLnBrk="0" hangingPunct="1">
      <a:defRPr sz="1059" b="0" i="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210132" algn="l" defTabSz="806754" rtl="0" eaLnBrk="1" latinLnBrk="0" hangingPunct="1">
      <a:defRPr sz="1059" b="0" i="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613510" algn="l" defTabSz="806754" rtl="0" eaLnBrk="1" latinLnBrk="0" hangingPunct="1">
      <a:defRPr sz="1059" b="0" i="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016888" algn="l" defTabSz="806754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265" algn="l" defTabSz="806754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643" algn="l" defTabSz="806754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019" algn="l" defTabSz="806754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2D164-6E69-5949-903B-16426CF5048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45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E4273-1BC9-094E-91EB-6249D7D6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C2203-B2C8-CE43-993C-749A69621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5BFBC55-CFB3-E64F-8BCC-34A4E1FBD2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718459-8F12-5C4A-BBEE-6E2FB538B53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XXXXXX.X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0875974-ED16-57F4-339F-305D1EC7FE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520" y="1364321"/>
            <a:ext cx="11014393" cy="589711"/>
          </a:xfrm>
        </p:spPr>
        <p:txBody>
          <a:bodyPr lIns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457199" indent="0">
              <a:buNone/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1A9B4FE-C485-5779-536F-1D321715E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33399"/>
            <a:ext cx="11014393" cy="82083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algn="l" defTabSz="806846" rtl="0" eaLnBrk="1" latinLnBrk="0" hangingPunct="1">
              <a:lnSpc>
                <a:spcPct val="80000"/>
              </a:lnSpc>
              <a:defRPr lang="en-US" sz="32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49422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01C9D940-189B-B245-80DF-245C34742B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0083" y="532790"/>
            <a:ext cx="6671918" cy="484673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656D7F0-19E7-61FF-0A67-7B05BFEAA15C}"/>
              </a:ext>
            </a:extLst>
          </p:cNvPr>
          <p:cNvSpPr/>
          <p:nvPr userDrawn="1"/>
        </p:nvSpPr>
        <p:spPr>
          <a:xfrm>
            <a:off x="1" y="532790"/>
            <a:ext cx="5587986" cy="48467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Fidelity Sans Lt" panose="020B0303030202020204" pitchFamily="34" charset="77"/>
            </a:endParaRPr>
          </a:p>
        </p:txBody>
      </p:sp>
      <p:sp>
        <p:nvSpPr>
          <p:cNvPr id="28" name="Parallelogram 34">
            <a:extLst>
              <a:ext uri="{FF2B5EF4-FFF2-40B4-BE49-F238E27FC236}">
                <a16:creationId xmlns:a16="http://schemas.microsoft.com/office/drawing/2014/main" id="{F7FCAEF6-7434-D5FE-DD5A-FDE75261AB6F}"/>
              </a:ext>
            </a:extLst>
          </p:cNvPr>
          <p:cNvSpPr/>
          <p:nvPr userDrawn="1"/>
        </p:nvSpPr>
        <p:spPr>
          <a:xfrm>
            <a:off x="1917426" y="532790"/>
            <a:ext cx="5820643" cy="4846731"/>
          </a:xfrm>
          <a:custGeom>
            <a:avLst/>
            <a:gdLst>
              <a:gd name="connsiteX0" fmla="*/ 0 w 5161265"/>
              <a:gd name="connsiteY0" fmla="*/ 4297680 h 4297680"/>
              <a:gd name="connsiteX1" fmla="*/ 1711637 w 5161265"/>
              <a:gd name="connsiteY1" fmla="*/ 0 h 4297680"/>
              <a:gd name="connsiteX2" fmla="*/ 5161265 w 5161265"/>
              <a:gd name="connsiteY2" fmla="*/ 0 h 4297680"/>
              <a:gd name="connsiteX3" fmla="*/ 3449628 w 5161265"/>
              <a:gd name="connsiteY3" fmla="*/ 4297680 h 4297680"/>
              <a:gd name="connsiteX4" fmla="*/ 0 w 5161265"/>
              <a:gd name="connsiteY4" fmla="*/ 4297680 h 4297680"/>
              <a:gd name="connsiteX0" fmla="*/ 0 w 5161265"/>
              <a:gd name="connsiteY0" fmla="*/ 4297680 h 4297680"/>
              <a:gd name="connsiteX1" fmla="*/ 1711637 w 5161265"/>
              <a:gd name="connsiteY1" fmla="*/ 0 h 4297680"/>
              <a:gd name="connsiteX2" fmla="*/ 5161265 w 5161265"/>
              <a:gd name="connsiteY2" fmla="*/ 0 h 4297680"/>
              <a:gd name="connsiteX3" fmla="*/ 3414002 w 5161265"/>
              <a:gd name="connsiteY3" fmla="*/ 4297680 h 4297680"/>
              <a:gd name="connsiteX4" fmla="*/ 0 w 5161265"/>
              <a:gd name="connsiteY4" fmla="*/ 429768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1265" h="4297680">
                <a:moveTo>
                  <a:pt x="0" y="4297680"/>
                </a:moveTo>
                <a:lnTo>
                  <a:pt x="1711637" y="0"/>
                </a:lnTo>
                <a:lnTo>
                  <a:pt x="5161265" y="0"/>
                </a:lnTo>
                <a:lnTo>
                  <a:pt x="3414002" y="4297680"/>
                </a:lnTo>
                <a:lnTo>
                  <a:pt x="0" y="4297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Fidelity Sans Lt" panose="020B0303030202020204" pitchFamily="34" charset="77"/>
            </a:endParaRPr>
          </a:p>
        </p:txBody>
      </p:sp>
      <p:sp>
        <p:nvSpPr>
          <p:cNvPr id="29" name="Parallelogram 28">
            <a:extLst>
              <a:ext uri="{FF2B5EF4-FFF2-40B4-BE49-F238E27FC236}">
                <a16:creationId xmlns:a16="http://schemas.microsoft.com/office/drawing/2014/main" id="{03628806-6DC4-587A-B9AF-558C87200D1E}"/>
              </a:ext>
            </a:extLst>
          </p:cNvPr>
          <p:cNvSpPr/>
          <p:nvPr userDrawn="1"/>
        </p:nvSpPr>
        <p:spPr>
          <a:xfrm>
            <a:off x="5756379" y="532790"/>
            <a:ext cx="3301084" cy="4846731"/>
          </a:xfrm>
          <a:prstGeom prst="parallelogram">
            <a:avLst>
              <a:gd name="adj" fmla="val 59819"/>
            </a:avLst>
          </a:prstGeom>
          <a:gradFill>
            <a:gsLst>
              <a:gs pos="19000">
                <a:schemeClr val="accent3">
                  <a:alpha val="48000"/>
                </a:schemeClr>
              </a:gs>
              <a:gs pos="98000">
                <a:schemeClr val="accent5">
                  <a:alpha val="69204"/>
                  <a:lumMod val="10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E4273-1BC9-094E-91EB-6249D7D6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C2203-B2C8-CE43-993C-749A69621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5BFBC55-CFB3-E64F-8BCC-34A4E1FBD2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A01BB8-DD38-E444-A81F-FD2636F4D47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XXXXXX.X</a:t>
            </a:r>
          </a:p>
        </p:txBody>
      </p:sp>
      <p:sp>
        <p:nvSpPr>
          <p:cNvPr id="8" name="Rounded Rectangle 7">
            <a:hlinkClick r:id="" action="ppaction://noaction"/>
            <a:extLst>
              <a:ext uri="{FF2B5EF4-FFF2-40B4-BE49-F238E27FC236}">
                <a16:creationId xmlns:a16="http://schemas.microsoft.com/office/drawing/2014/main" id="{8BB67684-8B65-8D42-153E-010255E6490F}"/>
              </a:ext>
            </a:extLst>
          </p:cNvPr>
          <p:cNvSpPr/>
          <p:nvPr userDrawn="1"/>
        </p:nvSpPr>
        <p:spPr>
          <a:xfrm rot="10800000">
            <a:off x="191849" y="-32339"/>
            <a:ext cx="2035789" cy="588146"/>
          </a:xfrm>
          <a:prstGeom prst="roundRect">
            <a:avLst>
              <a:gd name="adj" fmla="val 0"/>
            </a:avLst>
          </a:prstGeom>
          <a:solidFill>
            <a:schemeClr val="accent5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 i="0">
              <a:latin typeface="Calibri" panose="020F0502020204030204" pitchFamily="34" charset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EF38010-3DFD-44C4-9CCF-DFF7EF3EEB4C}"/>
              </a:ext>
            </a:extLst>
          </p:cNvPr>
          <p:cNvSpPr/>
          <p:nvPr userDrawn="1"/>
        </p:nvSpPr>
        <p:spPr>
          <a:xfrm>
            <a:off x="922008" y="1352407"/>
            <a:ext cx="5246727" cy="2640791"/>
          </a:xfrm>
          <a:custGeom>
            <a:avLst/>
            <a:gdLst>
              <a:gd name="connsiteX0" fmla="*/ 0 w 5246727"/>
              <a:gd name="connsiteY0" fmla="*/ 0 h 2640791"/>
              <a:gd name="connsiteX1" fmla="*/ 1208995 w 5246727"/>
              <a:gd name="connsiteY1" fmla="*/ 2498 h 2640791"/>
              <a:gd name="connsiteX2" fmla="*/ 1208990 w 5246727"/>
              <a:gd name="connsiteY2" fmla="*/ 0 h 2640791"/>
              <a:gd name="connsiteX3" fmla="*/ 5246727 w 5246727"/>
              <a:gd name="connsiteY3" fmla="*/ 8342 h 2640791"/>
              <a:gd name="connsiteX4" fmla="*/ 4203782 w 5246727"/>
              <a:gd name="connsiteY4" fmla="*/ 2640791 h 2640791"/>
              <a:gd name="connsiteX5" fmla="*/ 2997633 w 5246727"/>
              <a:gd name="connsiteY5" fmla="*/ 2633620 h 2640791"/>
              <a:gd name="connsiteX6" fmla="*/ 2994792 w 5246727"/>
              <a:gd name="connsiteY6" fmla="*/ 2640791 h 2640791"/>
              <a:gd name="connsiteX7" fmla="*/ 4949 w 5246727"/>
              <a:gd name="connsiteY7" fmla="*/ 2623015 h 2640791"/>
              <a:gd name="connsiteX8" fmla="*/ 0 w 5246727"/>
              <a:gd name="connsiteY8" fmla="*/ 0 h 264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46727" h="2640791">
                <a:moveTo>
                  <a:pt x="0" y="0"/>
                </a:moveTo>
                <a:lnTo>
                  <a:pt x="1208995" y="2498"/>
                </a:lnTo>
                <a:lnTo>
                  <a:pt x="1208990" y="0"/>
                </a:lnTo>
                <a:lnTo>
                  <a:pt x="5246727" y="8342"/>
                </a:lnTo>
                <a:lnTo>
                  <a:pt x="4203782" y="2640791"/>
                </a:lnTo>
                <a:lnTo>
                  <a:pt x="2997633" y="2633620"/>
                </a:lnTo>
                <a:lnTo>
                  <a:pt x="2994792" y="2640791"/>
                </a:lnTo>
                <a:lnTo>
                  <a:pt x="4949" y="2623015"/>
                </a:lnTo>
                <a:cubicBezTo>
                  <a:pt x="3299" y="1748675"/>
                  <a:pt x="1650" y="874339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BF3DEDD-4D97-16AC-C4F3-62C665069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9179" y="2183598"/>
            <a:ext cx="4098908" cy="97840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defRPr lang="en-US" sz="4400" b="1" dirty="0">
                <a:solidFill>
                  <a:schemeClr val="accent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defTabSz="806846">
              <a:lnSpc>
                <a:spcPct val="70000"/>
              </a:lnSpc>
            </a:pPr>
            <a:r>
              <a:rPr lang="en-US" sz="4400" b="1">
                <a:solidFill>
                  <a:schemeClr val="accent1"/>
                </a:solidFill>
                <a:latin typeface="+mn-lt"/>
              </a:rPr>
              <a:t>Divider headline, no subhead</a:t>
            </a:r>
          </a:p>
        </p:txBody>
      </p:sp>
    </p:spTree>
    <p:extLst>
      <p:ext uri="{BB962C8B-B14F-4D97-AF65-F5344CB8AC3E}">
        <p14:creationId xmlns:p14="http://schemas.microsoft.com/office/powerpoint/2010/main" val="3990319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01C9D940-189B-B245-80DF-245C34742B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0083" y="532790"/>
            <a:ext cx="6671918" cy="484673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656D7F0-19E7-61FF-0A67-7B05BFEAA15C}"/>
              </a:ext>
            </a:extLst>
          </p:cNvPr>
          <p:cNvSpPr/>
          <p:nvPr userDrawn="1"/>
        </p:nvSpPr>
        <p:spPr>
          <a:xfrm>
            <a:off x="1" y="532790"/>
            <a:ext cx="5587986" cy="48467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Fidelity Sans Lt" panose="020B0303030202020204" pitchFamily="34" charset="77"/>
            </a:endParaRPr>
          </a:p>
        </p:txBody>
      </p:sp>
      <p:sp>
        <p:nvSpPr>
          <p:cNvPr id="28" name="Parallelogram 34">
            <a:extLst>
              <a:ext uri="{FF2B5EF4-FFF2-40B4-BE49-F238E27FC236}">
                <a16:creationId xmlns:a16="http://schemas.microsoft.com/office/drawing/2014/main" id="{F7FCAEF6-7434-D5FE-DD5A-FDE75261AB6F}"/>
              </a:ext>
            </a:extLst>
          </p:cNvPr>
          <p:cNvSpPr/>
          <p:nvPr userDrawn="1"/>
        </p:nvSpPr>
        <p:spPr>
          <a:xfrm>
            <a:off x="1917426" y="532790"/>
            <a:ext cx="5820643" cy="4846731"/>
          </a:xfrm>
          <a:custGeom>
            <a:avLst/>
            <a:gdLst>
              <a:gd name="connsiteX0" fmla="*/ 0 w 5161265"/>
              <a:gd name="connsiteY0" fmla="*/ 4297680 h 4297680"/>
              <a:gd name="connsiteX1" fmla="*/ 1711637 w 5161265"/>
              <a:gd name="connsiteY1" fmla="*/ 0 h 4297680"/>
              <a:gd name="connsiteX2" fmla="*/ 5161265 w 5161265"/>
              <a:gd name="connsiteY2" fmla="*/ 0 h 4297680"/>
              <a:gd name="connsiteX3" fmla="*/ 3449628 w 5161265"/>
              <a:gd name="connsiteY3" fmla="*/ 4297680 h 4297680"/>
              <a:gd name="connsiteX4" fmla="*/ 0 w 5161265"/>
              <a:gd name="connsiteY4" fmla="*/ 4297680 h 4297680"/>
              <a:gd name="connsiteX0" fmla="*/ 0 w 5161265"/>
              <a:gd name="connsiteY0" fmla="*/ 4297680 h 4297680"/>
              <a:gd name="connsiteX1" fmla="*/ 1711637 w 5161265"/>
              <a:gd name="connsiteY1" fmla="*/ 0 h 4297680"/>
              <a:gd name="connsiteX2" fmla="*/ 5161265 w 5161265"/>
              <a:gd name="connsiteY2" fmla="*/ 0 h 4297680"/>
              <a:gd name="connsiteX3" fmla="*/ 3414002 w 5161265"/>
              <a:gd name="connsiteY3" fmla="*/ 4297680 h 4297680"/>
              <a:gd name="connsiteX4" fmla="*/ 0 w 5161265"/>
              <a:gd name="connsiteY4" fmla="*/ 429768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1265" h="4297680">
                <a:moveTo>
                  <a:pt x="0" y="4297680"/>
                </a:moveTo>
                <a:lnTo>
                  <a:pt x="1711637" y="0"/>
                </a:lnTo>
                <a:lnTo>
                  <a:pt x="5161265" y="0"/>
                </a:lnTo>
                <a:lnTo>
                  <a:pt x="3414002" y="4297680"/>
                </a:lnTo>
                <a:lnTo>
                  <a:pt x="0" y="4297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Fidelity Sans Lt" panose="020B0303030202020204" pitchFamily="34" charset="77"/>
            </a:endParaRPr>
          </a:p>
        </p:txBody>
      </p:sp>
      <p:sp>
        <p:nvSpPr>
          <p:cNvPr id="29" name="Parallelogram 28">
            <a:extLst>
              <a:ext uri="{FF2B5EF4-FFF2-40B4-BE49-F238E27FC236}">
                <a16:creationId xmlns:a16="http://schemas.microsoft.com/office/drawing/2014/main" id="{03628806-6DC4-587A-B9AF-558C87200D1E}"/>
              </a:ext>
            </a:extLst>
          </p:cNvPr>
          <p:cNvSpPr/>
          <p:nvPr userDrawn="1"/>
        </p:nvSpPr>
        <p:spPr>
          <a:xfrm>
            <a:off x="5756379" y="532790"/>
            <a:ext cx="3301084" cy="4846731"/>
          </a:xfrm>
          <a:prstGeom prst="parallelogram">
            <a:avLst>
              <a:gd name="adj" fmla="val 59819"/>
            </a:avLst>
          </a:prstGeom>
          <a:gradFill>
            <a:gsLst>
              <a:gs pos="19000">
                <a:schemeClr val="accent3">
                  <a:alpha val="48000"/>
                </a:schemeClr>
              </a:gs>
              <a:gs pos="98000">
                <a:schemeClr val="accent5">
                  <a:alpha val="69204"/>
                  <a:lumMod val="10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E4273-1BC9-094E-91EB-6249D7D6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C2203-B2C8-CE43-993C-749A69621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5BFBC55-CFB3-E64F-8BCC-34A4E1FBD2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A01BB8-DD38-E444-A81F-FD2636F4D47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XXXXXX.X</a:t>
            </a:r>
          </a:p>
        </p:txBody>
      </p:sp>
      <p:sp>
        <p:nvSpPr>
          <p:cNvPr id="8" name="Rounded Rectangle 7">
            <a:hlinkClick r:id="" action="ppaction://noaction"/>
            <a:extLst>
              <a:ext uri="{FF2B5EF4-FFF2-40B4-BE49-F238E27FC236}">
                <a16:creationId xmlns:a16="http://schemas.microsoft.com/office/drawing/2014/main" id="{8BB67684-8B65-8D42-153E-010255E6490F}"/>
              </a:ext>
            </a:extLst>
          </p:cNvPr>
          <p:cNvSpPr/>
          <p:nvPr userDrawn="1"/>
        </p:nvSpPr>
        <p:spPr>
          <a:xfrm rot="10800000">
            <a:off x="191849" y="-32339"/>
            <a:ext cx="2035789" cy="588146"/>
          </a:xfrm>
          <a:prstGeom prst="roundRect">
            <a:avLst>
              <a:gd name="adj" fmla="val 0"/>
            </a:avLst>
          </a:prstGeom>
          <a:solidFill>
            <a:schemeClr val="accent5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 i="0">
              <a:latin typeface="Calibri" panose="020F0502020204030204" pitchFamily="34" charset="0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35CABC7-2A1A-732C-EA4D-9EB2A4EE91C1}"/>
              </a:ext>
            </a:extLst>
          </p:cNvPr>
          <p:cNvSpPr/>
          <p:nvPr userDrawn="1"/>
        </p:nvSpPr>
        <p:spPr>
          <a:xfrm>
            <a:off x="922008" y="1352407"/>
            <a:ext cx="5246727" cy="2640791"/>
          </a:xfrm>
          <a:custGeom>
            <a:avLst/>
            <a:gdLst>
              <a:gd name="connsiteX0" fmla="*/ 0 w 5246727"/>
              <a:gd name="connsiteY0" fmla="*/ 0 h 2640791"/>
              <a:gd name="connsiteX1" fmla="*/ 1208995 w 5246727"/>
              <a:gd name="connsiteY1" fmla="*/ 2498 h 2640791"/>
              <a:gd name="connsiteX2" fmla="*/ 1208990 w 5246727"/>
              <a:gd name="connsiteY2" fmla="*/ 0 h 2640791"/>
              <a:gd name="connsiteX3" fmla="*/ 5246727 w 5246727"/>
              <a:gd name="connsiteY3" fmla="*/ 8342 h 2640791"/>
              <a:gd name="connsiteX4" fmla="*/ 4203782 w 5246727"/>
              <a:gd name="connsiteY4" fmla="*/ 2640791 h 2640791"/>
              <a:gd name="connsiteX5" fmla="*/ 2997633 w 5246727"/>
              <a:gd name="connsiteY5" fmla="*/ 2633620 h 2640791"/>
              <a:gd name="connsiteX6" fmla="*/ 2994792 w 5246727"/>
              <a:gd name="connsiteY6" fmla="*/ 2640791 h 2640791"/>
              <a:gd name="connsiteX7" fmla="*/ 4949 w 5246727"/>
              <a:gd name="connsiteY7" fmla="*/ 2623015 h 2640791"/>
              <a:gd name="connsiteX8" fmla="*/ 0 w 5246727"/>
              <a:gd name="connsiteY8" fmla="*/ 0 h 264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46727" h="2640791">
                <a:moveTo>
                  <a:pt x="0" y="0"/>
                </a:moveTo>
                <a:lnTo>
                  <a:pt x="1208995" y="2498"/>
                </a:lnTo>
                <a:lnTo>
                  <a:pt x="1208990" y="0"/>
                </a:lnTo>
                <a:lnTo>
                  <a:pt x="5246727" y="8342"/>
                </a:lnTo>
                <a:lnTo>
                  <a:pt x="4203782" y="2640791"/>
                </a:lnTo>
                <a:lnTo>
                  <a:pt x="2997633" y="2633620"/>
                </a:lnTo>
                <a:lnTo>
                  <a:pt x="2994792" y="2640791"/>
                </a:lnTo>
                <a:lnTo>
                  <a:pt x="4949" y="2623015"/>
                </a:lnTo>
                <a:cubicBezTo>
                  <a:pt x="3299" y="1748675"/>
                  <a:pt x="1650" y="874339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BF3DEDD-4D97-16AC-C4F3-62C665069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6679" y="1709662"/>
            <a:ext cx="3643884" cy="107074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400" b="1" dirty="0">
                <a:solidFill>
                  <a:schemeClr val="accent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defTabSz="806846">
              <a:lnSpc>
                <a:spcPct val="70000"/>
              </a:lnSpc>
            </a:pPr>
            <a:r>
              <a:rPr lang="en-US" sz="4400" b="1">
                <a:solidFill>
                  <a:schemeClr val="accent1"/>
                </a:solidFill>
                <a:latin typeface="+mn-lt"/>
              </a:rPr>
              <a:t>Divider </a:t>
            </a:r>
            <a:br>
              <a:rPr lang="en-US" sz="4400" b="1">
                <a:solidFill>
                  <a:schemeClr val="accent1"/>
                </a:solidFill>
                <a:latin typeface="+mn-lt"/>
              </a:rPr>
            </a:br>
            <a:r>
              <a:rPr lang="en-US" sz="4400" b="1">
                <a:solidFill>
                  <a:schemeClr val="accent1"/>
                </a:solidFill>
                <a:latin typeface="+mn-lt"/>
              </a:rPr>
              <a:t>headline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DB7D62C-9769-79A3-5077-FEE3F59CC8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6679" y="2990542"/>
            <a:ext cx="3367844" cy="492443"/>
          </a:xfr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dirty="0"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/>
              <a:t>A subhead that supports the headline can be two lines as well but not more. </a:t>
            </a:r>
          </a:p>
        </p:txBody>
      </p:sp>
    </p:spTree>
    <p:extLst>
      <p:ext uri="{BB962C8B-B14F-4D97-AF65-F5344CB8AC3E}">
        <p14:creationId xmlns:p14="http://schemas.microsoft.com/office/powerpoint/2010/main" val="18707888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ue hea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03767" y="368548"/>
            <a:ext cx="0" cy="242047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43897" y="193371"/>
            <a:ext cx="10514060" cy="607784"/>
          </a:xfrm>
          <a:prstGeom prst="rect">
            <a:avLst/>
          </a:prstGeom>
        </p:spPr>
        <p:txBody>
          <a:bodyPr vert="horz" lIns="0" tIns="0" rIns="73262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32510" y="6613382"/>
            <a:ext cx="332509" cy="8068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fld id="{F63E80C5-0C86-4341-B5AB-E27FCD255096}" type="slidenum">
              <a:rPr lang="en-US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0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spli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433150-3C0F-6C87-07CA-34B1CDC2E892}"/>
              </a:ext>
            </a:extLst>
          </p:cNvPr>
          <p:cNvSpPr/>
          <p:nvPr userDrawn="1"/>
        </p:nvSpPr>
        <p:spPr>
          <a:xfrm rot="10800000">
            <a:off x="0" y="531250"/>
            <a:ext cx="12192000" cy="40992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 i="0">
              <a:latin typeface="Calibri Light" panose="020F03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E4273-1BC9-094E-91EB-6249D7D6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C2203-B2C8-CE43-993C-749A69621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5BFBC55-CFB3-E64F-8BCC-34A4E1FBD2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718459-8F12-5C4A-BBEE-6E2FB538B53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XXXXXX.X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6D57B09-01BD-EE51-88C6-20873BB886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520" y="1364321"/>
            <a:ext cx="11014393" cy="589711"/>
          </a:xfrm>
        </p:spPr>
        <p:txBody>
          <a:bodyPr lIns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457199" indent="0">
              <a:buNone/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96C635C-6399-739D-6ADA-379DDD87F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33399"/>
            <a:ext cx="11014393" cy="82083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algn="l" defTabSz="806846" rtl="0" eaLnBrk="1" latinLnBrk="0" hangingPunct="1">
              <a:lnSpc>
                <a:spcPct val="80000"/>
              </a:lnSpc>
              <a:defRPr lang="en-US" sz="32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67009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Split background 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C8F072-E39E-F873-06F0-4FCF6006AACC}"/>
              </a:ext>
            </a:extLst>
          </p:cNvPr>
          <p:cNvSpPr/>
          <p:nvPr userDrawn="1"/>
        </p:nvSpPr>
        <p:spPr>
          <a:xfrm rot="10800000">
            <a:off x="0" y="531250"/>
            <a:ext cx="12192000" cy="40992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 i="0">
              <a:latin typeface="Calibri Light" panose="020F03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E4273-1BC9-094E-91EB-6249D7D6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C2203-B2C8-CE43-993C-749A69621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5BFBC55-CFB3-E64F-8BCC-34A4E1FBD2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A01BB8-DD38-E444-A81F-FD2636F4D47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XXXXXX.X</a:t>
            </a:r>
          </a:p>
        </p:txBody>
      </p:sp>
      <p:sp>
        <p:nvSpPr>
          <p:cNvPr id="8" name="Rounded Rectangle 7">
            <a:hlinkClick r:id="" action="ppaction://noaction"/>
            <a:extLst>
              <a:ext uri="{FF2B5EF4-FFF2-40B4-BE49-F238E27FC236}">
                <a16:creationId xmlns:a16="http://schemas.microsoft.com/office/drawing/2014/main" id="{8BB67684-8B65-8D42-153E-010255E6490F}"/>
              </a:ext>
            </a:extLst>
          </p:cNvPr>
          <p:cNvSpPr/>
          <p:nvPr userDrawn="1"/>
        </p:nvSpPr>
        <p:spPr>
          <a:xfrm rot="10800000">
            <a:off x="191849" y="-32339"/>
            <a:ext cx="2035789" cy="588146"/>
          </a:xfrm>
          <a:prstGeom prst="roundRect">
            <a:avLst>
              <a:gd name="adj" fmla="val 0"/>
            </a:avLst>
          </a:prstGeom>
          <a:solidFill>
            <a:schemeClr val="accent5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 i="0">
              <a:latin typeface="Calibri" panose="020F050202020403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BF3DEDD-4D97-16AC-C4F3-62C665069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31249"/>
            <a:ext cx="11014393" cy="82298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algn="l" defTabSz="806846" rtl="0" eaLnBrk="1" latinLnBrk="0" hangingPunct="1">
              <a:lnSpc>
                <a:spcPct val="80000"/>
              </a:lnSpc>
              <a:defRPr lang="en-US" sz="32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9689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 - Full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433150-3C0F-6C87-07CA-34B1CDC2E892}"/>
              </a:ext>
            </a:extLst>
          </p:cNvPr>
          <p:cNvSpPr/>
          <p:nvPr userDrawn="1"/>
        </p:nvSpPr>
        <p:spPr>
          <a:xfrm rot="10800000">
            <a:off x="0" y="531249"/>
            <a:ext cx="12192000" cy="63267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 i="0">
              <a:latin typeface="Calibri Light" panose="020F03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E4273-1BC9-094E-91EB-6249D7D6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C2203-B2C8-CE43-993C-749A69621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5BFBC55-CFB3-E64F-8BCC-34A4E1FBD2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718459-8F12-5C4A-BBEE-6E2FB538B53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XXXXXX.X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0FDDEBD-5FC4-0F0D-08FE-4A84834739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520" y="1364321"/>
            <a:ext cx="11014393" cy="589711"/>
          </a:xfrm>
        </p:spPr>
        <p:txBody>
          <a:bodyPr lIns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457199" indent="0">
              <a:buNone/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9361338-47F2-7970-CA3F-FAFB5395E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31247"/>
            <a:ext cx="11014393" cy="82298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algn="l" defTabSz="806846" rtl="0" eaLnBrk="1" latinLnBrk="0" hangingPunct="1">
              <a:lnSpc>
                <a:spcPct val="80000"/>
              </a:lnSpc>
              <a:defRPr lang="en-US" sz="32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3374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 - Gray background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433150-3C0F-6C87-07CA-34B1CDC2E892}"/>
              </a:ext>
            </a:extLst>
          </p:cNvPr>
          <p:cNvSpPr/>
          <p:nvPr userDrawn="1"/>
        </p:nvSpPr>
        <p:spPr>
          <a:xfrm rot="10800000">
            <a:off x="0" y="531249"/>
            <a:ext cx="12192000" cy="58251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 i="0">
              <a:latin typeface="Calibri Light" panose="020F03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E4273-1BC9-094E-91EB-6249D7D6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C2203-B2C8-CE43-993C-749A69621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5BFBC55-CFB3-E64F-8BCC-34A4E1FBD2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718459-8F12-5C4A-BBEE-6E2FB538B53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XXXXXX.X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0EE704B1-418F-B39F-0893-222EFF56C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520" y="1364321"/>
            <a:ext cx="11014393" cy="589711"/>
          </a:xfrm>
        </p:spPr>
        <p:txBody>
          <a:bodyPr lIns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457199" indent="0">
              <a:buNone/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2AE34E0-B098-CE20-3E66-2A09ADF87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31247"/>
            <a:ext cx="11014393" cy="82298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algn="l" defTabSz="806846" rtl="0" eaLnBrk="1" latinLnBrk="0" hangingPunct="1">
              <a:lnSpc>
                <a:spcPct val="80000"/>
              </a:lnSpc>
              <a:defRPr lang="en-US" sz="32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1780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1623C0-2577-AB55-C42E-AA4310F2C2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" b="50"/>
          <a:stretch/>
        </p:blipFill>
        <p:spPr>
          <a:xfrm>
            <a:off x="3341369" y="0"/>
            <a:ext cx="885063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908C0D-D837-48E4-06E5-AEF51E7FCA09}"/>
              </a:ext>
            </a:extLst>
          </p:cNvPr>
          <p:cNvSpPr/>
          <p:nvPr userDrawn="1"/>
        </p:nvSpPr>
        <p:spPr>
          <a:xfrm rot="10800000" flipV="1">
            <a:off x="5893896" y="3183"/>
            <a:ext cx="6308895" cy="77372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1DB96D-4469-6C94-6A77-9E3980A91178}"/>
              </a:ext>
            </a:extLst>
          </p:cNvPr>
          <p:cNvSpPr/>
          <p:nvPr userDrawn="1"/>
        </p:nvSpPr>
        <p:spPr>
          <a:xfrm rot="10800000" flipV="1">
            <a:off x="6085209" y="0"/>
            <a:ext cx="6106791" cy="1229264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8E8E2C-8B14-31D9-C227-2C145B3605DD}"/>
              </a:ext>
            </a:extLst>
          </p:cNvPr>
          <p:cNvSpPr/>
          <p:nvPr userDrawn="1"/>
        </p:nvSpPr>
        <p:spPr>
          <a:xfrm rot="16200000" flipV="1">
            <a:off x="7849262" y="2515262"/>
            <a:ext cx="6858004" cy="1827473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7F9CA1C-9C25-D9B8-965A-7D0B7CBEA2A1}"/>
              </a:ext>
            </a:extLst>
          </p:cNvPr>
          <p:cNvSpPr/>
          <p:nvPr userDrawn="1"/>
        </p:nvSpPr>
        <p:spPr>
          <a:xfrm rot="10800000">
            <a:off x="4316828" y="0"/>
            <a:ext cx="4511964" cy="6858000"/>
          </a:xfrm>
          <a:custGeom>
            <a:avLst/>
            <a:gdLst>
              <a:gd name="connsiteX0" fmla="*/ 3117036 w 4511964"/>
              <a:gd name="connsiteY0" fmla="*/ 6858000 h 6858000"/>
              <a:gd name="connsiteX1" fmla="*/ 0 w 4511964"/>
              <a:gd name="connsiteY1" fmla="*/ 6858000 h 6858000"/>
              <a:gd name="connsiteX2" fmla="*/ 2736786 w 4511964"/>
              <a:gd name="connsiteY2" fmla="*/ 0 h 6858000"/>
              <a:gd name="connsiteX3" fmla="*/ 4511964 w 4511964"/>
              <a:gd name="connsiteY3" fmla="*/ 0 h 6858000"/>
              <a:gd name="connsiteX4" fmla="*/ 4511771 w 4511964"/>
              <a:gd name="connsiteY4" fmla="*/ 92347 h 6858000"/>
              <a:gd name="connsiteX5" fmla="*/ 4499002 w 4511964"/>
              <a:gd name="connsiteY5" fmla="*/ 31137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964" h="6858000">
                <a:moveTo>
                  <a:pt x="3117036" y="6858000"/>
                </a:moveTo>
                <a:lnTo>
                  <a:pt x="0" y="6858000"/>
                </a:lnTo>
                <a:lnTo>
                  <a:pt x="2736786" y="0"/>
                </a:lnTo>
                <a:lnTo>
                  <a:pt x="4511964" y="0"/>
                </a:lnTo>
                <a:lnTo>
                  <a:pt x="4511771" y="92347"/>
                </a:lnTo>
                <a:cubicBezTo>
                  <a:pt x="4509557" y="950029"/>
                  <a:pt x="4500194" y="2330792"/>
                  <a:pt x="4499002" y="3113747"/>
                </a:cubicBezTo>
                <a:close/>
              </a:path>
            </a:pathLst>
          </a:custGeom>
          <a:gradFill>
            <a:gsLst>
              <a:gs pos="100000">
                <a:srgbClr val="CACF47">
                  <a:alpha val="52930"/>
                </a:srgbClr>
              </a:gs>
              <a:gs pos="28000">
                <a:schemeClr val="accent2">
                  <a:alpha val="49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387AB4-DAA4-E991-9DC0-F73C27D3EEB3}"/>
              </a:ext>
            </a:extLst>
          </p:cNvPr>
          <p:cNvSpPr/>
          <p:nvPr userDrawn="1"/>
        </p:nvSpPr>
        <p:spPr>
          <a:xfrm>
            <a:off x="0" y="0"/>
            <a:ext cx="4076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400">
              <a:latin typeface="Fidelity Sans Lt" panose="020B0303030202020204" pitchFamily="34" charset="77"/>
            </a:endParaRP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7476FCE8-C585-03CD-FEB3-317DF7C24F8C}"/>
              </a:ext>
            </a:extLst>
          </p:cNvPr>
          <p:cNvSpPr/>
          <p:nvPr userDrawn="1"/>
        </p:nvSpPr>
        <p:spPr>
          <a:xfrm>
            <a:off x="1131220" y="0"/>
            <a:ext cx="6234979" cy="6858000"/>
          </a:xfrm>
          <a:prstGeom prst="parallelogram">
            <a:avLst>
              <a:gd name="adj" fmla="val 445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400">
              <a:latin typeface="Fidelity Sans Lt" panose="020B0303030202020204" pitchFamily="34" charset="77"/>
            </a:endParaRPr>
          </a:p>
        </p:txBody>
      </p:sp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559FD3-5A5D-366E-6D37-1A0A52855E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28" y="6258407"/>
            <a:ext cx="1688331" cy="371563"/>
          </a:xfrm>
          <a:prstGeom prst="rect">
            <a:avLst/>
          </a:prstGeom>
        </p:spPr>
      </p:pic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8D15FE49-F014-AF16-0D61-80EB8E0C5C8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8863" y="451325"/>
            <a:ext cx="7546429" cy="253400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Presented By: First name last name | month Day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AC48C9B-5034-1CF3-7DB3-A33B34779C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864" y="1496791"/>
            <a:ext cx="5715400" cy="1977373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ts val="5119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Cover headline</a:t>
            </a:r>
            <a:br>
              <a:rPr lang="en-US"/>
            </a:br>
            <a:r>
              <a:rPr lang="en-US"/>
              <a:t>should be brief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1802D43-EFE8-A803-62E9-DB44A14F80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8864" y="3598384"/>
            <a:ext cx="5222732" cy="588981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2293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03423" indent="0" algn="ctr">
              <a:buNone/>
              <a:defRPr sz="1765"/>
            </a:lvl2pPr>
            <a:lvl3pPr marL="806846" indent="0" algn="ctr">
              <a:buNone/>
              <a:defRPr sz="1588"/>
            </a:lvl3pPr>
            <a:lvl4pPr marL="1210270" indent="0" algn="ctr">
              <a:buNone/>
              <a:defRPr sz="1412"/>
            </a:lvl4pPr>
            <a:lvl5pPr marL="1613693" indent="0" algn="ctr">
              <a:buNone/>
              <a:defRPr sz="1412"/>
            </a:lvl5pPr>
            <a:lvl6pPr marL="2017116" indent="0" algn="ctr">
              <a:buNone/>
              <a:defRPr sz="1412"/>
            </a:lvl6pPr>
            <a:lvl7pPr marL="2420539" indent="0" algn="ctr">
              <a:buNone/>
              <a:defRPr sz="1412"/>
            </a:lvl7pPr>
            <a:lvl8pPr marL="2823963" indent="0" algn="ctr">
              <a:buNone/>
              <a:defRPr sz="1412"/>
            </a:lvl8pPr>
            <a:lvl9pPr marL="3227386" indent="0" algn="ctr">
              <a:buNone/>
              <a:defRPr sz="1412"/>
            </a:lvl9pPr>
          </a:lstStyle>
          <a:p>
            <a:r>
              <a:rPr lang="en-US"/>
              <a:t>A subhead that supports the headline</a:t>
            </a:r>
            <a:br>
              <a:rPr lang="en-US"/>
            </a:br>
            <a:r>
              <a:rPr lang="en-US"/>
              <a:t>can be two lines but not more.</a:t>
            </a:r>
          </a:p>
        </p:txBody>
      </p:sp>
    </p:spTree>
    <p:extLst>
      <p:ext uri="{BB962C8B-B14F-4D97-AF65-F5344CB8AC3E}">
        <p14:creationId xmlns:p14="http://schemas.microsoft.com/office/powerpoint/2010/main" val="3903017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330A61-89F3-1383-9E28-9609880014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4362" y="0"/>
            <a:ext cx="10297638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908C0D-D837-48E4-06E5-AEF51E7FCA09}"/>
              </a:ext>
            </a:extLst>
          </p:cNvPr>
          <p:cNvSpPr/>
          <p:nvPr userDrawn="1"/>
        </p:nvSpPr>
        <p:spPr>
          <a:xfrm rot="10800000" flipV="1">
            <a:off x="5893896" y="3183"/>
            <a:ext cx="6308895" cy="77372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1DB96D-4469-6C94-6A77-9E3980A91178}"/>
              </a:ext>
            </a:extLst>
          </p:cNvPr>
          <p:cNvSpPr/>
          <p:nvPr userDrawn="1"/>
        </p:nvSpPr>
        <p:spPr>
          <a:xfrm rot="10800000" flipV="1">
            <a:off x="6085209" y="0"/>
            <a:ext cx="6106791" cy="1229264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81A62D1-BC7C-5B2F-802C-3ED21B0A2C9F}"/>
              </a:ext>
            </a:extLst>
          </p:cNvPr>
          <p:cNvSpPr/>
          <p:nvPr userDrawn="1"/>
        </p:nvSpPr>
        <p:spPr>
          <a:xfrm rot="10800000">
            <a:off x="4316828" y="0"/>
            <a:ext cx="4511964" cy="6858000"/>
          </a:xfrm>
          <a:custGeom>
            <a:avLst/>
            <a:gdLst>
              <a:gd name="connsiteX0" fmla="*/ 3117036 w 4511964"/>
              <a:gd name="connsiteY0" fmla="*/ 6858000 h 6858000"/>
              <a:gd name="connsiteX1" fmla="*/ 0 w 4511964"/>
              <a:gd name="connsiteY1" fmla="*/ 6858000 h 6858000"/>
              <a:gd name="connsiteX2" fmla="*/ 2736786 w 4511964"/>
              <a:gd name="connsiteY2" fmla="*/ 0 h 6858000"/>
              <a:gd name="connsiteX3" fmla="*/ 4511964 w 4511964"/>
              <a:gd name="connsiteY3" fmla="*/ 0 h 6858000"/>
              <a:gd name="connsiteX4" fmla="*/ 4511771 w 4511964"/>
              <a:gd name="connsiteY4" fmla="*/ 92347 h 6858000"/>
              <a:gd name="connsiteX5" fmla="*/ 4499002 w 4511964"/>
              <a:gd name="connsiteY5" fmla="*/ 31137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964" h="6858000">
                <a:moveTo>
                  <a:pt x="3117036" y="6858000"/>
                </a:moveTo>
                <a:lnTo>
                  <a:pt x="0" y="6858000"/>
                </a:lnTo>
                <a:lnTo>
                  <a:pt x="2736786" y="0"/>
                </a:lnTo>
                <a:lnTo>
                  <a:pt x="4511964" y="0"/>
                </a:lnTo>
                <a:lnTo>
                  <a:pt x="4511771" y="92347"/>
                </a:lnTo>
                <a:cubicBezTo>
                  <a:pt x="4509557" y="950029"/>
                  <a:pt x="4500194" y="2330792"/>
                  <a:pt x="4499002" y="3113747"/>
                </a:cubicBezTo>
                <a:close/>
              </a:path>
            </a:pathLst>
          </a:custGeom>
          <a:gradFill>
            <a:gsLst>
              <a:gs pos="100000">
                <a:srgbClr val="CACF47">
                  <a:alpha val="52930"/>
                </a:srgbClr>
              </a:gs>
              <a:gs pos="28000">
                <a:schemeClr val="accent2">
                  <a:alpha val="49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>
              <a:latin typeface="Calibri Light" panose="020F03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8E8E2C-8B14-31D9-C227-2C145B3605DD}"/>
              </a:ext>
            </a:extLst>
          </p:cNvPr>
          <p:cNvSpPr/>
          <p:nvPr userDrawn="1"/>
        </p:nvSpPr>
        <p:spPr>
          <a:xfrm rot="16200000" flipV="1">
            <a:off x="7849262" y="2515262"/>
            <a:ext cx="6858004" cy="1827473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387AB4-DAA4-E991-9DC0-F73C27D3EEB3}"/>
              </a:ext>
            </a:extLst>
          </p:cNvPr>
          <p:cNvSpPr/>
          <p:nvPr userDrawn="1"/>
        </p:nvSpPr>
        <p:spPr>
          <a:xfrm>
            <a:off x="0" y="0"/>
            <a:ext cx="4076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400">
              <a:latin typeface="Fidelity Sans Lt" panose="020B0303030202020204" pitchFamily="34" charset="77"/>
            </a:endParaRP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7476FCE8-C585-03CD-FEB3-317DF7C24F8C}"/>
              </a:ext>
            </a:extLst>
          </p:cNvPr>
          <p:cNvSpPr/>
          <p:nvPr userDrawn="1"/>
        </p:nvSpPr>
        <p:spPr>
          <a:xfrm>
            <a:off x="1131220" y="0"/>
            <a:ext cx="6234979" cy="6858000"/>
          </a:xfrm>
          <a:prstGeom prst="parallelogram">
            <a:avLst>
              <a:gd name="adj" fmla="val 445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400">
              <a:latin typeface="Fidelity Sans Lt" panose="020B0303030202020204" pitchFamily="34" charset="77"/>
            </a:endParaRPr>
          </a:p>
        </p:txBody>
      </p:sp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559FD3-5A5D-366E-6D37-1A0A52855E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28" y="6258407"/>
            <a:ext cx="1688331" cy="371563"/>
          </a:xfrm>
          <a:prstGeom prst="rect">
            <a:avLst/>
          </a:prstGeom>
        </p:spPr>
      </p:pic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8D15FE49-F014-AF16-0D61-80EB8E0C5C8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8863" y="451325"/>
            <a:ext cx="7546429" cy="253400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Presented By: First name last name | month Day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AC48C9B-5034-1CF3-7DB3-A33B34779C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864" y="1496791"/>
            <a:ext cx="5715400" cy="1977373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ts val="5119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Cover headline</a:t>
            </a:r>
            <a:br>
              <a:rPr lang="en-US"/>
            </a:br>
            <a:r>
              <a:rPr lang="en-US"/>
              <a:t>should be brief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1802D43-EFE8-A803-62E9-DB44A14F80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8864" y="3598384"/>
            <a:ext cx="5222732" cy="588981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2293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03423" indent="0" algn="ctr">
              <a:buNone/>
              <a:defRPr sz="1765"/>
            </a:lvl2pPr>
            <a:lvl3pPr marL="806846" indent="0" algn="ctr">
              <a:buNone/>
              <a:defRPr sz="1588"/>
            </a:lvl3pPr>
            <a:lvl4pPr marL="1210270" indent="0" algn="ctr">
              <a:buNone/>
              <a:defRPr sz="1412"/>
            </a:lvl4pPr>
            <a:lvl5pPr marL="1613693" indent="0" algn="ctr">
              <a:buNone/>
              <a:defRPr sz="1412"/>
            </a:lvl5pPr>
            <a:lvl6pPr marL="2017116" indent="0" algn="ctr">
              <a:buNone/>
              <a:defRPr sz="1412"/>
            </a:lvl6pPr>
            <a:lvl7pPr marL="2420539" indent="0" algn="ctr">
              <a:buNone/>
              <a:defRPr sz="1412"/>
            </a:lvl7pPr>
            <a:lvl8pPr marL="2823963" indent="0" algn="ctr">
              <a:buNone/>
              <a:defRPr sz="1412"/>
            </a:lvl8pPr>
            <a:lvl9pPr marL="3227386" indent="0" algn="ctr">
              <a:buNone/>
              <a:defRPr sz="1412"/>
            </a:lvl9pPr>
          </a:lstStyle>
          <a:p>
            <a:r>
              <a:rPr lang="en-US"/>
              <a:t>A subhead that supports the headline</a:t>
            </a:r>
            <a:br>
              <a:rPr lang="en-US"/>
            </a:br>
            <a:r>
              <a:rPr lang="en-US"/>
              <a:t>can be two lines but not more.</a:t>
            </a:r>
          </a:p>
        </p:txBody>
      </p:sp>
    </p:spTree>
    <p:extLst>
      <p:ext uri="{BB962C8B-B14F-4D97-AF65-F5344CB8AC3E}">
        <p14:creationId xmlns:p14="http://schemas.microsoft.com/office/powerpoint/2010/main" val="384676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having a discussion&#10;&#10;Description automatically generated with medium confidence">
            <a:extLst>
              <a:ext uri="{FF2B5EF4-FFF2-40B4-BE49-F238E27FC236}">
                <a16:creationId xmlns:a16="http://schemas.microsoft.com/office/drawing/2014/main" id="{2F5EA539-4570-1143-EF27-CE5635A5AE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7357" y="1"/>
            <a:ext cx="7874644" cy="68719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908C0D-D837-48E4-06E5-AEF51E7FCA09}"/>
              </a:ext>
            </a:extLst>
          </p:cNvPr>
          <p:cNvSpPr/>
          <p:nvPr userDrawn="1"/>
        </p:nvSpPr>
        <p:spPr>
          <a:xfrm rot="10800000" flipV="1">
            <a:off x="5893896" y="3183"/>
            <a:ext cx="6308895" cy="77372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1DB96D-4469-6C94-6A77-9E3980A91178}"/>
              </a:ext>
            </a:extLst>
          </p:cNvPr>
          <p:cNvSpPr/>
          <p:nvPr userDrawn="1"/>
        </p:nvSpPr>
        <p:spPr>
          <a:xfrm rot="10800000" flipV="1">
            <a:off x="6085209" y="0"/>
            <a:ext cx="6106791" cy="1229264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8E8E2C-8B14-31D9-C227-2C145B3605DD}"/>
              </a:ext>
            </a:extLst>
          </p:cNvPr>
          <p:cNvSpPr/>
          <p:nvPr userDrawn="1"/>
        </p:nvSpPr>
        <p:spPr>
          <a:xfrm rot="16200000" flipV="1">
            <a:off x="7849260" y="2515262"/>
            <a:ext cx="6858004" cy="1827473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387AB4-DAA4-E991-9DC0-F73C27D3EEB3}"/>
              </a:ext>
            </a:extLst>
          </p:cNvPr>
          <p:cNvSpPr/>
          <p:nvPr userDrawn="1"/>
        </p:nvSpPr>
        <p:spPr>
          <a:xfrm>
            <a:off x="0" y="0"/>
            <a:ext cx="4076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400">
              <a:latin typeface="Fidelity Sans Lt" panose="020B0303030202020204" pitchFamily="34" charset="77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EA4F89B-CD20-38E7-5A7D-7CB740BED5C3}"/>
              </a:ext>
            </a:extLst>
          </p:cNvPr>
          <p:cNvSpPr/>
          <p:nvPr userDrawn="1"/>
        </p:nvSpPr>
        <p:spPr>
          <a:xfrm rot="10800000">
            <a:off x="4316828" y="0"/>
            <a:ext cx="4511964" cy="6858000"/>
          </a:xfrm>
          <a:custGeom>
            <a:avLst/>
            <a:gdLst>
              <a:gd name="connsiteX0" fmla="*/ 3117036 w 4511964"/>
              <a:gd name="connsiteY0" fmla="*/ 6858000 h 6858000"/>
              <a:gd name="connsiteX1" fmla="*/ 0 w 4511964"/>
              <a:gd name="connsiteY1" fmla="*/ 6858000 h 6858000"/>
              <a:gd name="connsiteX2" fmla="*/ 2736786 w 4511964"/>
              <a:gd name="connsiteY2" fmla="*/ 0 h 6858000"/>
              <a:gd name="connsiteX3" fmla="*/ 4511964 w 4511964"/>
              <a:gd name="connsiteY3" fmla="*/ 0 h 6858000"/>
              <a:gd name="connsiteX4" fmla="*/ 4511771 w 4511964"/>
              <a:gd name="connsiteY4" fmla="*/ 92347 h 6858000"/>
              <a:gd name="connsiteX5" fmla="*/ 4499002 w 4511964"/>
              <a:gd name="connsiteY5" fmla="*/ 31137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964" h="6858000">
                <a:moveTo>
                  <a:pt x="3117036" y="6858000"/>
                </a:moveTo>
                <a:lnTo>
                  <a:pt x="0" y="6858000"/>
                </a:lnTo>
                <a:lnTo>
                  <a:pt x="2736786" y="0"/>
                </a:lnTo>
                <a:lnTo>
                  <a:pt x="4511964" y="0"/>
                </a:lnTo>
                <a:lnTo>
                  <a:pt x="4511771" y="92347"/>
                </a:lnTo>
                <a:cubicBezTo>
                  <a:pt x="4509557" y="950029"/>
                  <a:pt x="4500194" y="2330792"/>
                  <a:pt x="4499002" y="3113747"/>
                </a:cubicBezTo>
                <a:close/>
              </a:path>
            </a:pathLst>
          </a:custGeom>
          <a:gradFill>
            <a:gsLst>
              <a:gs pos="100000">
                <a:srgbClr val="CACF47">
                  <a:alpha val="52930"/>
                </a:srgbClr>
              </a:gs>
              <a:gs pos="28000">
                <a:schemeClr val="accent2">
                  <a:alpha val="49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>
              <a:latin typeface="Calibri Light" panose="020F0302020204030204" pitchFamily="34" charset="0"/>
            </a:endParaRP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7476FCE8-C585-03CD-FEB3-317DF7C24F8C}"/>
              </a:ext>
            </a:extLst>
          </p:cNvPr>
          <p:cNvSpPr/>
          <p:nvPr userDrawn="1"/>
        </p:nvSpPr>
        <p:spPr>
          <a:xfrm>
            <a:off x="1131220" y="0"/>
            <a:ext cx="6234979" cy="6858000"/>
          </a:xfrm>
          <a:prstGeom prst="parallelogram">
            <a:avLst>
              <a:gd name="adj" fmla="val 445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400">
              <a:latin typeface="Fidelity Sans Lt" panose="020B0303030202020204" pitchFamily="34" charset="77"/>
            </a:endParaRPr>
          </a:p>
        </p:txBody>
      </p:sp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559FD3-5A5D-366E-6D37-1A0A52855E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28" y="6258407"/>
            <a:ext cx="1688331" cy="371563"/>
          </a:xfrm>
          <a:prstGeom prst="rect">
            <a:avLst/>
          </a:prstGeom>
        </p:spPr>
      </p:pic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8D15FE49-F014-AF16-0D61-80EB8E0C5C8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8863" y="451325"/>
            <a:ext cx="7546429" cy="253400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Presented By: First name last name | month Day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AC48C9B-5034-1CF3-7DB3-A33B34779C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864" y="1496791"/>
            <a:ext cx="5715400" cy="1977373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ts val="5119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Cover headline</a:t>
            </a:r>
            <a:br>
              <a:rPr lang="en-US"/>
            </a:br>
            <a:r>
              <a:rPr lang="en-US"/>
              <a:t>should be brief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1802D43-EFE8-A803-62E9-DB44A14F80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8864" y="3598384"/>
            <a:ext cx="5222732" cy="588981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2293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03423" indent="0" algn="ctr">
              <a:buNone/>
              <a:defRPr sz="1765"/>
            </a:lvl2pPr>
            <a:lvl3pPr marL="806846" indent="0" algn="ctr">
              <a:buNone/>
              <a:defRPr sz="1588"/>
            </a:lvl3pPr>
            <a:lvl4pPr marL="1210270" indent="0" algn="ctr">
              <a:buNone/>
              <a:defRPr sz="1412"/>
            </a:lvl4pPr>
            <a:lvl5pPr marL="1613693" indent="0" algn="ctr">
              <a:buNone/>
              <a:defRPr sz="1412"/>
            </a:lvl5pPr>
            <a:lvl6pPr marL="2017116" indent="0" algn="ctr">
              <a:buNone/>
              <a:defRPr sz="1412"/>
            </a:lvl6pPr>
            <a:lvl7pPr marL="2420539" indent="0" algn="ctr">
              <a:buNone/>
              <a:defRPr sz="1412"/>
            </a:lvl7pPr>
            <a:lvl8pPr marL="2823963" indent="0" algn="ctr">
              <a:buNone/>
              <a:defRPr sz="1412"/>
            </a:lvl8pPr>
            <a:lvl9pPr marL="3227386" indent="0" algn="ctr">
              <a:buNone/>
              <a:defRPr sz="1412"/>
            </a:lvl9pPr>
          </a:lstStyle>
          <a:p>
            <a:r>
              <a:rPr lang="en-US"/>
              <a:t>A subhead that supports the headline</a:t>
            </a:r>
            <a:br>
              <a:rPr lang="en-US"/>
            </a:br>
            <a:r>
              <a:rPr lang="en-US"/>
              <a:t>can be two lines but not more.</a:t>
            </a:r>
          </a:p>
        </p:txBody>
      </p:sp>
    </p:spTree>
    <p:extLst>
      <p:ext uri="{BB962C8B-B14F-4D97-AF65-F5344CB8AC3E}">
        <p14:creationId xmlns:p14="http://schemas.microsoft.com/office/powerpoint/2010/main" val="3526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B43D3F23-80A8-18DB-A5AD-F5CFC6DBFB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2046" y="1"/>
            <a:ext cx="8279954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908C0D-D837-48E4-06E5-AEF51E7FCA09}"/>
              </a:ext>
            </a:extLst>
          </p:cNvPr>
          <p:cNvSpPr/>
          <p:nvPr userDrawn="1"/>
        </p:nvSpPr>
        <p:spPr>
          <a:xfrm rot="10800000" flipV="1">
            <a:off x="5893896" y="3183"/>
            <a:ext cx="6308895" cy="77372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1DB96D-4469-6C94-6A77-9E3980A91178}"/>
              </a:ext>
            </a:extLst>
          </p:cNvPr>
          <p:cNvSpPr/>
          <p:nvPr userDrawn="1"/>
        </p:nvSpPr>
        <p:spPr>
          <a:xfrm rot="10800000" flipV="1">
            <a:off x="6085209" y="0"/>
            <a:ext cx="6106791" cy="1229264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8E8E2C-8B14-31D9-C227-2C145B3605DD}"/>
              </a:ext>
            </a:extLst>
          </p:cNvPr>
          <p:cNvSpPr/>
          <p:nvPr userDrawn="1"/>
        </p:nvSpPr>
        <p:spPr>
          <a:xfrm rot="16200000" flipV="1">
            <a:off x="7849260" y="2515262"/>
            <a:ext cx="6858004" cy="1827473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452AEDB-0AA9-3D0B-E2F3-3C119B4032E1}"/>
              </a:ext>
            </a:extLst>
          </p:cNvPr>
          <p:cNvSpPr/>
          <p:nvPr userDrawn="1"/>
        </p:nvSpPr>
        <p:spPr>
          <a:xfrm rot="10800000">
            <a:off x="4316828" y="0"/>
            <a:ext cx="4511964" cy="6858000"/>
          </a:xfrm>
          <a:custGeom>
            <a:avLst/>
            <a:gdLst>
              <a:gd name="connsiteX0" fmla="*/ 3117036 w 4511964"/>
              <a:gd name="connsiteY0" fmla="*/ 6858000 h 6858000"/>
              <a:gd name="connsiteX1" fmla="*/ 0 w 4511964"/>
              <a:gd name="connsiteY1" fmla="*/ 6858000 h 6858000"/>
              <a:gd name="connsiteX2" fmla="*/ 2736786 w 4511964"/>
              <a:gd name="connsiteY2" fmla="*/ 0 h 6858000"/>
              <a:gd name="connsiteX3" fmla="*/ 4511964 w 4511964"/>
              <a:gd name="connsiteY3" fmla="*/ 0 h 6858000"/>
              <a:gd name="connsiteX4" fmla="*/ 4511771 w 4511964"/>
              <a:gd name="connsiteY4" fmla="*/ 92347 h 6858000"/>
              <a:gd name="connsiteX5" fmla="*/ 4499002 w 4511964"/>
              <a:gd name="connsiteY5" fmla="*/ 31137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964" h="6858000">
                <a:moveTo>
                  <a:pt x="3117036" y="6858000"/>
                </a:moveTo>
                <a:lnTo>
                  <a:pt x="0" y="6858000"/>
                </a:lnTo>
                <a:lnTo>
                  <a:pt x="2736786" y="0"/>
                </a:lnTo>
                <a:lnTo>
                  <a:pt x="4511964" y="0"/>
                </a:lnTo>
                <a:lnTo>
                  <a:pt x="4511771" y="92347"/>
                </a:lnTo>
                <a:cubicBezTo>
                  <a:pt x="4509557" y="950029"/>
                  <a:pt x="4500194" y="2330792"/>
                  <a:pt x="4499002" y="3113747"/>
                </a:cubicBezTo>
                <a:close/>
              </a:path>
            </a:pathLst>
          </a:custGeom>
          <a:gradFill>
            <a:gsLst>
              <a:gs pos="100000">
                <a:srgbClr val="CACF47">
                  <a:alpha val="52930"/>
                </a:srgbClr>
              </a:gs>
              <a:gs pos="28000">
                <a:schemeClr val="accent2">
                  <a:alpha val="49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387AB4-DAA4-E991-9DC0-F73C27D3EEB3}"/>
              </a:ext>
            </a:extLst>
          </p:cNvPr>
          <p:cNvSpPr/>
          <p:nvPr userDrawn="1"/>
        </p:nvSpPr>
        <p:spPr>
          <a:xfrm>
            <a:off x="0" y="0"/>
            <a:ext cx="4076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400">
              <a:latin typeface="Fidelity Sans Lt" panose="020B0303030202020204" pitchFamily="34" charset="77"/>
            </a:endParaRP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7476FCE8-C585-03CD-FEB3-317DF7C24F8C}"/>
              </a:ext>
            </a:extLst>
          </p:cNvPr>
          <p:cNvSpPr/>
          <p:nvPr userDrawn="1"/>
        </p:nvSpPr>
        <p:spPr>
          <a:xfrm>
            <a:off x="1131220" y="0"/>
            <a:ext cx="6234979" cy="6858000"/>
          </a:xfrm>
          <a:prstGeom prst="parallelogram">
            <a:avLst>
              <a:gd name="adj" fmla="val 445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400">
              <a:latin typeface="Fidelity Sans Lt" panose="020B0303030202020204" pitchFamily="34" charset="77"/>
            </a:endParaRPr>
          </a:p>
        </p:txBody>
      </p:sp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559FD3-5A5D-366E-6D37-1A0A52855E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28" y="6258407"/>
            <a:ext cx="1688331" cy="371563"/>
          </a:xfrm>
          <a:prstGeom prst="rect">
            <a:avLst/>
          </a:prstGeom>
        </p:spPr>
      </p:pic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8D15FE49-F014-AF16-0D61-80EB8E0C5C8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8863" y="451325"/>
            <a:ext cx="7546429" cy="253400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Presented By: First name last name | month Day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AC48C9B-5034-1CF3-7DB3-A33B34779C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864" y="1496791"/>
            <a:ext cx="5715400" cy="1977373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ts val="5119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Cover headline</a:t>
            </a:r>
            <a:br>
              <a:rPr lang="en-US"/>
            </a:br>
            <a:r>
              <a:rPr lang="en-US"/>
              <a:t>should be brief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1802D43-EFE8-A803-62E9-DB44A14F80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8864" y="3598384"/>
            <a:ext cx="5222732" cy="588981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2293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03423" indent="0" algn="ctr">
              <a:buNone/>
              <a:defRPr sz="1765"/>
            </a:lvl2pPr>
            <a:lvl3pPr marL="806846" indent="0" algn="ctr">
              <a:buNone/>
              <a:defRPr sz="1588"/>
            </a:lvl3pPr>
            <a:lvl4pPr marL="1210270" indent="0" algn="ctr">
              <a:buNone/>
              <a:defRPr sz="1412"/>
            </a:lvl4pPr>
            <a:lvl5pPr marL="1613693" indent="0" algn="ctr">
              <a:buNone/>
              <a:defRPr sz="1412"/>
            </a:lvl5pPr>
            <a:lvl6pPr marL="2017116" indent="0" algn="ctr">
              <a:buNone/>
              <a:defRPr sz="1412"/>
            </a:lvl6pPr>
            <a:lvl7pPr marL="2420539" indent="0" algn="ctr">
              <a:buNone/>
              <a:defRPr sz="1412"/>
            </a:lvl7pPr>
            <a:lvl8pPr marL="2823963" indent="0" algn="ctr">
              <a:buNone/>
              <a:defRPr sz="1412"/>
            </a:lvl8pPr>
            <a:lvl9pPr marL="3227386" indent="0" algn="ctr">
              <a:buNone/>
              <a:defRPr sz="1412"/>
            </a:lvl9pPr>
          </a:lstStyle>
          <a:p>
            <a:r>
              <a:rPr lang="en-US"/>
              <a:t>A subhead that supports the headline</a:t>
            </a:r>
            <a:br>
              <a:rPr lang="en-US"/>
            </a:br>
            <a:r>
              <a:rPr lang="en-US"/>
              <a:t>can be two lines but not more.</a:t>
            </a:r>
          </a:p>
        </p:txBody>
      </p:sp>
    </p:spTree>
    <p:extLst>
      <p:ext uri="{BB962C8B-B14F-4D97-AF65-F5344CB8AC3E}">
        <p14:creationId xmlns:p14="http://schemas.microsoft.com/office/powerpoint/2010/main" val="118463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E290CE-09B6-DC48-89C3-DD31229A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02B07-3C25-E04A-BD02-764A2B028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57368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1BFFB-4270-6341-AE05-DA9BEB27C6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8940339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795"/>
              </a:lnSpc>
              <a:defRPr sz="707" b="0" i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97490-E12C-B74E-851A-CDAECB4A2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92876"/>
            <a:ext cx="55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05BFBC55-CFB3-E64F-8BCC-34A4E1FBD2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4FF51-6EF3-D446-88B3-296D58AC5C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07134" y="6492872"/>
            <a:ext cx="1348846" cy="2286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/>
              <a:t>XXXXXX.X</a:t>
            </a:r>
          </a:p>
        </p:txBody>
      </p:sp>
    </p:spTree>
    <p:extLst>
      <p:ext uri="{BB962C8B-B14F-4D97-AF65-F5344CB8AC3E}">
        <p14:creationId xmlns:p14="http://schemas.microsoft.com/office/powerpoint/2010/main" val="171158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30" r:id="rId3"/>
    <p:sldLayoutId id="2147483727" r:id="rId4"/>
    <p:sldLayoutId id="2147483729" r:id="rId5"/>
    <p:sldLayoutId id="2147483731" r:id="rId6"/>
    <p:sldLayoutId id="2147483732" r:id="rId7"/>
    <p:sldLayoutId id="2147483733" r:id="rId8"/>
    <p:sldLayoutId id="2147483734" r:id="rId9"/>
    <p:sldLayoutId id="2147483736" r:id="rId10"/>
    <p:sldLayoutId id="2147483737" r:id="rId11"/>
    <p:sldLayoutId id="2147483738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799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299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199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39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597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6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7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6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9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8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8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8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6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64">
          <p15:clr>
            <a:srgbClr val="F26B43"/>
          </p15:clr>
        </p15:guide>
        <p15:guide id="2" orient="horz" pos="4224">
          <p15:clr>
            <a:srgbClr val="F26B43"/>
          </p15:clr>
        </p15:guide>
        <p15:guide id="3" pos="1999">
          <p15:clr>
            <a:srgbClr val="F26B43"/>
          </p15:clr>
        </p15:guide>
        <p15:guide id="4" pos="3883">
          <p15:clr>
            <a:srgbClr val="F26B43"/>
          </p15:clr>
        </p15:guide>
        <p15:guide id="5" pos="283">
          <p15:clr>
            <a:srgbClr val="F26B43"/>
          </p15:clr>
        </p15:guide>
        <p15:guide id="6" pos="7399">
          <p15:clr>
            <a:srgbClr val="F26B43"/>
          </p15:clr>
        </p15:guide>
        <p15:guide id="7" pos="2083">
          <p15:clr>
            <a:srgbClr val="F26B43"/>
          </p15:clr>
        </p15:guide>
        <p15:guide id="8" pos="3799">
          <p15:clr>
            <a:srgbClr val="F26B43"/>
          </p15:clr>
        </p15:guide>
        <p15:guide id="9" pos="5599">
          <p15:clr>
            <a:srgbClr val="F26B43"/>
          </p15:clr>
        </p15:guide>
        <p15:guide id="10" pos="5683">
          <p15:clr>
            <a:srgbClr val="F26B43"/>
          </p15:clr>
        </p15:guide>
        <p15:guide id="11" orient="horz" pos="336">
          <p15:clr>
            <a:srgbClr val="F26B43"/>
          </p15:clr>
        </p15:guide>
        <p15:guide id="12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hyperlink" Target="https://workplaceservices.fidelity.com/mybenefits/wellness/navigation/learning-management?option=leclassview&amp;Target=MOSTWW198271" TargetMode="External"/><Relationship Id="rId18" Type="http://schemas.openxmlformats.org/officeDocument/2006/relationships/hyperlink" Target="https://workplaceservices.fidelity.com/mybenefits/wellness/navigation/learning-management?option=leclassview&amp;Target=MOSTWW198305" TargetMode="External"/><Relationship Id="rId26" Type="http://schemas.openxmlformats.org/officeDocument/2006/relationships/hyperlink" Target="https://workplaceservices.fidelity.com/mybenefits/wellness/navigation/learning-management?option=leclassview&amp;Target=MOSTWW198313" TargetMode="External"/><Relationship Id="rId39" Type="http://schemas.openxmlformats.org/officeDocument/2006/relationships/hyperlink" Target="https://workplaceservices.fidelity.com/mybenefits/wellness/navigation/learning-management?option=leclassview&amp;Target=MOSTWW198327" TargetMode="External"/><Relationship Id="rId21" Type="http://schemas.openxmlformats.org/officeDocument/2006/relationships/hyperlink" Target="https://workplaceservices.fidelity.com/mybenefits/wellness/navigation/learning-management?option=leclassview&amp;Target=MOSTWW198308" TargetMode="External"/><Relationship Id="rId34" Type="http://schemas.openxmlformats.org/officeDocument/2006/relationships/hyperlink" Target="https://workplaceservices.fidelity.com/mybenefits/wellness/navigation/learning-management?option=leclassview&amp;Target=MOSTWW198322" TargetMode="External"/><Relationship Id="rId7" Type="http://schemas.openxmlformats.org/officeDocument/2006/relationships/hyperlink" Target="https://workplaceservices.fidelity.com/mybenefits/wellness/navigation/learning-management?option=leclassview&amp;Target=MOSTWW198265" TargetMode="External"/><Relationship Id="rId12" Type="http://schemas.openxmlformats.org/officeDocument/2006/relationships/hyperlink" Target="https://workplaceservices.fidelity.com/mybenefits/wellness/navigation/learning-management?option=leclassview&amp;Target=MOSTWW198270" TargetMode="External"/><Relationship Id="rId17" Type="http://schemas.openxmlformats.org/officeDocument/2006/relationships/hyperlink" Target="https://workplaceservices.fidelity.com/mybenefits/wellness/navigation/learning-management?option=leclassview&amp;Target=MOSTWW198304" TargetMode="External"/><Relationship Id="rId25" Type="http://schemas.openxmlformats.org/officeDocument/2006/relationships/hyperlink" Target="https://workplaceservices.fidelity.com/mybenefits/wellness/navigation/learning-management?option=leclassview&amp;Target=MOSTWW198312" TargetMode="External"/><Relationship Id="rId33" Type="http://schemas.openxmlformats.org/officeDocument/2006/relationships/hyperlink" Target="https://workplaceservices.fidelity.com/mybenefits/wellness/navigation/learning-management?option=leclassview&amp;Target=MOSTWW198320" TargetMode="External"/><Relationship Id="rId38" Type="http://schemas.openxmlformats.org/officeDocument/2006/relationships/hyperlink" Target="https://workplaceservices.fidelity.com/mybenefits/wellness/navigation/learning-management?option=leclassview&amp;Target=MOSTWW198326" TargetMode="External"/><Relationship Id="rId2" Type="http://schemas.openxmlformats.org/officeDocument/2006/relationships/hyperlink" Target="https://workplaceservices.fidelity.com/mybenefits/wellness/navigation/learning-management?option=leclassview&amp;Target=MOSTWW198260" TargetMode="External"/><Relationship Id="rId16" Type="http://schemas.openxmlformats.org/officeDocument/2006/relationships/hyperlink" Target="https://workplaceservices.fidelity.com/mybenefits/wellness/navigation/learning-management?option=leclassview&amp;Target=MOSTWW198303" TargetMode="External"/><Relationship Id="rId20" Type="http://schemas.openxmlformats.org/officeDocument/2006/relationships/hyperlink" Target="https://workplaceservices.fidelity.com/mybenefits/wellness/navigation/learning-management?option=leclassview&amp;Target=MOSTWW198307" TargetMode="External"/><Relationship Id="rId29" Type="http://schemas.openxmlformats.org/officeDocument/2006/relationships/hyperlink" Target="https://workplaceservices.fidelity.com/mybenefits/wellness/navigation/learning-management?option=leclassview&amp;Target=MOSTWW198316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orkplaceservices.fidelity.com/mybenefits/wellness/navigation/learning-management?option=leclassview&amp;Target=MOSTWW198264" TargetMode="External"/><Relationship Id="rId11" Type="http://schemas.openxmlformats.org/officeDocument/2006/relationships/hyperlink" Target="https://workplaceservices.fidelity.com/mybenefits/wellness/navigation/learning-management?option=leclassview&amp;Target=MOSTWW198269" TargetMode="External"/><Relationship Id="rId24" Type="http://schemas.openxmlformats.org/officeDocument/2006/relationships/hyperlink" Target="https://workplaceservices.fidelity.com/mybenefits/wellness/navigation/learning-management?option=leclassview&amp;Target=MOSTWW194690" TargetMode="External"/><Relationship Id="rId32" Type="http://schemas.openxmlformats.org/officeDocument/2006/relationships/hyperlink" Target="https://workplaceservices.fidelity.com/mybenefits/wellness/navigation/learning-management?option=leclassview&amp;Target=MOSTWW198319" TargetMode="External"/><Relationship Id="rId37" Type="http://schemas.openxmlformats.org/officeDocument/2006/relationships/hyperlink" Target="https://workplaceservices.fidelity.com/mybenefits/wellness/navigation/learning-management?option=leclassview&amp;Target=MOSTWW198324" TargetMode="External"/><Relationship Id="rId5" Type="http://schemas.openxmlformats.org/officeDocument/2006/relationships/hyperlink" Target="https://workplaceservices.fidelity.com/mybenefits/wellness/navigation/learning-management?option=leclassview&amp;Target=MOSTWW198263" TargetMode="External"/><Relationship Id="rId15" Type="http://schemas.openxmlformats.org/officeDocument/2006/relationships/hyperlink" Target="https://workplaceservices.fidelity.com/mybenefits/wellness/navigation/learning-management?option=leclassview&amp;Target=MOSTWW198302" TargetMode="External"/><Relationship Id="rId23" Type="http://schemas.openxmlformats.org/officeDocument/2006/relationships/hyperlink" Target="https://workplaceservices.fidelity.com/mybenefits/wellness/navigation/learning-management?option=leclassview&amp;Target=MOSTWW198310" TargetMode="External"/><Relationship Id="rId28" Type="http://schemas.openxmlformats.org/officeDocument/2006/relationships/hyperlink" Target="https://workplaceservices.fidelity.com/mybenefits/wellness/navigation/learning-management?option=leclassview&amp;Target=MOSTWW198315" TargetMode="External"/><Relationship Id="rId36" Type="http://schemas.openxmlformats.org/officeDocument/2006/relationships/hyperlink" Target="https://workplaceservices.fidelity.com/mybenefits/wellness/navigation/learning-management?option=leclassview&amp;Target=MOSTWW198323" TargetMode="External"/><Relationship Id="rId10" Type="http://schemas.openxmlformats.org/officeDocument/2006/relationships/hyperlink" Target="https://workplaceservices.fidelity.com/mybenefits/wellness/navigation/learning-management?option=leclassview&amp;Target=MOSTWW198268" TargetMode="External"/><Relationship Id="rId19" Type="http://schemas.openxmlformats.org/officeDocument/2006/relationships/hyperlink" Target="https://workplaceservices.fidelity.com/mybenefits/wellness/navigation/learning-management?option=leclassview&amp;Target=MOSTWW198306" TargetMode="External"/><Relationship Id="rId31" Type="http://schemas.openxmlformats.org/officeDocument/2006/relationships/hyperlink" Target="https://workplaceservices.fidelity.com/mybenefits/wellness/navigation/learning-management?option=leclassview&amp;Target=MOSTWW198318" TargetMode="External"/><Relationship Id="rId4" Type="http://schemas.openxmlformats.org/officeDocument/2006/relationships/hyperlink" Target="https://workplaceservices.fidelity.com/mybenefits/wellness/navigation/learning-management?option=leclassview&amp;Target=MOSTWW198262" TargetMode="External"/><Relationship Id="rId9" Type="http://schemas.openxmlformats.org/officeDocument/2006/relationships/hyperlink" Target="https://workplaceservices.fidelity.com/mybenefits/wellness/navigation/learning-management?option=leclassview&amp;Target=MOSTWW198267" TargetMode="External"/><Relationship Id="rId14" Type="http://schemas.openxmlformats.org/officeDocument/2006/relationships/hyperlink" Target="https://workplaceservices.fidelity.com/mybenefits/wellness/navigation/learning-management?option=leclassview&amp;Target=MOSTWW198301" TargetMode="External"/><Relationship Id="rId22" Type="http://schemas.openxmlformats.org/officeDocument/2006/relationships/hyperlink" Target="https://workplaceservices.fidelity.com/mybenefits/wellness/navigation/learning-management?option=leclassview&amp;Target=MOSTWW198309" TargetMode="External"/><Relationship Id="rId27" Type="http://schemas.openxmlformats.org/officeDocument/2006/relationships/hyperlink" Target="https://workplaceservices.fidelity.com/mybenefits/wellness/navigation/learning-management?option=leclassview&amp;Target=MOSTWW198314" TargetMode="External"/><Relationship Id="rId30" Type="http://schemas.openxmlformats.org/officeDocument/2006/relationships/hyperlink" Target="https://workplaceservices.fidelity.com/mybenefits/wellness/navigation/learning-management?option=leclassview&amp;Target=MOSTWW198317" TargetMode="External"/><Relationship Id="rId35" Type="http://schemas.openxmlformats.org/officeDocument/2006/relationships/hyperlink" Target="https://workplaceservices.fidelity.com/mybenefits/wellness/navigation/learning-management?option=leclassview&amp;Target=MOSTWW198321" TargetMode="External"/><Relationship Id="rId8" Type="http://schemas.openxmlformats.org/officeDocument/2006/relationships/hyperlink" Target="https://workplaceservices.fidelity.com/mybenefits/wellness/navigation/learning-management?option=leclassview&amp;Target=MOSTWW198266" TargetMode="External"/><Relationship Id="rId3" Type="http://schemas.openxmlformats.org/officeDocument/2006/relationships/hyperlink" Target="https://workplaceservices.fidelity.com/mybenefits/wellness/navigation/learning-management?option=leclassview&amp;Target=MOSTWW198261" TargetMode="Externa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hyperlink" Target="https://workplaceservices.fidelity.com/mybenefits/wellness/navigation/learning-management?option=leclassview&amp;Target=MOSTWW198547" TargetMode="External"/><Relationship Id="rId18" Type="http://schemas.openxmlformats.org/officeDocument/2006/relationships/hyperlink" Target="https://workplaceservices.fidelity.com/mybenefits/wellness/navigation/learning-management?option=leclassview&amp;Target=MOSTWW198551" TargetMode="External"/><Relationship Id="rId26" Type="http://schemas.openxmlformats.org/officeDocument/2006/relationships/hyperlink" Target="https://workplaceservices.fidelity.com/mybenefits/wellness/navigation/learning-management?option=leclassview&amp;Target=MOSTWW194702" TargetMode="External"/><Relationship Id="rId3" Type="http://schemas.openxmlformats.org/officeDocument/2006/relationships/hyperlink" Target="https://workplaceservices.fidelity.com/mybenefits/wellness/navigation/learning-management?option=leclassview&amp;Target=MOSTWW198537" TargetMode="External"/><Relationship Id="rId21" Type="http://schemas.openxmlformats.org/officeDocument/2006/relationships/hyperlink" Target="https://workplaceservices.fidelity.com/mybenefits/wellness/navigation/learning-management?option=leclassview&amp;Target=MOSTWW198555" TargetMode="External"/><Relationship Id="rId34" Type="http://schemas.openxmlformats.org/officeDocument/2006/relationships/hyperlink" Target="https://workplaceservices.fidelity.com/mybenefits/wellness/navigation/learning-management?option=leclassview&amp;Target=MOSTWW198569" TargetMode="External"/><Relationship Id="rId7" Type="http://schemas.openxmlformats.org/officeDocument/2006/relationships/hyperlink" Target="https://workplaceservices.fidelity.com/mybenefits/wellness/navigation/learning-management?option=leclassview&amp;Target=MOSTWW198541" TargetMode="External"/><Relationship Id="rId12" Type="http://schemas.openxmlformats.org/officeDocument/2006/relationships/hyperlink" Target="https://workplaceservices.fidelity.com/mybenefits/wellness/navigation/learning-management?option=leclassview&amp;Target=MOSTWW198546" TargetMode="External"/><Relationship Id="rId17" Type="http://schemas.openxmlformats.org/officeDocument/2006/relationships/hyperlink" Target="https://workplaceservices.fidelity.com/mybenefits/wellness/navigation/learning-management?option=leclassview&amp;Target=MOSTWW198550" TargetMode="External"/><Relationship Id="rId25" Type="http://schemas.openxmlformats.org/officeDocument/2006/relationships/hyperlink" Target="https://workplaceservices.fidelity.com/mybenefits/wellness/navigation/learning-management?option=leclassview&amp;Target=MOSTWW198560" TargetMode="External"/><Relationship Id="rId33" Type="http://schemas.openxmlformats.org/officeDocument/2006/relationships/hyperlink" Target="https://workplaceservices.fidelity.com/mybenefits/wellness/navigation/learning-management?option=leclassview&amp;Target=MOSTWW198568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orkplaceservices.fidelity.com/mybenefits/wellness/navigation/learning-management?option=leclassview&amp;Target=MOSTWW198549" TargetMode="External"/><Relationship Id="rId20" Type="http://schemas.openxmlformats.org/officeDocument/2006/relationships/hyperlink" Target="https://workplaceservices.fidelity.com/mybenefits/wellness/navigation/learning-management?option=leclassview&amp;Target=MOSTWW198552" TargetMode="External"/><Relationship Id="rId29" Type="http://schemas.openxmlformats.org/officeDocument/2006/relationships/hyperlink" Target="https://workplaceservices.fidelity.com/mybenefits/wellness/navigation/learning-management?option=leclassview&amp;Target=MOSTWW19856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orkplaceservices.fidelity.com/mybenefits/wellness/navigation/learning-management?option=leclassview&amp;Target=MOSTWW198540" TargetMode="External"/><Relationship Id="rId11" Type="http://schemas.openxmlformats.org/officeDocument/2006/relationships/hyperlink" Target="https://workplaceservices.fidelity.com/mybenefits/wellness/navigation/learning-management?option=leclassview&amp;Target=MOSTWW198544" TargetMode="External"/><Relationship Id="rId24" Type="http://schemas.openxmlformats.org/officeDocument/2006/relationships/hyperlink" Target="https://workplaceservices.fidelity.com/mybenefits/wellness/navigation/learning-management?option=leclassview&amp;Target=MOSTWW198559" TargetMode="External"/><Relationship Id="rId32" Type="http://schemas.openxmlformats.org/officeDocument/2006/relationships/hyperlink" Target="https://workplaceservices.fidelity.com/mybenefits/wellness/navigation/learning-management?option=leclassview&amp;Target=MOSTWW198567" TargetMode="External"/><Relationship Id="rId5" Type="http://schemas.openxmlformats.org/officeDocument/2006/relationships/hyperlink" Target="https://workplaceservices.fidelity.com/mybenefits/wellness/navigation/learning-management?option=leclassview&amp;Target=MOSTWW198539" TargetMode="External"/><Relationship Id="rId15" Type="http://schemas.openxmlformats.org/officeDocument/2006/relationships/hyperlink" Target="https://workplaceservices.fidelity.com/mybenefits/wellness/navigation/learning-management?option=leclassview&amp;Target=MOSTWW198545" TargetMode="External"/><Relationship Id="rId23" Type="http://schemas.openxmlformats.org/officeDocument/2006/relationships/hyperlink" Target="https://workplaceservices.fidelity.com/mybenefits/wellness/navigation/learning-management?option=leclassview&amp;Target=MOSTWW198558" TargetMode="External"/><Relationship Id="rId28" Type="http://schemas.openxmlformats.org/officeDocument/2006/relationships/hyperlink" Target="https://workplaceservices.fidelity.com/mybenefits/wellness/navigation/learning-management?option=leclassview&amp;Target=MOSTWW198563" TargetMode="External"/><Relationship Id="rId36" Type="http://schemas.openxmlformats.org/officeDocument/2006/relationships/hyperlink" Target="https://workplaceservices.fidelity.com/mybenefits/wellness/navigation/learning-management?option=leclassview&amp;Target=MOSTWW198571" TargetMode="External"/><Relationship Id="rId10" Type="http://schemas.openxmlformats.org/officeDocument/2006/relationships/hyperlink" Target="https://workplaceservices.fidelity.com/mybenefits/wellness/navigation/learning-management?option=leclassview&amp;Target=MOSTWW198556" TargetMode="External"/><Relationship Id="rId19" Type="http://schemas.openxmlformats.org/officeDocument/2006/relationships/hyperlink" Target="https://workplaceservices.fidelity.com/mybenefits/wellness/navigation/learning-management?option=leclassview&amp;Target=MOSTWW198553" TargetMode="External"/><Relationship Id="rId31" Type="http://schemas.openxmlformats.org/officeDocument/2006/relationships/hyperlink" Target="https://workplaceservices.fidelity.com/mybenefits/wellness/navigation/learning-management?option=leclassview&amp;Target=MOSTWW198566" TargetMode="External"/><Relationship Id="rId4" Type="http://schemas.openxmlformats.org/officeDocument/2006/relationships/hyperlink" Target="https://workplaceservices.fidelity.com/mybenefits/wellness/navigation/learning-management?option=leclassview&amp;Target=MOSTWW198538" TargetMode="External"/><Relationship Id="rId9" Type="http://schemas.openxmlformats.org/officeDocument/2006/relationships/hyperlink" Target="https://workplaceservices.fidelity.com/mybenefits/wellness/navigation/learning-management?option=leclassview&amp;Target=MOSTWW198543" TargetMode="External"/><Relationship Id="rId14" Type="http://schemas.openxmlformats.org/officeDocument/2006/relationships/hyperlink" Target="https://workplaceservices.fidelity.com/mybenefits/wellness/navigation/learning-management?option=leclassview&amp;Target=MOSTWW198548" TargetMode="External"/><Relationship Id="rId22" Type="http://schemas.openxmlformats.org/officeDocument/2006/relationships/hyperlink" Target="https://workplaceservices.fidelity.com/mybenefits/wellness/navigation/learning-management?option=leclassview&amp;Target=MOSTWW198557" TargetMode="External"/><Relationship Id="rId27" Type="http://schemas.openxmlformats.org/officeDocument/2006/relationships/hyperlink" Target="https://workplaceservices.fidelity.com/mybenefits/wellness/navigation/learning-management?option=leclassview&amp;Target=MOSTWW198562" TargetMode="External"/><Relationship Id="rId30" Type="http://schemas.openxmlformats.org/officeDocument/2006/relationships/hyperlink" Target="https://workplaceservices.fidelity.com/mybenefits/wellness/navigation/learning-management?option=leclassview&amp;Target=MOSTWW198565" TargetMode="External"/><Relationship Id="rId35" Type="http://schemas.openxmlformats.org/officeDocument/2006/relationships/hyperlink" Target="https://workplaceservices.fidelity.com/mybenefits/wellness/navigation/learning-management?option=leclassview&amp;Target=MOSTWW198570" TargetMode="External"/><Relationship Id="rId8" Type="http://schemas.openxmlformats.org/officeDocument/2006/relationships/hyperlink" Target="https://workplaceservices.fidelity.com/mybenefits/wellness/navigation/learning-management?option=leclassview&amp;Target=MOSTWW198542" TargetMode="Externa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hyperlink" Target="https://workplaceservices.fidelity.com/mybenefits/wellness/navigation/learning-management?option=leclassview&amp;Target=MOSTWW198685" TargetMode="External"/><Relationship Id="rId18" Type="http://schemas.openxmlformats.org/officeDocument/2006/relationships/hyperlink" Target="https://workplaceservices.fidelity.com/mybenefits/wellness/navigation/learning-management?option=leclassview&amp;Target=MOSTWW198690" TargetMode="External"/><Relationship Id="rId26" Type="http://schemas.openxmlformats.org/officeDocument/2006/relationships/hyperlink" Target="https://workplaceservices.fidelity.com/mybenefits/wellness/navigation/learning-management?option=leclassview&amp;Target=MOSTWW198698" TargetMode="External"/><Relationship Id="rId3" Type="http://schemas.openxmlformats.org/officeDocument/2006/relationships/hyperlink" Target="https://workplaceservices.fidelity.com/mybenefits/wellness/navigation/learning-management?option=leclassview&amp;Target=MOSTWW198675" TargetMode="External"/><Relationship Id="rId21" Type="http://schemas.openxmlformats.org/officeDocument/2006/relationships/hyperlink" Target="https://workplaceservices.fidelity.com/mybenefits/wellness/navigation/learning-management?option=leclassview&amp;Target=MOSTWW198693" TargetMode="External"/><Relationship Id="rId7" Type="http://schemas.openxmlformats.org/officeDocument/2006/relationships/hyperlink" Target="https://workplaceservices.fidelity.com/mybenefits/wellness/navigation/learning-management?option=leclassview&amp;Target=MOSTWW198679" TargetMode="External"/><Relationship Id="rId12" Type="http://schemas.openxmlformats.org/officeDocument/2006/relationships/hyperlink" Target="https://workplaceservices.fidelity.com/mybenefits/wellness/navigation/learning-management?option=leclassview&amp;Target=MOSTWW198683" TargetMode="External"/><Relationship Id="rId17" Type="http://schemas.openxmlformats.org/officeDocument/2006/relationships/hyperlink" Target="https://workplaceservices.fidelity.com/mybenefits/wellness/navigation/learning-management?option=leclassview&amp;Target=MOSTWW198688" TargetMode="External"/><Relationship Id="rId25" Type="http://schemas.openxmlformats.org/officeDocument/2006/relationships/hyperlink" Target="https://workplaceservices.fidelity.com/mybenefits/wellness/navigation/learning-management?option=leclassview&amp;Target=MOSTWW198697" TargetMode="External"/><Relationship Id="rId33" Type="http://schemas.openxmlformats.org/officeDocument/2006/relationships/hyperlink" Target="https://workplaceservices.fidelity.com/mybenefits/wellness/navigation/learning-management?option=leclassview&amp;Target=MOSTWW198703" TargetMode="External"/><Relationship Id="rId2" Type="http://schemas.openxmlformats.org/officeDocument/2006/relationships/hyperlink" Target="https://workplaceservices.fidelity.com/mybenefits/wellness/navigation/learning-management?option=leclassview&amp;Target=MOSTWW198674" TargetMode="External"/><Relationship Id="rId16" Type="http://schemas.openxmlformats.org/officeDocument/2006/relationships/hyperlink" Target="https://workplaceservices.fidelity.com/mybenefits/wellness/navigation/learning-management?option=leclassview&amp;Target=MOSTWW198687" TargetMode="External"/><Relationship Id="rId20" Type="http://schemas.openxmlformats.org/officeDocument/2006/relationships/hyperlink" Target="https://workplaceservices.fidelity.com/mybenefits/wellness/navigation/learning-management?option=leclassview&amp;Target=MOSTWW198692" TargetMode="External"/><Relationship Id="rId29" Type="http://schemas.openxmlformats.org/officeDocument/2006/relationships/hyperlink" Target="https://workplaceservices.fidelity.com/mybenefits/wellness/navigation/learning-management?option=leclassview&amp;Target=MOSTWW19870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orkplaceservices.fidelity.com/mybenefits/wellness/navigation/learning-management?option=leclassview&amp;Target=MOSTWW198678" TargetMode="External"/><Relationship Id="rId11" Type="http://schemas.openxmlformats.org/officeDocument/2006/relationships/hyperlink" Target="https://workplaceservices.fidelity.com/mybenefits/wellness/navigation/learning-management?option=leclassview&amp;Target=MOSTWW198684" TargetMode="External"/><Relationship Id="rId24" Type="http://schemas.openxmlformats.org/officeDocument/2006/relationships/hyperlink" Target="https://workplaceservices.fidelity.com/mybenefits/wellness/navigation/learning-management?option=leclassview&amp;Target=MOSTWW198696" TargetMode="External"/><Relationship Id="rId32" Type="http://schemas.openxmlformats.org/officeDocument/2006/relationships/hyperlink" Target="https://workplaceservices.fidelity.com/mybenefits/wellness/navigation/learning-management?option=leclassview&amp;Target=MOSTWW198705" TargetMode="External"/><Relationship Id="rId5" Type="http://schemas.openxmlformats.org/officeDocument/2006/relationships/hyperlink" Target="https://workplaceservices.fidelity.com/mybenefits/wellness/navigation/learning-management?option=leclassview&amp;Target=MOSTWW198677" TargetMode="External"/><Relationship Id="rId15" Type="http://schemas.openxmlformats.org/officeDocument/2006/relationships/hyperlink" Target="https://workplaceservices.fidelity.com/mybenefits/wellness/navigation/learning-management?option=leclassview&amp;Target=MOSTWW194691" TargetMode="External"/><Relationship Id="rId23" Type="http://schemas.openxmlformats.org/officeDocument/2006/relationships/hyperlink" Target="https://workplaceservices.fidelity.com/mybenefits/wellness/navigation/learning-management?option=leclassview&amp;Target=MOSTWW198695" TargetMode="External"/><Relationship Id="rId28" Type="http://schemas.openxmlformats.org/officeDocument/2006/relationships/hyperlink" Target="https://workplaceservices.fidelity.com/mybenefits/wellness/navigation/learning-management?option=leclassview&amp;Target=MOSTWW198700" TargetMode="External"/><Relationship Id="rId10" Type="http://schemas.openxmlformats.org/officeDocument/2006/relationships/hyperlink" Target="https://workplaceservices.fidelity.com/mybenefits/wellness/navigation/learning-management?option=leclassview&amp;Target=MOSTWW198681" TargetMode="External"/><Relationship Id="rId19" Type="http://schemas.openxmlformats.org/officeDocument/2006/relationships/hyperlink" Target="https://workplaceservices.fidelity.com/mybenefits/wellness/navigation/learning-management?option=leclassview&amp;Target=MOSTWW198691" TargetMode="External"/><Relationship Id="rId31" Type="http://schemas.openxmlformats.org/officeDocument/2006/relationships/hyperlink" Target="https://workplaceservices.fidelity.com/mybenefits/wellness/navigation/learning-management?option=leclassview&amp;Target=MOSTWW198704" TargetMode="External"/><Relationship Id="rId4" Type="http://schemas.openxmlformats.org/officeDocument/2006/relationships/hyperlink" Target="https://workplaceservices.fidelity.com/mybenefits/wellness/navigation/learning-management?option=leclassview&amp;Target=MOSTWW198676" TargetMode="External"/><Relationship Id="rId9" Type="http://schemas.openxmlformats.org/officeDocument/2006/relationships/hyperlink" Target="https://workplaceservices.fidelity.com/mybenefits/wellness/navigation/learning-management?option=leclassview&amp;Target=MOSTWW198682" TargetMode="External"/><Relationship Id="rId14" Type="http://schemas.openxmlformats.org/officeDocument/2006/relationships/hyperlink" Target="https://workplaceservices.fidelity.com/mybenefits/wellness/navigation/learning-management?option=leclassview&amp;Target=MOSTWW198686" TargetMode="External"/><Relationship Id="rId22" Type="http://schemas.openxmlformats.org/officeDocument/2006/relationships/hyperlink" Target="https://workplaceservices.fidelity.com/mybenefits/wellness/navigation/learning-management?option=leclassview&amp;Target=MOSTWW198694" TargetMode="External"/><Relationship Id="rId27" Type="http://schemas.openxmlformats.org/officeDocument/2006/relationships/hyperlink" Target="https://workplaceservices.fidelity.com/mybenefits/wellness/navigation/learning-management?option=leclassview&amp;Target=MOSTWW198699" TargetMode="External"/><Relationship Id="rId30" Type="http://schemas.openxmlformats.org/officeDocument/2006/relationships/hyperlink" Target="https://workplaceservices.fidelity.com/mybenefits/wellness/navigation/learning-management?option=leclassview&amp;Target=MOSTWW198702" TargetMode="External"/><Relationship Id="rId8" Type="http://schemas.openxmlformats.org/officeDocument/2006/relationships/hyperlink" Target="https://workplaceservices.fidelity.com/mybenefits/wellness/navigation/learning-management?option=leclassview&amp;Target=MOSTWW19868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kplaceservices.fidelity.com/mybenefits/wellness/navigation/learning-management?option=playlist&amp;Target=playl000000000001100" TargetMode="External"/><Relationship Id="rId2" Type="http://schemas.openxmlformats.org/officeDocument/2006/relationships/hyperlink" Target="https://workplaceservices.fidelity.com/mybenefits/wellness/navigation/learning-management?option=playlist&amp;Target=playl000000000001101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6AE41-9807-0003-220D-B83EA1BA2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54AA20-ACA0-45C6-CBAA-75ABCDE98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67E0C9-55E5-A731-8C85-18099AE0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BC55-CFB3-E64F-8BCC-34A4E1FBD227}" type="slidenum">
              <a:rPr lang="en-US" smtClean="0"/>
              <a:pPr/>
              <a:t>1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1F43CAE-6E02-72B0-0089-C86F85A19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41040"/>
              </p:ext>
            </p:extLst>
          </p:nvPr>
        </p:nvGraphicFramePr>
        <p:xfrm>
          <a:off x="-1" y="0"/>
          <a:ext cx="12192000" cy="6913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14326555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278323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75676944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65978068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329937855"/>
                    </a:ext>
                  </a:extLst>
                </a:gridCol>
              </a:tblGrid>
              <a:tr h="1089442">
                <a:tc gridSpan="5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tabLst>
                          <a:tab pos="2955925" algn="l"/>
                        </a:tabLst>
                      </a:pPr>
                      <a:r>
                        <a:rPr lang="en-US" sz="1800" b="1" dirty="0">
                          <a:solidFill>
                            <a:schemeClr val="accent2"/>
                          </a:solidFill>
                          <a:latin typeface="+mn-lt"/>
                        </a:rPr>
                        <a:t>JULY 2025</a:t>
                      </a:r>
                    </a:p>
                    <a:p>
                      <a:pPr algn="l">
                        <a:spcBef>
                          <a:spcPts val="300"/>
                        </a:spcBef>
                        <a:tabLst>
                          <a:tab pos="2955925" algn="l"/>
                        </a:tabLs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Universal Web Workshops</a:t>
                      </a:r>
                    </a:p>
                    <a:p>
                      <a:pPr algn="l">
                        <a:spcBef>
                          <a:spcPts val="300"/>
                        </a:spcBef>
                        <a:tabLst>
                          <a:tab pos="2955925" algn="l"/>
                        </a:tabLst>
                      </a:pPr>
                      <a:r>
                        <a:rPr lang="en-US" sz="900" b="0" dirty="0">
                          <a:solidFill>
                            <a:schemeClr val="bg1"/>
                          </a:solidFill>
                          <a:latin typeface="+mn-lt"/>
                        </a:rPr>
                        <a:t>Times are shown in Eastern, Central, and Pacific</a:t>
                      </a:r>
                    </a:p>
                  </a:txBody>
                  <a:tcPr marL="468000" marT="144000" marB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210024"/>
                  </a:ext>
                </a:extLst>
              </a:tr>
              <a:tr h="212925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/>
                          </a:solidFill>
                        </a:rPr>
                        <a:t>MONDAY</a:t>
                      </a:r>
                      <a:endParaRPr lang="en-CA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solidFill>
                            <a:schemeClr val="bg1"/>
                          </a:solidFill>
                        </a:rPr>
                        <a:t>TUESDAY</a:t>
                      </a:r>
                      <a:endParaRPr lang="en-CA" sz="1050" b="1">
                        <a:solidFill>
                          <a:schemeClr val="bg1"/>
                        </a:solidFill>
                      </a:endParaRPr>
                    </a:p>
                  </a:txBody>
                  <a:tcPr marL="18288"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401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solidFill>
                            <a:schemeClr val="bg1"/>
                          </a:solidFill>
                        </a:rPr>
                        <a:t>WEDNESDAY</a:t>
                      </a:r>
                      <a:endParaRPr lang="en-CA" sz="1050" b="1">
                        <a:solidFill>
                          <a:schemeClr val="bg1"/>
                        </a:solidFill>
                      </a:endParaRPr>
                    </a:p>
                  </a:txBody>
                  <a:tcPr marL="18288"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solidFill>
                            <a:schemeClr val="bg1"/>
                          </a:solidFill>
                        </a:rPr>
                        <a:t>THURSDAY</a:t>
                      </a:r>
                      <a:endParaRPr lang="en-CA" sz="1050" b="1">
                        <a:solidFill>
                          <a:schemeClr val="bg1"/>
                        </a:solidFill>
                      </a:endParaRPr>
                    </a:p>
                  </a:txBody>
                  <a:tcPr marL="18288"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/>
                          </a:solidFill>
                        </a:rPr>
                        <a:t>FRIDAY</a:t>
                      </a:r>
                      <a:endParaRPr lang="en-CA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18288"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344641"/>
                  </a:ext>
                </a:extLst>
              </a:tr>
              <a:tr h="223375">
                <a:tc>
                  <a:txBody>
                    <a:bodyPr/>
                    <a:lstStyle/>
                    <a:p>
                      <a:pPr algn="l"/>
                      <a:endParaRPr lang="en-CA" sz="105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CA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872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en-CA" sz="105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  <a:endParaRPr lang="en-CA" sz="105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88759"/>
                  </a:ext>
                </a:extLst>
              </a:tr>
              <a:tr h="466404">
                <a:tc>
                  <a:txBody>
                    <a:bodyPr/>
                    <a:lstStyle/>
                    <a:p>
                      <a:pPr algn="l" fontAlgn="t"/>
                      <a:endParaRPr lang="en-US" sz="9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R="18288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-1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"/>
                        </a:rPr>
                        <a:t>Get Started and Save for the Future You</a:t>
                      </a:r>
                      <a:endParaRPr kumimoji="0" lang="en-US" sz="900" b="1" i="0" u="none" strike="noStrike" kern="1200" cap="none" spc="-10" normalizeH="0" baseline="0" noProof="0">
                        <a:ln>
                          <a:noFill/>
                        </a:ln>
                        <a:solidFill>
                          <a:srgbClr val="403F3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11:00AM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"/>
                        </a:rPr>
                        <a:t>Managing My Money: Budget, Emergency Savings, and Debt Basics</a:t>
                      </a:r>
                      <a:endParaRPr kumimoji="0" lang="en-US" sz="900" b="1" i="0" u="none" strike="noStrike" kern="1200" cap="none" spc="-10" normalizeH="0" baseline="0" noProof="0" dirty="0">
                        <a:ln>
                          <a:noFill/>
                        </a:ln>
                        <a:solidFill>
                          <a:srgbClr val="403F3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11:00AM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533952"/>
                  </a:ext>
                </a:extLst>
              </a:tr>
              <a:tr h="204647"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solidFill>
                            <a:schemeClr val="bg1"/>
                          </a:solidFill>
                          <a:latin typeface="+mn-lt"/>
                        </a:rPr>
                        <a:t>7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8</a:t>
                      </a:r>
                      <a:endParaRPr lang="en-CA" sz="105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9</a:t>
                      </a:r>
                      <a:endParaRPr lang="en-CA" sz="105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endParaRPr lang="en-CA" sz="105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11</a:t>
                      </a:r>
                      <a:endParaRPr lang="en-CA" sz="105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797489"/>
                  </a:ext>
                </a:extLst>
              </a:tr>
              <a:tr h="93439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4"/>
                        </a:rPr>
                        <a:t>Fundamentals of Retirement 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4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4"/>
                        </a:rPr>
                        <a:t>Income Planning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:00AM CT / 9:00AM PT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5"/>
                        </a:rPr>
                        <a:t>Learn the Basics of When and How to Claim Social Security</a:t>
                      </a:r>
                      <a:endParaRPr kumimoji="0" lang="en-US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11:00AM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18288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6"/>
                        </a:rPr>
                        <a:t>Create a Budget and Build 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6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6"/>
                        </a:rPr>
                        <a:t>Emergency Savings</a:t>
                      </a:r>
                      <a:endParaRPr kumimoji="0" lang="en-US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03F3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:00AM CT / 9:00AM PT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7"/>
                        </a:rPr>
                        <a:t>Investing for Beginners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4:00PM ET / 3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1:00PM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8"/>
                        </a:rPr>
                        <a:t>Learn the Basics of When and How to Claim Social Security</a:t>
                      </a:r>
                      <a:endParaRPr kumimoji="0" lang="en-US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03F3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:00AM CT / 9:00AM PT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9"/>
                        </a:rPr>
                        <a:t>Make the Most of Your Retirement Savings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11:00AM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0"/>
                        </a:rPr>
                        <a:t>Tackle Debt and Understand Your 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0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0"/>
                        </a:rPr>
                        <a:t>Credit Score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:00AM CT / 9:00AM PT</a:t>
                      </a:r>
                      <a:endParaRPr kumimoji="0" lang="en-US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1"/>
                        </a:rPr>
                        <a:t>A Woman's Guide to Building a 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1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1"/>
                        </a:rPr>
                        <a:t>Financial Plan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11:00AM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2"/>
                        </a:rPr>
                        <a:t>Navigating Market Volatility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:00AM CT / 9:00AM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3"/>
                        </a:rPr>
                        <a:t>Prepare for the Reality of Health Care 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3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3"/>
                        </a:rPr>
                        <a:t>in Retirement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11:00AM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973753"/>
                  </a:ext>
                </a:extLst>
              </a:tr>
              <a:tr h="204647"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14</a:t>
                      </a:r>
                      <a:endParaRPr lang="en-CA" sz="105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15</a:t>
                      </a:r>
                      <a:endParaRPr lang="en-CA" sz="105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16</a:t>
                      </a:r>
                      <a:endParaRPr lang="en-CA" sz="105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17</a:t>
                      </a:r>
                      <a:endParaRPr lang="en-CA" sz="105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18</a:t>
                      </a:r>
                      <a:endParaRPr lang="en-CA" sz="105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802662"/>
                  </a:ext>
                </a:extLst>
              </a:tr>
              <a:tr h="111683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4"/>
                        </a:rPr>
                        <a:t>Your College Savings Options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3F3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:00AM CT / 9:00AM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18288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5"/>
                        </a:rPr>
                        <a:t>Identify and Prioritize Your Savings Goals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:00AM CT / 9:00AM PT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6"/>
                        </a:rPr>
                        <a:t>Make the Most of Your Retirement Savings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:00AM CT / 9:00AM PT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7"/>
                        </a:rPr>
                        <a:t>Prepare for the Reality of Health Care 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7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7"/>
                        </a:rPr>
                        <a:t>in Retirement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11:00AM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8"/>
                        </a:rPr>
                        <a:t>Investing for Beginners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:00AM CT / 9:00AM PT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9"/>
                        </a:rPr>
                        <a:t>Create a Budget and Build 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9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9"/>
                        </a:rPr>
                        <a:t>Emergency Savings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4:00PM ET / 3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1:00PM PT</a:t>
                      </a:r>
                      <a:endParaRPr kumimoji="0" lang="en-US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0"/>
                        </a:rPr>
                        <a:t>Get Started and Save for the Future You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:00AM CT / 9:00AM PT</a:t>
                      </a:r>
                      <a:endParaRPr kumimoji="0" lang="en-US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1"/>
                        </a:rPr>
                        <a:t>Fundamentals of Retirement 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1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1"/>
                        </a:rPr>
                        <a:t>Income Planning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1:00PM CT / 11:00AM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2"/>
                        </a:rPr>
                        <a:t>Managing My Money</a:t>
                      </a:r>
                      <a:r>
                        <a:rPr kumimoji="0" lang="en-US" sz="900" b="1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2"/>
                        </a:rPr>
                        <a:t>: Budget, Emergency Savings, and Debt Basics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:00AM CT / 9:00AM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3"/>
                        </a:rPr>
                        <a:t>Retirement Basics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1:00PM CT / 11:00AM PT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658236"/>
                  </a:ext>
                </a:extLst>
              </a:tr>
              <a:tr h="204647"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solidFill>
                            <a:schemeClr val="bg1"/>
                          </a:solidFill>
                          <a:latin typeface="+mn-lt"/>
                        </a:rPr>
                        <a:t>21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22</a:t>
                      </a:r>
                      <a:endParaRPr lang="en-CA" sz="105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23</a:t>
                      </a:r>
                      <a:endParaRPr lang="en-CA" sz="105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24</a:t>
                      </a:r>
                      <a:endParaRPr lang="en-CA" sz="105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25</a:t>
                      </a:r>
                      <a:endParaRPr lang="en-CA" sz="105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31545"/>
                  </a:ext>
                </a:extLst>
              </a:tr>
              <a:tr h="97405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4"/>
                        </a:rPr>
                        <a:t>Personal Security Insights—Strategies to Help Safeguard Your Wealth and Family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:00AM CT / 9:00AM PT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5"/>
                        </a:rPr>
                        <a:t>Preserving Your Savings for 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5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5"/>
                        </a:rPr>
                        <a:t>Future Generations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11:00AM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18288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6"/>
                        </a:rPr>
                        <a:t>Fundamentals of Retirement 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6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6"/>
                        </a:rPr>
                        <a:t>Income Planning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:00AM CT / 9:00AM PT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7"/>
                        </a:rPr>
                        <a:t>Tackle Debt and Understand Your 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7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7"/>
                        </a:rPr>
                        <a:t>Credit Score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11:00AM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8"/>
                        </a:rPr>
                        <a:t>A Woman's Guide to Investing 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8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8"/>
                        </a:rPr>
                        <a:t>Beyond Retirement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11:00AM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9"/>
                        </a:rPr>
                        <a:t>Take the First Step to Investing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:00AM CT / 9:00AM PT</a:t>
                      </a:r>
                      <a:endParaRPr kumimoji="0" lang="en-US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0"/>
                        </a:rPr>
                        <a:t>Learn the Basics of When and How to Claim Social Security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1:00PM CT / 11:00AM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1"/>
                        </a:rPr>
                        <a:t>Prepare for the Reality of Health Care 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1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1"/>
                        </a:rPr>
                        <a:t>in Retirement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:00AM CT / 9:00AM PT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2"/>
                        </a:rPr>
                        <a:t>Identify and Prioritize Your Savings Goals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1:00PM CT / 11:00AM PT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256335"/>
                  </a:ext>
                </a:extLst>
              </a:tr>
              <a:tr h="204647"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solidFill>
                            <a:schemeClr val="bg1"/>
                          </a:solidFill>
                          <a:latin typeface="+mn-lt"/>
                        </a:rPr>
                        <a:t>28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29</a:t>
                      </a:r>
                      <a:endParaRPr lang="en-CA" sz="105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30</a:t>
                      </a:r>
                      <a:endParaRPr lang="en-CA" sz="105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050">
                          <a:solidFill>
                            <a:schemeClr val="bg1"/>
                          </a:solidFill>
                          <a:latin typeface="+mn-lt"/>
                        </a:rPr>
                        <a:t>31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CA" sz="105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288"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903901"/>
                  </a:ext>
                </a:extLst>
              </a:tr>
              <a:tr h="107717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3"/>
                        </a:rPr>
                        <a:t>Tackle Debt and Understand Your 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3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3"/>
                        </a:rPr>
                        <a:t>Credit Score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3F3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:00AM CT / 9:00AM PT</a:t>
                      </a:r>
                    </a:p>
                  </a:txBody>
                  <a:tcPr marR="18288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4"/>
                        </a:rPr>
                        <a:t>Investing for Beginners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11:00AM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5"/>
                        </a:rPr>
                        <a:t>Managing My Money</a:t>
                      </a:r>
                      <a:r>
                        <a:rPr kumimoji="0" lang="en-US" sz="900" b="1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5"/>
                        </a:rPr>
                        <a:t>: Budget, Emergency Savings, and Debt Basics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4:00PM ET / 3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1:00PM PT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6"/>
                        </a:rPr>
                        <a:t>Fundamentals of Retirement 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6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6"/>
                        </a:rPr>
                        <a:t>Income Planning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11:00AM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7"/>
                        </a:rPr>
                        <a:t>Get Started and Save for the Future You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4:00PM ET / 3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1:00PM PT</a:t>
                      </a:r>
                    </a:p>
                  </a:txBody>
                  <a:tcPr marL="18288" marR="18288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8"/>
                        </a:rPr>
                        <a:t>What is Financial Wellness and why 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8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8"/>
                        </a:rPr>
                        <a:t>is it important?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:00AM CT / 9:00AM PT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9"/>
                        </a:rPr>
                        <a:t>Create a Budget and Build 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9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9"/>
                        </a:rPr>
                        <a:t>Emergency Savings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11:00AM PT</a:t>
                      </a:r>
                      <a:endParaRPr kumimoji="0" lang="en-US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485132"/>
                  </a:ext>
                </a:extLst>
              </a:tr>
            </a:tbl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BFCD18E9-F3A6-C906-7F34-0FA552517BE9}"/>
              </a:ext>
            </a:extLst>
          </p:cNvPr>
          <p:cNvGrpSpPr/>
          <p:nvPr/>
        </p:nvGrpSpPr>
        <p:grpSpPr>
          <a:xfrm>
            <a:off x="9550016" y="0"/>
            <a:ext cx="2195897" cy="559673"/>
            <a:chOff x="9550016" y="-26274"/>
            <a:chExt cx="2195897" cy="559673"/>
          </a:xfrm>
        </p:grpSpPr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id="{407DED8D-289E-5E70-EFC8-4D0A06150DEA}"/>
                </a:ext>
              </a:extLst>
            </p:cNvPr>
            <p:cNvSpPr/>
            <p:nvPr/>
          </p:nvSpPr>
          <p:spPr>
            <a:xfrm flipV="1">
              <a:off x="9704041" y="-26274"/>
              <a:ext cx="2041872" cy="559673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D02F3A-41D1-CCD7-3A84-93268C508C78}"/>
                </a:ext>
              </a:extLst>
            </p:cNvPr>
            <p:cNvSpPr txBox="1"/>
            <p:nvPr/>
          </p:nvSpPr>
          <p:spPr>
            <a:xfrm>
              <a:off x="9785551" y="38119"/>
              <a:ext cx="1878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solidFill>
                    <a:schemeClr val="tx2"/>
                  </a:solidFill>
                </a:rPr>
                <a:t>Click on </a:t>
              </a:r>
              <a:r>
                <a:rPr lang="en-US" sz="1050" b="0">
                  <a:solidFill>
                    <a:schemeClr val="tx2"/>
                  </a:solidFill>
                </a:rPr>
                <a:t>the workshop title to view details and enroll</a:t>
              </a:r>
              <a:endParaRPr lang="en-CA" sz="1050">
                <a:solidFill>
                  <a:schemeClr val="tx2"/>
                </a:solidFill>
              </a:endParaRPr>
            </a:p>
          </p:txBody>
        </p:sp>
        <p:grpSp>
          <p:nvGrpSpPr>
            <p:cNvPr id="26" name="Group 76">
              <a:extLst>
                <a:ext uri="{FF2B5EF4-FFF2-40B4-BE49-F238E27FC236}">
                  <a16:creationId xmlns:a16="http://schemas.microsoft.com/office/drawing/2014/main" id="{7680D4B9-D18F-6F7B-9ECD-45EE2B7FD43A}"/>
                </a:ext>
              </a:extLst>
            </p:cNvPr>
            <p:cNvGrpSpPr/>
            <p:nvPr/>
          </p:nvGrpSpPr>
          <p:grpSpPr>
            <a:xfrm>
              <a:off x="9550016" y="99547"/>
              <a:ext cx="308036" cy="308036"/>
              <a:chOff x="6787553" y="3442033"/>
              <a:chExt cx="553453" cy="553453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C655591-75DA-B7BB-D386-9A68EF44ED89}"/>
                  </a:ext>
                </a:extLst>
              </p:cNvPr>
              <p:cNvSpPr/>
              <p:nvPr/>
            </p:nvSpPr>
            <p:spPr>
              <a:xfrm>
                <a:off x="6787553" y="3442033"/>
                <a:ext cx="553453" cy="55345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0"/>
              </a:p>
            </p:txBody>
          </p:sp>
          <p:sp>
            <p:nvSpPr>
              <p:cNvPr id="29" name="Freeform 12">
                <a:extLst>
                  <a:ext uri="{FF2B5EF4-FFF2-40B4-BE49-F238E27FC236}">
                    <a16:creationId xmlns:a16="http://schemas.microsoft.com/office/drawing/2014/main" id="{1945B35C-D9D7-D121-AA9A-956371CFA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2380" y="3616860"/>
                <a:ext cx="203799" cy="203799"/>
              </a:xfrm>
              <a:custGeom>
                <a:avLst/>
                <a:gdLst>
                  <a:gd name="T0" fmla="*/ 57 w 92"/>
                  <a:gd name="T1" fmla="*/ 46 h 92"/>
                  <a:gd name="T2" fmla="*/ 76 w 92"/>
                  <a:gd name="T3" fmla="*/ 27 h 92"/>
                  <a:gd name="T4" fmla="*/ 0 w 92"/>
                  <a:gd name="T5" fmla="*/ 0 h 92"/>
                  <a:gd name="T6" fmla="*/ 27 w 92"/>
                  <a:gd name="T7" fmla="*/ 75 h 92"/>
                  <a:gd name="T8" fmla="*/ 46 w 92"/>
                  <a:gd name="T9" fmla="*/ 56 h 92"/>
                  <a:gd name="T10" fmla="*/ 81 w 92"/>
                  <a:gd name="T11" fmla="*/ 92 h 92"/>
                  <a:gd name="T12" fmla="*/ 92 w 92"/>
                  <a:gd name="T13" fmla="*/ 81 h 92"/>
                  <a:gd name="T14" fmla="*/ 57 w 92"/>
                  <a:gd name="T15" fmla="*/ 4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57" y="46"/>
                    </a:moveTo>
                    <a:lnTo>
                      <a:pt x="76" y="27"/>
                    </a:lnTo>
                    <a:lnTo>
                      <a:pt x="0" y="0"/>
                    </a:lnTo>
                    <a:lnTo>
                      <a:pt x="27" y="75"/>
                    </a:lnTo>
                    <a:lnTo>
                      <a:pt x="46" y="56"/>
                    </a:lnTo>
                    <a:lnTo>
                      <a:pt x="81" y="92"/>
                    </a:lnTo>
                    <a:lnTo>
                      <a:pt x="92" y="81"/>
                    </a:lnTo>
                    <a:lnTo>
                      <a:pt x="57" y="46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00584" tIns="50292" rIns="100584" bIns="5029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6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5184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F079A-5052-9673-9DF2-4CA53BCC7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E193815-6301-4708-BBD2-E72197858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816217"/>
              </p:ext>
            </p:extLst>
          </p:nvPr>
        </p:nvGraphicFramePr>
        <p:xfrm>
          <a:off x="-1" y="2"/>
          <a:ext cx="12192000" cy="6884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14326555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278323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75676944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65978068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329937855"/>
                    </a:ext>
                  </a:extLst>
                </a:gridCol>
              </a:tblGrid>
              <a:tr h="1092053">
                <a:tc gridSpan="5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tabLst>
                          <a:tab pos="2955925" algn="l"/>
                        </a:tabLst>
                      </a:pPr>
                      <a:r>
                        <a:rPr lang="en-US" sz="1800" b="1">
                          <a:solidFill>
                            <a:schemeClr val="accent2"/>
                          </a:solidFill>
                          <a:latin typeface="+mn-lt"/>
                        </a:rPr>
                        <a:t>AUGUST 2025</a:t>
                      </a:r>
                    </a:p>
                    <a:p>
                      <a:pPr algn="l">
                        <a:spcBef>
                          <a:spcPts val="300"/>
                        </a:spcBef>
                        <a:tabLst>
                          <a:tab pos="2955925" algn="l"/>
                        </a:tabLs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+mj-lt"/>
                        </a:rPr>
                        <a:t>Universal Web Workshops</a:t>
                      </a:r>
                    </a:p>
                    <a:p>
                      <a:pPr algn="l">
                        <a:spcBef>
                          <a:spcPts val="300"/>
                        </a:spcBef>
                        <a:tabLst>
                          <a:tab pos="2955925" algn="l"/>
                        </a:tabLst>
                      </a:pPr>
                      <a:r>
                        <a:rPr lang="en-US" sz="900" b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Times are shown in Eastern, Central, and Pacific</a:t>
                      </a:r>
                      <a:endParaRPr lang="en-US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0" marT="144000" marB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210024"/>
                  </a:ext>
                </a:extLst>
              </a:tr>
              <a:tr h="216843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/>
                          </a:solidFill>
                        </a:rPr>
                        <a:t>MONDAY</a:t>
                      </a:r>
                      <a:endParaRPr lang="en-CA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solidFill>
                            <a:schemeClr val="bg1"/>
                          </a:solidFill>
                        </a:rPr>
                        <a:t>TUESDAY</a:t>
                      </a:r>
                      <a:endParaRPr lang="en-CA" sz="1050" b="1">
                        <a:solidFill>
                          <a:schemeClr val="bg1"/>
                        </a:solidFill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solidFill>
                            <a:schemeClr val="bg1"/>
                          </a:solidFill>
                        </a:rPr>
                        <a:t>WEDNESDAY</a:t>
                      </a:r>
                      <a:endParaRPr lang="en-CA" sz="1050" b="1">
                        <a:solidFill>
                          <a:schemeClr val="bg1"/>
                        </a:solidFill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solidFill>
                            <a:schemeClr val="bg1"/>
                          </a:solidFill>
                        </a:rPr>
                        <a:t>THURSDAY</a:t>
                      </a:r>
                      <a:endParaRPr lang="en-CA" sz="1050" b="1">
                        <a:solidFill>
                          <a:schemeClr val="bg1"/>
                        </a:solidFill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/>
                          </a:solidFill>
                        </a:rPr>
                        <a:t>FRIDAY</a:t>
                      </a:r>
                      <a:endParaRPr lang="en-CA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344641"/>
                  </a:ext>
                </a:extLst>
              </a:tr>
              <a:tr h="223375">
                <a:tc>
                  <a:txBody>
                    <a:bodyPr/>
                    <a:lstStyle/>
                    <a:p>
                      <a:pPr algn="l"/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CA" sz="105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CA" sz="105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88759"/>
                  </a:ext>
                </a:extLst>
              </a:tr>
              <a:tr h="4565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"/>
                        </a:rPr>
                        <a:t>A Woman's Guide to Building 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"/>
                        </a:rPr>
                        <a:t>a Financial Plan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:00AM CT / 9:00AM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533952"/>
                  </a:ext>
                </a:extLst>
              </a:tr>
              <a:tr h="227614"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6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7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8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797489"/>
                  </a:ext>
                </a:extLst>
              </a:tr>
              <a:tr h="109729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4"/>
                        </a:rPr>
                        <a:t>Navigating Market Volatility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11:00AM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5"/>
                        </a:rPr>
                        <a:t>Quarterly Market Update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:00AM CT / 9:00AM PT</a:t>
                      </a:r>
                      <a:endParaRPr kumimoji="0" lang="en-US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6"/>
                        </a:rPr>
                        <a:t>Prepare for the Reality of Health Care 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6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6"/>
                        </a:rPr>
                        <a:t>in Retirement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11:00AM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7"/>
                        </a:rPr>
                        <a:t>Managing My Money</a:t>
                      </a:r>
                      <a:r>
                        <a:rPr kumimoji="0" lang="en-US" sz="900" b="1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7"/>
                        </a:rPr>
                        <a:t>: Budget, Emergency Savings, and Debt Basics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:00AM CT / 9:00AM PT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8"/>
                        </a:rPr>
                        <a:t>Learn the Basics of When and How to Claim Social Security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11:00AM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9"/>
                        </a:rPr>
                        <a:t>Make the Most of Your Retirement Savings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:00AM CT / 9:00AM PT</a:t>
                      </a:r>
                      <a:endParaRPr kumimoji="0" lang="en-US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0"/>
                        </a:rPr>
                        <a:t>Quarterly Market Update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11:00AM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1"/>
                        </a:rPr>
                        <a:t>Get Started and Save for the Future You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:00AM CT / 9:00AM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973753"/>
                  </a:ext>
                </a:extLst>
              </a:tr>
              <a:tr h="227614"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11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12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13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14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15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802662"/>
                  </a:ext>
                </a:extLst>
              </a:tr>
              <a:tr h="91493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2"/>
                        </a:rPr>
                        <a:t>Create a Budget and Build 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2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2"/>
                        </a:rPr>
                        <a:t>Emergency Savings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:00AM CT / 9:00AM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3"/>
                        </a:rPr>
                        <a:t>Fundamentals of Retirement 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3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3"/>
                        </a:rPr>
                        <a:t>Income Planning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:00AM CT / 9:00AM PT</a:t>
                      </a:r>
                      <a:endParaRPr kumimoji="0" lang="en-US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4"/>
                        </a:rPr>
                        <a:t>Take the First Step to Investing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11:00AM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5"/>
                        </a:rPr>
                        <a:t>Quarterly Market Update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:00AM CT / 9:00AM PT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6"/>
                        </a:rPr>
                        <a:t>Retirement Basics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11:00AM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7"/>
                        </a:rPr>
                        <a:t>Preserving Your Savings for 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7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7"/>
                        </a:rPr>
                        <a:t>Future Generations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:00AM CT / 9:00AM PT</a:t>
                      </a:r>
                      <a:endParaRPr kumimoji="0" lang="en-US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8"/>
                        </a:rPr>
                        <a:t>Tackle Debt and Understand 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8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8"/>
                        </a:rPr>
                        <a:t>Your Credit Score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11:00AM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9"/>
                        </a:rPr>
                        <a:t>Investing for Beginners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:00AM CT / 9:00AM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0"/>
                        </a:rPr>
                        <a:t>Managing My Money</a:t>
                      </a:r>
                      <a:r>
                        <a:rPr kumimoji="0" lang="en-US" sz="900" b="1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0"/>
                        </a:rPr>
                        <a:t>: Budget, Emergency Savings, and Debt Basics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11:00AM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658236"/>
                  </a:ext>
                </a:extLst>
              </a:tr>
              <a:tr h="227614"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solidFill>
                            <a:schemeClr val="bg1"/>
                          </a:solidFill>
                          <a:latin typeface="+mn-lt"/>
                        </a:rPr>
                        <a:t>18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19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20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21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solidFill>
                            <a:schemeClr val="bg1"/>
                          </a:solidFill>
                          <a:latin typeface="+mn-lt"/>
                        </a:rPr>
                        <a:t>22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31545"/>
                  </a:ext>
                </a:extLst>
              </a:tr>
              <a:tr h="91493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1"/>
                        </a:rPr>
                        <a:t>Learn the Basics of When and How to Claim Social Security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:00AM CT / 9:00AM PT</a:t>
                      </a:r>
                    </a:p>
                  </a:txBody>
                  <a:tcPr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2"/>
                        </a:rPr>
                        <a:t>A Woman's Guide to Investing 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2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2"/>
                        </a:rPr>
                        <a:t>Beyond Retirement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:00AM CT / 9:00AM PT</a:t>
                      </a:r>
                      <a:endParaRPr kumimoji="0" lang="en-US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3"/>
                        </a:rPr>
                        <a:t>Investing for Beginners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4:00PM ET / 3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1:00PM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4"/>
                        </a:rPr>
                        <a:t>Prepare for the Reality of Health Care 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4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4"/>
                        </a:rPr>
                        <a:t>in Retirement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:00AM CT / 9:00AM PT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5"/>
                        </a:rPr>
                        <a:t>Get Started and Save for the Future You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4:00PM ET / 3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1:00PM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6"/>
                        </a:rPr>
                        <a:t>CyberWellness®: Personal 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6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6"/>
                        </a:rPr>
                        <a:t>Security Checklist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:00AM CT / 9:00AM PT</a:t>
                      </a:r>
                      <a:endParaRPr kumimoji="0" lang="en-US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7"/>
                        </a:rPr>
                        <a:t>Fundamentals of Retirement 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7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7"/>
                        </a:rPr>
                        <a:t>Income Planning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11:00AM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8"/>
                        </a:rPr>
                        <a:t>Make the Most of Your Retirement Savings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11:00AM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256335"/>
                  </a:ext>
                </a:extLst>
              </a:tr>
              <a:tr h="227614"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solidFill>
                            <a:schemeClr val="bg1"/>
                          </a:solidFill>
                          <a:latin typeface="+mn-lt"/>
                        </a:rPr>
                        <a:t>25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872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26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872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27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872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28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872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solidFill>
                            <a:schemeClr val="bg1"/>
                          </a:solidFill>
                          <a:latin typeface="+mn-lt"/>
                        </a:rPr>
                        <a:t>29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8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196860"/>
                  </a:ext>
                </a:extLst>
              </a:tr>
              <a:tr h="10576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9"/>
                        </a:rPr>
                        <a:t>Prepare for the Reality of Health Care 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9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9"/>
                        </a:rPr>
                        <a:t>in Retirement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11:00AM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t"/>
                      <a:endParaRPr lang="en-US" sz="9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0"/>
                        </a:rPr>
                        <a:t>Get Started and Save for the Future You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11:00AM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1"/>
                        </a:rPr>
                        <a:t>Investing for Beginners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9:00AM PT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2"/>
                        </a:rPr>
                        <a:t>What is Financial Wellness and why 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2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2"/>
                        </a:rPr>
                        <a:t>is it important?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11:00AM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3"/>
                        </a:rPr>
                        <a:t>Managing My Money</a:t>
                      </a:r>
                      <a:r>
                        <a:rPr kumimoji="0" lang="en-US" sz="900" b="1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3"/>
                        </a:rPr>
                        <a:t>: Budget, Emergency Savings, and Debt Basics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9:00AM PT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4"/>
                        </a:rPr>
                        <a:t>Learn the Basics of When and How to Claim Social Security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11:00AM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5"/>
                        </a:rPr>
                        <a:t>Fundamentals of Retirement 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5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5"/>
                        </a:rPr>
                        <a:t>Income Planning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9:00AM PT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6"/>
                        </a:rPr>
                        <a:t>Create a Budget and Build 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6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6"/>
                        </a:rPr>
                        <a:t>Emergency Savings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11:00AM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527598"/>
                  </a:ext>
                </a:extLst>
              </a:tr>
            </a:tbl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A3080868-74A8-5F5D-1C03-3ECD6ACE6F40}"/>
              </a:ext>
            </a:extLst>
          </p:cNvPr>
          <p:cNvGrpSpPr/>
          <p:nvPr/>
        </p:nvGrpSpPr>
        <p:grpSpPr>
          <a:xfrm>
            <a:off x="9550016" y="0"/>
            <a:ext cx="2195897" cy="559673"/>
            <a:chOff x="9550016" y="-26274"/>
            <a:chExt cx="2195897" cy="559673"/>
          </a:xfrm>
        </p:grpSpPr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id="{076D49BC-52E2-10B8-07D6-86FE34C37123}"/>
                </a:ext>
              </a:extLst>
            </p:cNvPr>
            <p:cNvSpPr/>
            <p:nvPr/>
          </p:nvSpPr>
          <p:spPr>
            <a:xfrm flipV="1">
              <a:off x="9704041" y="-26274"/>
              <a:ext cx="2041872" cy="559673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A7C76DF-1574-4A2C-AA30-ACF48BFD3246}"/>
                </a:ext>
              </a:extLst>
            </p:cNvPr>
            <p:cNvSpPr txBox="1"/>
            <p:nvPr/>
          </p:nvSpPr>
          <p:spPr>
            <a:xfrm>
              <a:off x="9785551" y="38119"/>
              <a:ext cx="1878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solidFill>
                    <a:schemeClr val="tx2"/>
                  </a:solidFill>
                </a:rPr>
                <a:t>Click on </a:t>
              </a:r>
              <a:r>
                <a:rPr lang="en-US" sz="1050" b="0">
                  <a:solidFill>
                    <a:schemeClr val="tx2"/>
                  </a:solidFill>
                </a:rPr>
                <a:t>the workshop title to view details and enroll</a:t>
              </a:r>
              <a:endParaRPr lang="en-CA" sz="1050">
                <a:solidFill>
                  <a:schemeClr val="tx2"/>
                </a:solidFill>
              </a:endParaRPr>
            </a:p>
          </p:txBody>
        </p:sp>
        <p:grpSp>
          <p:nvGrpSpPr>
            <p:cNvPr id="26" name="Group 76">
              <a:extLst>
                <a:ext uri="{FF2B5EF4-FFF2-40B4-BE49-F238E27FC236}">
                  <a16:creationId xmlns:a16="http://schemas.microsoft.com/office/drawing/2014/main" id="{9A93F552-C4FD-E05D-E3A5-6743439623C5}"/>
                </a:ext>
              </a:extLst>
            </p:cNvPr>
            <p:cNvGrpSpPr/>
            <p:nvPr/>
          </p:nvGrpSpPr>
          <p:grpSpPr>
            <a:xfrm>
              <a:off x="9550016" y="99547"/>
              <a:ext cx="308036" cy="308036"/>
              <a:chOff x="6787553" y="3442033"/>
              <a:chExt cx="553453" cy="553453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2164A0A-3B06-D037-0D61-6975BF9C02D3}"/>
                  </a:ext>
                </a:extLst>
              </p:cNvPr>
              <p:cNvSpPr/>
              <p:nvPr/>
            </p:nvSpPr>
            <p:spPr>
              <a:xfrm>
                <a:off x="6787553" y="3442033"/>
                <a:ext cx="553453" cy="55345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0"/>
              </a:p>
            </p:txBody>
          </p:sp>
          <p:sp>
            <p:nvSpPr>
              <p:cNvPr id="29" name="Freeform 12">
                <a:extLst>
                  <a:ext uri="{FF2B5EF4-FFF2-40B4-BE49-F238E27FC236}">
                    <a16:creationId xmlns:a16="http://schemas.microsoft.com/office/drawing/2014/main" id="{15918318-00A9-08BE-E0E5-F70C6FCA0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2380" y="3616860"/>
                <a:ext cx="203799" cy="203799"/>
              </a:xfrm>
              <a:custGeom>
                <a:avLst/>
                <a:gdLst>
                  <a:gd name="T0" fmla="*/ 57 w 92"/>
                  <a:gd name="T1" fmla="*/ 46 h 92"/>
                  <a:gd name="T2" fmla="*/ 76 w 92"/>
                  <a:gd name="T3" fmla="*/ 27 h 92"/>
                  <a:gd name="T4" fmla="*/ 0 w 92"/>
                  <a:gd name="T5" fmla="*/ 0 h 92"/>
                  <a:gd name="T6" fmla="*/ 27 w 92"/>
                  <a:gd name="T7" fmla="*/ 75 h 92"/>
                  <a:gd name="T8" fmla="*/ 46 w 92"/>
                  <a:gd name="T9" fmla="*/ 56 h 92"/>
                  <a:gd name="T10" fmla="*/ 81 w 92"/>
                  <a:gd name="T11" fmla="*/ 92 h 92"/>
                  <a:gd name="T12" fmla="*/ 92 w 92"/>
                  <a:gd name="T13" fmla="*/ 81 h 92"/>
                  <a:gd name="T14" fmla="*/ 57 w 92"/>
                  <a:gd name="T15" fmla="*/ 4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57" y="46"/>
                    </a:moveTo>
                    <a:lnTo>
                      <a:pt x="76" y="27"/>
                    </a:lnTo>
                    <a:lnTo>
                      <a:pt x="0" y="0"/>
                    </a:lnTo>
                    <a:lnTo>
                      <a:pt x="27" y="75"/>
                    </a:lnTo>
                    <a:lnTo>
                      <a:pt x="46" y="56"/>
                    </a:lnTo>
                    <a:lnTo>
                      <a:pt x="81" y="92"/>
                    </a:lnTo>
                    <a:lnTo>
                      <a:pt x="92" y="81"/>
                    </a:lnTo>
                    <a:lnTo>
                      <a:pt x="57" y="46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00584" tIns="50292" rIns="100584" bIns="5029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6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6529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105C1-15CA-FDF9-D4F9-BDFDD4367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C11D19-2CF5-C1B0-13FF-4EB4EC3D2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BC55-CFB3-E64F-8BCC-34A4E1FBD227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8037DA7-7281-030D-C954-FE402F4BC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864947"/>
              </p:ext>
            </p:extLst>
          </p:nvPr>
        </p:nvGraphicFramePr>
        <p:xfrm>
          <a:off x="-1" y="2"/>
          <a:ext cx="12192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14326555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278323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75676944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65978068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329937855"/>
                    </a:ext>
                  </a:extLst>
                </a:gridCol>
              </a:tblGrid>
              <a:tr h="1086434">
                <a:tc gridSpan="5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tabLst>
                          <a:tab pos="2955925" algn="l"/>
                        </a:tabLst>
                      </a:pPr>
                      <a:r>
                        <a:rPr lang="en-US" sz="1800" b="1" dirty="0">
                          <a:solidFill>
                            <a:schemeClr val="accent2"/>
                          </a:solidFill>
                          <a:latin typeface="+mn-lt"/>
                        </a:rPr>
                        <a:t>SEPTEMBER 2025</a:t>
                      </a:r>
                    </a:p>
                    <a:p>
                      <a:pPr algn="l">
                        <a:spcBef>
                          <a:spcPts val="300"/>
                        </a:spcBef>
                        <a:tabLst>
                          <a:tab pos="2955925" algn="l"/>
                        </a:tabLs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Universal Web Workshops</a:t>
                      </a:r>
                    </a:p>
                    <a:p>
                      <a:pPr algn="l">
                        <a:spcBef>
                          <a:spcPts val="300"/>
                        </a:spcBef>
                        <a:tabLst>
                          <a:tab pos="2955925" algn="l"/>
                        </a:tabLst>
                      </a:pPr>
                      <a:r>
                        <a:rPr lang="en-US" sz="9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Times are shown in Eastern, Central, and Pacific</a:t>
                      </a:r>
                    </a:p>
                  </a:txBody>
                  <a:tcPr marL="468000" marT="144000" marB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210024"/>
                  </a:ext>
                </a:extLst>
              </a:tr>
              <a:tr h="217618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/>
                          </a:solidFill>
                        </a:rPr>
                        <a:t>MONDAY</a:t>
                      </a:r>
                      <a:endParaRPr lang="en-CA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solidFill>
                            <a:schemeClr val="bg1"/>
                          </a:solidFill>
                        </a:rPr>
                        <a:t>TUESDAY</a:t>
                      </a:r>
                      <a:endParaRPr lang="en-CA" sz="1050" b="1">
                        <a:solidFill>
                          <a:schemeClr val="bg1"/>
                        </a:solidFill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solidFill>
                            <a:schemeClr val="bg1"/>
                          </a:solidFill>
                        </a:rPr>
                        <a:t>WEDNESDAY</a:t>
                      </a:r>
                      <a:endParaRPr lang="en-CA" sz="1050" b="1">
                        <a:solidFill>
                          <a:schemeClr val="bg1"/>
                        </a:solidFill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solidFill>
                            <a:schemeClr val="bg1"/>
                          </a:solidFill>
                        </a:rPr>
                        <a:t>THURSDAY</a:t>
                      </a:r>
                      <a:endParaRPr lang="en-CA" sz="1050" b="1">
                        <a:solidFill>
                          <a:schemeClr val="bg1"/>
                        </a:solidFill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/>
                          </a:solidFill>
                        </a:rPr>
                        <a:t>FRIDAY</a:t>
                      </a:r>
                      <a:endParaRPr lang="en-CA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344641"/>
                  </a:ext>
                </a:extLst>
              </a:tr>
              <a:tr h="224072"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88759"/>
                  </a:ext>
                </a:extLst>
              </a:tr>
              <a:tr h="790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"/>
                        </a:rPr>
                        <a:t>Get Started and Save for the Future You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:00AM CT / 9:00AM PT</a:t>
                      </a:r>
                      <a:endParaRPr kumimoji="0" lang="en-US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"/>
                        </a:rPr>
                        <a:t>Learn the Basics of When and How 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"/>
                        </a:rPr>
                        <a:t>to Claim Social Security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11:00AM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4"/>
                        </a:rPr>
                        <a:t>Retirement Basics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:00AM CT / 9:00AM PT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5"/>
                        </a:rPr>
                        <a:t>Prepare for the Reality of Health Care 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5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5"/>
                        </a:rPr>
                        <a:t>in Retirement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4:00PM ET / 3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1:00PM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6"/>
                        </a:rPr>
                        <a:t>Tackle Debt and Understand 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6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6"/>
                        </a:rPr>
                        <a:t>Your Credit Score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:00AM CT / 9:00AM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533952"/>
                  </a:ext>
                </a:extLst>
              </a:tr>
              <a:tr h="224072"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8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9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11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12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797489"/>
                  </a:ext>
                </a:extLst>
              </a:tr>
              <a:tr h="93706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7"/>
                        </a:rPr>
                        <a:t>Managing My Money</a:t>
                      </a:r>
                      <a:r>
                        <a:rPr kumimoji="0" lang="en-US" sz="900" b="1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7"/>
                        </a:rPr>
                        <a:t>: Budget, Emergency Savings, and Debt Basics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11:00AM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8"/>
                        </a:rPr>
                        <a:t>Fundamentals of Retirement 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8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8"/>
                        </a:rPr>
                        <a:t>Income Planning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11:00AM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9"/>
                        </a:rPr>
                        <a:t>Make the Most of Your Retirement Savings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:00AM CT / 9:00AM PT</a:t>
                      </a:r>
                      <a:endParaRPr kumimoji="0" lang="en-US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0"/>
                        </a:rPr>
                        <a:t>Your College Savings Options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11:00AM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1"/>
                        </a:rPr>
                        <a:t>Create a Budget and Build 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1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1"/>
                        </a:rPr>
                        <a:t>Emergency Savings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:00AM CT / 9:00AM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2"/>
                        </a:rPr>
                        <a:t>A Woman's Guide to Investing 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2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2"/>
                        </a:rPr>
                        <a:t>Beyond Retirement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11:00AM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3"/>
                        </a:rPr>
                        <a:t>Investing for Beginners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:00AM CT / 9:00AM PT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4"/>
                        </a:rPr>
                        <a:t>Get Started and Save for the Future You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11:00AM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973753"/>
                  </a:ext>
                </a:extLst>
              </a:tr>
              <a:tr h="224072"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15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16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17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18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19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802662"/>
                  </a:ext>
                </a:extLst>
              </a:tr>
              <a:tr h="93706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5"/>
                        </a:rPr>
                        <a:t>Personal Security Insights—Strategies to Help Safeguard Your Wealth and Family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9:00AM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6"/>
                        </a:rPr>
                        <a:t>Prepare for the Reality of Health Care 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6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6"/>
                        </a:rPr>
                        <a:t>in Retirement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9:00AM PT</a:t>
                      </a:r>
                      <a:endParaRPr kumimoji="0" lang="en-US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7"/>
                        </a:rPr>
                        <a:t>A Woman's Guide to Building a 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7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7"/>
                        </a:rPr>
                        <a:t>Financial Plan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11:00AM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8"/>
                        </a:rPr>
                        <a:t>Managing My Money</a:t>
                      </a:r>
                      <a:r>
                        <a:rPr kumimoji="0" lang="en-US" sz="900" b="1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8"/>
                        </a:rPr>
                        <a:t>: Budget, Emergency Savings, and Debt Basics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:00AM CT / 9:00AM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9"/>
                        </a:rPr>
                        <a:t>Investing for Beginners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11:00AM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0"/>
                        </a:rPr>
                        <a:t>Fundamentals of Retirement 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0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0"/>
                        </a:rPr>
                        <a:t>Income Planning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:00AM CT / 9:00AM PT</a:t>
                      </a:r>
                      <a:endParaRPr kumimoji="0" lang="en-US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1"/>
                        </a:rPr>
                        <a:t>What is Financial Wellness and 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1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1"/>
                        </a:rPr>
                        <a:t>why is it important?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11:00AM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2"/>
                        </a:rPr>
                        <a:t>Learn the Basics of When and How 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2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2"/>
                        </a:rPr>
                        <a:t>to Claim Social Security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:00AM CT / 9:00AM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658236"/>
                  </a:ext>
                </a:extLst>
              </a:tr>
              <a:tr h="224072"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22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23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24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25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1"/>
                          </a:solidFill>
                          <a:latin typeface="+mn-lt"/>
                        </a:rPr>
                        <a:t>26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31545"/>
                  </a:ext>
                </a:extLst>
              </a:tr>
              <a:tr h="9776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3"/>
                        </a:rPr>
                        <a:t>Identify and Prioritize Your Savings Goals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11:00AM PT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4"/>
                        </a:rPr>
                        <a:t>Learn the Basics of When and 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4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4"/>
                        </a:rPr>
                        <a:t>How to Claim Social Security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:00AM CT / 9:00AM PT</a:t>
                      </a:r>
                      <a:endParaRPr kumimoji="0" lang="en-US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5"/>
                        </a:rPr>
                        <a:t>Create a Budget and Build 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5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5"/>
                        </a:rPr>
                        <a:t>Emergency Savings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11:00AM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</a:txBody>
                  <a:tcPr marL="9144"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6"/>
                        </a:rPr>
                        <a:t>Take the First Step to Investing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:00AM CT / 9:00AM PT</a:t>
                      </a:r>
                      <a:endParaRPr kumimoji="0" lang="en-US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7"/>
                        </a:rPr>
                        <a:t>Preserving Your Savings for 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7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7"/>
                        </a:rPr>
                        <a:t>Future Generations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11:00AM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8"/>
                        </a:rPr>
                        <a:t>Get Started and Save for the Future You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:00AM CT / 9:00AM PT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9"/>
                        </a:rPr>
                        <a:t>Prepare for the Reality of Health Care 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9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9"/>
                        </a:rPr>
                        <a:t>in Retirement</a:t>
                      </a:r>
                      <a:b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1:00PM CT / 11:00AM PT</a:t>
                      </a:r>
                      <a:endParaRPr kumimoji="0" lang="en-US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E30B5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0"/>
                        </a:rPr>
                        <a:t>Fundamentals of Retirement 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0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0"/>
                        </a:rPr>
                        <a:t>Income Planning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1:00PM CT / 11:00AM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30B5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256335"/>
                  </a:ext>
                </a:extLst>
              </a:tr>
              <a:tr h="224072"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solidFill>
                            <a:schemeClr val="bg1"/>
                          </a:solidFill>
                          <a:latin typeface="+mn-lt"/>
                        </a:rPr>
                        <a:t>29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050">
                          <a:solidFill>
                            <a:schemeClr val="bg1"/>
                          </a:solidFill>
                          <a:latin typeface="+mn-lt"/>
                        </a:rPr>
                        <a:t>30</a:t>
                      </a:r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CA" sz="105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CA" sz="105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CA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" marR="9144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903901"/>
                  </a:ext>
                </a:extLst>
              </a:tr>
              <a:tr h="790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1"/>
                        </a:rPr>
                        <a:t>Investing for Beginners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3F3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12:00PM ET / 11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:00AM CT / 9:00AM PT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2"/>
                        </a:rPr>
                        <a:t>Make the Most of Your Retirement Savings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2:00PM ET / 1:00PM CT / 11:00AM PT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3"/>
                        </a:rPr>
                        <a:t>Managing My Money</a:t>
                      </a:r>
                      <a:r>
                        <a:rPr kumimoji="0" lang="en-US" sz="900" b="1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3"/>
                        </a:rPr>
                        <a:t>: Budget, Emergency Savings, and Debt Basics</a:t>
                      </a:r>
                      <a:b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3F3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4:00PM ET / 3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872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:00PM CT / 1:00PM PT</a:t>
                      </a:r>
                    </a:p>
                  </a:txBody>
                  <a:tcPr marL="9144"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8727"/>
                        </a:solidFill>
                        <a:effectLst/>
                        <a:uLnTx/>
                        <a:uFillTx/>
                        <a:latin typeface="Fidelity Sans"/>
                        <a:ea typeface="+mn-ea"/>
                        <a:cs typeface="+mn-cs"/>
                      </a:endParaRPr>
                    </a:p>
                  </a:txBody>
                  <a:tcPr marL="9144"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CA" sz="900">
                        <a:latin typeface="+mn-lt"/>
                      </a:endParaRPr>
                    </a:p>
                  </a:txBody>
                  <a:tcPr marL="9144"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CA" sz="900" dirty="0">
                        <a:latin typeface="+mn-lt"/>
                      </a:endParaRPr>
                    </a:p>
                  </a:txBody>
                  <a:tcPr marL="9144" marR="9144" marT="9144" marB="914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485132"/>
                  </a:ext>
                </a:extLst>
              </a:tr>
            </a:tbl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92FD9163-1DCA-4BB5-9E8E-CDD7A31D3A2C}"/>
              </a:ext>
            </a:extLst>
          </p:cNvPr>
          <p:cNvGrpSpPr/>
          <p:nvPr/>
        </p:nvGrpSpPr>
        <p:grpSpPr>
          <a:xfrm>
            <a:off x="9550016" y="0"/>
            <a:ext cx="2195897" cy="559673"/>
            <a:chOff x="9550016" y="-26274"/>
            <a:chExt cx="2195897" cy="559673"/>
          </a:xfrm>
        </p:grpSpPr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id="{CBA7C0F0-3D34-AA0E-1D5F-565440B040E6}"/>
                </a:ext>
              </a:extLst>
            </p:cNvPr>
            <p:cNvSpPr/>
            <p:nvPr/>
          </p:nvSpPr>
          <p:spPr>
            <a:xfrm flipV="1">
              <a:off x="9704041" y="-26274"/>
              <a:ext cx="2041872" cy="559673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71455A7-B8A5-00A0-CCDC-CBE94A3E47CC}"/>
                </a:ext>
              </a:extLst>
            </p:cNvPr>
            <p:cNvSpPr txBox="1"/>
            <p:nvPr/>
          </p:nvSpPr>
          <p:spPr>
            <a:xfrm>
              <a:off x="9785551" y="38119"/>
              <a:ext cx="1878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solidFill>
                    <a:schemeClr val="tx2"/>
                  </a:solidFill>
                </a:rPr>
                <a:t>Click on </a:t>
              </a:r>
              <a:r>
                <a:rPr lang="en-US" sz="1050" b="0">
                  <a:solidFill>
                    <a:schemeClr val="tx2"/>
                  </a:solidFill>
                </a:rPr>
                <a:t>the workshop title to view details and enroll</a:t>
              </a:r>
              <a:endParaRPr lang="en-CA" sz="1050">
                <a:solidFill>
                  <a:schemeClr val="tx2"/>
                </a:solidFill>
              </a:endParaRPr>
            </a:p>
          </p:txBody>
        </p:sp>
        <p:grpSp>
          <p:nvGrpSpPr>
            <p:cNvPr id="26" name="Group 76">
              <a:extLst>
                <a:ext uri="{FF2B5EF4-FFF2-40B4-BE49-F238E27FC236}">
                  <a16:creationId xmlns:a16="http://schemas.microsoft.com/office/drawing/2014/main" id="{EDA226DC-2EC3-4A48-38B7-12E006EAC93A}"/>
                </a:ext>
              </a:extLst>
            </p:cNvPr>
            <p:cNvGrpSpPr/>
            <p:nvPr/>
          </p:nvGrpSpPr>
          <p:grpSpPr>
            <a:xfrm>
              <a:off x="9550016" y="99547"/>
              <a:ext cx="308036" cy="308036"/>
              <a:chOff x="6787553" y="3442033"/>
              <a:chExt cx="553453" cy="553453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BA5BD77-BA5C-A72C-05A8-2A9527836968}"/>
                  </a:ext>
                </a:extLst>
              </p:cNvPr>
              <p:cNvSpPr/>
              <p:nvPr/>
            </p:nvSpPr>
            <p:spPr>
              <a:xfrm>
                <a:off x="6787553" y="3442033"/>
                <a:ext cx="553453" cy="55345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0"/>
              </a:p>
            </p:txBody>
          </p:sp>
          <p:sp>
            <p:nvSpPr>
              <p:cNvPr id="29" name="Freeform 12">
                <a:extLst>
                  <a:ext uri="{FF2B5EF4-FFF2-40B4-BE49-F238E27FC236}">
                    <a16:creationId xmlns:a16="http://schemas.microsoft.com/office/drawing/2014/main" id="{D0482428-BD77-D1A6-8F43-CD387FE02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2380" y="3616860"/>
                <a:ext cx="203799" cy="203799"/>
              </a:xfrm>
              <a:custGeom>
                <a:avLst/>
                <a:gdLst>
                  <a:gd name="T0" fmla="*/ 57 w 92"/>
                  <a:gd name="T1" fmla="*/ 46 h 92"/>
                  <a:gd name="T2" fmla="*/ 76 w 92"/>
                  <a:gd name="T3" fmla="*/ 27 h 92"/>
                  <a:gd name="T4" fmla="*/ 0 w 92"/>
                  <a:gd name="T5" fmla="*/ 0 h 92"/>
                  <a:gd name="T6" fmla="*/ 27 w 92"/>
                  <a:gd name="T7" fmla="*/ 75 h 92"/>
                  <a:gd name="T8" fmla="*/ 46 w 92"/>
                  <a:gd name="T9" fmla="*/ 56 h 92"/>
                  <a:gd name="T10" fmla="*/ 81 w 92"/>
                  <a:gd name="T11" fmla="*/ 92 h 92"/>
                  <a:gd name="T12" fmla="*/ 92 w 92"/>
                  <a:gd name="T13" fmla="*/ 81 h 92"/>
                  <a:gd name="T14" fmla="*/ 57 w 92"/>
                  <a:gd name="T15" fmla="*/ 4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57" y="46"/>
                    </a:moveTo>
                    <a:lnTo>
                      <a:pt x="76" y="27"/>
                    </a:lnTo>
                    <a:lnTo>
                      <a:pt x="0" y="0"/>
                    </a:lnTo>
                    <a:lnTo>
                      <a:pt x="27" y="75"/>
                    </a:lnTo>
                    <a:lnTo>
                      <a:pt x="46" y="56"/>
                    </a:lnTo>
                    <a:lnTo>
                      <a:pt x="81" y="92"/>
                    </a:lnTo>
                    <a:lnTo>
                      <a:pt x="92" y="81"/>
                    </a:lnTo>
                    <a:lnTo>
                      <a:pt x="57" y="46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00584" tIns="50292" rIns="100584" bIns="5029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6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5682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63326-5E1F-1798-729C-2C119E77F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155">
            <a:extLst>
              <a:ext uri="{FF2B5EF4-FFF2-40B4-BE49-F238E27FC236}">
                <a16:creationId xmlns:a16="http://schemas.microsoft.com/office/drawing/2014/main" id="{901C9337-3320-3984-2B10-F144E3E8405A}"/>
              </a:ext>
            </a:extLst>
          </p:cNvPr>
          <p:cNvSpPr/>
          <p:nvPr/>
        </p:nvSpPr>
        <p:spPr>
          <a:xfrm>
            <a:off x="0" y="2617040"/>
            <a:ext cx="12192000" cy="42394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2A4A90B-BF08-7628-2E6A-D5631E16B428}"/>
              </a:ext>
            </a:extLst>
          </p:cNvPr>
          <p:cNvSpPr txBox="1">
            <a:spLocks/>
          </p:cNvSpPr>
          <p:nvPr/>
        </p:nvSpPr>
        <p:spPr>
          <a:xfrm>
            <a:off x="748177" y="793096"/>
            <a:ext cx="7780710" cy="416229"/>
          </a:xfrm>
          <a:prstGeom prst="rect">
            <a:avLst/>
          </a:prstGeom>
        </p:spPr>
        <p:txBody>
          <a:bodyPr lIns="0" tIns="0" rIns="0" bIns="0"/>
          <a:lstStyle>
            <a:lvl1pPr marL="183154" indent="-183154" algn="l" defTabSz="732617" rtl="0" eaLnBrk="1" latinLnBrk="0" hangingPunct="1">
              <a:lnSpc>
                <a:spcPct val="90000"/>
              </a:lnSpc>
              <a:spcBef>
                <a:spcPts val="801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9463" indent="-183154" algn="l" defTabSz="732617" rtl="0" eaLnBrk="1" latinLnBrk="0" hangingPunct="1">
              <a:lnSpc>
                <a:spcPct val="90000"/>
              </a:lnSpc>
              <a:spcBef>
                <a:spcPts val="401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5772" indent="-183154" algn="l" defTabSz="732617" rtl="0" eaLnBrk="1" latinLnBrk="0" hangingPunct="1">
              <a:lnSpc>
                <a:spcPct val="90000"/>
              </a:lnSpc>
              <a:spcBef>
                <a:spcPts val="401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2080" indent="-183154" algn="l" defTabSz="732617" rtl="0" eaLnBrk="1" latinLnBrk="0" hangingPunct="1">
              <a:lnSpc>
                <a:spcPct val="90000"/>
              </a:lnSpc>
              <a:spcBef>
                <a:spcPts val="401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8389" indent="-183154" algn="l" defTabSz="732617" rtl="0" eaLnBrk="1" latinLnBrk="0" hangingPunct="1">
              <a:lnSpc>
                <a:spcPct val="90000"/>
              </a:lnSpc>
              <a:spcBef>
                <a:spcPts val="401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4698" indent="-183154" algn="l" defTabSz="732617" rtl="0" eaLnBrk="1" latinLnBrk="0" hangingPunct="1">
              <a:lnSpc>
                <a:spcPct val="90000"/>
              </a:lnSpc>
              <a:spcBef>
                <a:spcPts val="401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81006" indent="-183154" algn="l" defTabSz="732617" rtl="0" eaLnBrk="1" latinLnBrk="0" hangingPunct="1">
              <a:lnSpc>
                <a:spcPct val="90000"/>
              </a:lnSpc>
              <a:spcBef>
                <a:spcPts val="401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7315" indent="-183154" algn="l" defTabSz="732617" rtl="0" eaLnBrk="1" latinLnBrk="0" hangingPunct="1">
              <a:lnSpc>
                <a:spcPct val="90000"/>
              </a:lnSpc>
              <a:spcBef>
                <a:spcPts val="401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3623" indent="-183154" algn="l" defTabSz="732617" rtl="0" eaLnBrk="1" latinLnBrk="0" hangingPunct="1">
              <a:lnSpc>
                <a:spcPct val="90000"/>
              </a:lnSpc>
              <a:spcBef>
                <a:spcPts val="401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>
                <a:solidFill>
                  <a:schemeClr val="accent1"/>
                </a:solidFill>
              </a:rPr>
              <a:t>NEW! </a:t>
            </a:r>
            <a:r>
              <a:rPr lang="en-US" sz="3200">
                <a:latin typeface="+mj-lt"/>
              </a:rPr>
              <a:t>Fidelity Live-Learning Playlists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B17A90-F2F9-5451-8799-E27ECC42401E}"/>
              </a:ext>
            </a:extLst>
          </p:cNvPr>
          <p:cNvCxnSpPr/>
          <p:nvPr/>
        </p:nvCxnSpPr>
        <p:spPr>
          <a:xfrm>
            <a:off x="447494" y="228600"/>
            <a:ext cx="0" cy="457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C7BD91C-A2D9-E6E3-B734-8DBFD7F7EDF7}"/>
              </a:ext>
            </a:extLst>
          </p:cNvPr>
          <p:cNvSpPr txBox="1"/>
          <p:nvPr/>
        </p:nvSpPr>
        <p:spPr>
          <a:xfrm>
            <a:off x="748177" y="6172201"/>
            <a:ext cx="7280534" cy="5232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1400" dirty="0">
                <a:ea typeface="Calibri Light" charset="0"/>
                <a:cs typeface="Calibri Light" charset="0"/>
              </a:rPr>
              <a:t>Investing involves risk, including risk of loss.</a:t>
            </a:r>
          </a:p>
          <a:p>
            <a:r>
              <a:rPr lang="en-GB" sz="1000" dirty="0">
                <a:latin typeface="+mj-lt"/>
                <a:ea typeface="Calibri Light" charset="0"/>
                <a:cs typeface="Calibri Light" charset="0"/>
              </a:rPr>
              <a:t>Fidelity Brokerage Services LLC, Member NYSE, SIPC, 900 Salem Street, Smithfield, RI 02917</a:t>
            </a:r>
          </a:p>
          <a:p>
            <a:pPr algn="l"/>
            <a:r>
              <a:rPr lang="en-US" sz="1000" dirty="0">
                <a:latin typeface="+mj-lt"/>
              </a:rPr>
              <a:t>1211440.1.0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D0064F1F-29A3-50F2-E8D5-D51502DD885C}"/>
              </a:ext>
            </a:extLst>
          </p:cNvPr>
          <p:cNvSpPr/>
          <p:nvPr/>
        </p:nvSpPr>
        <p:spPr>
          <a:xfrm>
            <a:off x="748177" y="2625463"/>
            <a:ext cx="5279636" cy="318628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900000" rIns="252000" rtlCol="0" anchor="t"/>
          <a:lstStyle/>
          <a:p>
            <a:pPr marL="0" marR="0" lvl="0" indent="0" algn="l" defTabSz="80675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delity Sans Lt"/>
                <a:ea typeface="+mn-ea"/>
                <a:cs typeface="+mn-cs"/>
              </a:rPr>
              <a:t>​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03F3E"/>
                </a:solidFill>
                <a:effectLst/>
                <a:uLnTx/>
                <a:uFillTx/>
                <a:latin typeface="Fidelity Sans Lt"/>
                <a:ea typeface="+mn-ea"/>
                <a:cs typeface="+mn-cs"/>
              </a:rPr>
              <a:t>This Fidelity live-learning playlist can help you start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03F3E"/>
                </a:solidFill>
                <a:effectLst/>
                <a:uLnTx/>
                <a:uFillTx/>
                <a:latin typeface="Fidelity Sans Lt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03F3E"/>
                </a:solidFill>
                <a:effectLst/>
                <a:uLnTx/>
                <a:uFillTx/>
                <a:latin typeface="Fidelity Sans Lt"/>
                <a:ea typeface="+mn-ea"/>
                <a:cs typeface="+mn-cs"/>
              </a:rPr>
              <a:t>your financial journey on the right foot. </a:t>
            </a:r>
          </a:p>
          <a:p>
            <a:pPr marL="0" marR="0" lvl="0" indent="0" algn="l" defTabSz="80675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03F3E"/>
                </a:solidFill>
                <a:effectLst/>
                <a:uLnTx/>
                <a:uFillTx/>
                <a:latin typeface="Fidelity Sans Lt"/>
                <a:ea typeface="+mn-ea"/>
                <a:cs typeface="+mn-cs"/>
              </a:rPr>
              <a:t>Learn the basics of budgeting, saving in your workplace retirement plan, and how to start investing.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delity Sans Lt"/>
              <a:ea typeface="+mn-ea"/>
              <a:cs typeface="+mn-cs"/>
            </a:endParaRPr>
          </a:p>
        </p:txBody>
      </p:sp>
      <p:sp>
        <p:nvSpPr>
          <p:cNvPr id="159" name="Rectangle: Top Corners Rounded 158">
            <a:extLst>
              <a:ext uri="{FF2B5EF4-FFF2-40B4-BE49-F238E27FC236}">
                <a16:creationId xmlns:a16="http://schemas.microsoft.com/office/drawing/2014/main" id="{66069D73-0A3E-E11E-E1A7-BC08A94B5623}"/>
              </a:ext>
            </a:extLst>
          </p:cNvPr>
          <p:cNvSpPr/>
          <p:nvPr/>
        </p:nvSpPr>
        <p:spPr>
          <a:xfrm>
            <a:off x="751277" y="2617040"/>
            <a:ext cx="5279636" cy="661167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368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0" rIns="0" bIns="0" rtlCol="0" anchor="ctr"/>
          <a:lstStyle/>
          <a:p>
            <a:pPr>
              <a:spcAft>
                <a:spcPts val="600"/>
              </a:spcAft>
            </a:pPr>
            <a:r>
              <a:rPr lang="en-US" sz="2000">
                <a:latin typeface="+mj-lt"/>
              </a:rPr>
              <a:t>Intro to Saving and Investing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668AA6D7-C253-D824-864B-7F748762E67D}"/>
              </a:ext>
            </a:extLst>
          </p:cNvPr>
          <p:cNvSpPr/>
          <p:nvPr/>
        </p:nvSpPr>
        <p:spPr>
          <a:xfrm>
            <a:off x="6171827" y="2625463"/>
            <a:ext cx="5279634" cy="3186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900000" rIns="252000" rtlCol="0" anchor="t"/>
          <a:lstStyle/>
          <a:p>
            <a:pPr marL="0" marR="0" lvl="0" indent="0" algn="l" defTabSz="80675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delity Sans Lt"/>
                <a:ea typeface="+mn-ea"/>
                <a:cs typeface="+mn-cs"/>
              </a:rPr>
              <a:t>​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03F3E"/>
                </a:solidFill>
                <a:effectLst/>
                <a:uLnTx/>
                <a:uFillTx/>
                <a:latin typeface="Fidelity Sans Lt"/>
                <a:ea typeface="+mn-ea"/>
                <a:cs typeface="+mn-cs"/>
              </a:rPr>
              <a:t>This Fidelity live-learning playlist covers the key items 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03F3E"/>
                </a:solidFill>
                <a:effectLst/>
                <a:uLnTx/>
                <a:uFillTx/>
                <a:latin typeface="Fidelity Sans Lt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03F3E"/>
                </a:solidFill>
                <a:effectLst/>
                <a:uLnTx/>
                <a:uFillTx/>
                <a:latin typeface="Fidelity Sans Lt"/>
                <a:ea typeface="+mn-ea"/>
                <a:cs typeface="+mn-cs"/>
              </a:rPr>
              <a:t>for you to consider as you prepare for retirement. </a:t>
            </a:r>
          </a:p>
          <a:p>
            <a:pPr marL="0" marR="0" lvl="0" indent="0" algn="l" defTabSz="80675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03F3E"/>
                </a:solidFill>
                <a:effectLst/>
                <a:uLnTx/>
                <a:uFillTx/>
                <a:latin typeface="Fidelity Sans Lt"/>
                <a:ea typeface="+mn-ea"/>
                <a:cs typeface="+mn-cs"/>
              </a:rPr>
              <a:t>Learn about building an income plan, claiming 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03F3E"/>
                </a:solidFill>
                <a:effectLst/>
                <a:uLnTx/>
                <a:uFillTx/>
                <a:latin typeface="Fidelity Sans Lt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03F3E"/>
                </a:solidFill>
                <a:effectLst/>
                <a:uLnTx/>
                <a:uFillTx/>
                <a:latin typeface="Fidelity Sans Lt"/>
                <a:ea typeface="+mn-ea"/>
                <a:cs typeface="+mn-cs"/>
              </a:rPr>
              <a:t>Social Security, and paying for health care costs.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delity Sans Lt"/>
              <a:ea typeface="+mn-ea"/>
              <a:cs typeface="+mn-cs"/>
            </a:endParaRPr>
          </a:p>
        </p:txBody>
      </p:sp>
      <p:sp>
        <p:nvSpPr>
          <p:cNvPr id="162" name="Rectangle: Top Corners Rounded 161">
            <a:extLst>
              <a:ext uri="{FF2B5EF4-FFF2-40B4-BE49-F238E27FC236}">
                <a16:creationId xmlns:a16="http://schemas.microsoft.com/office/drawing/2014/main" id="{6BBA3959-34F1-ED29-763E-B998666A4338}"/>
              </a:ext>
            </a:extLst>
          </p:cNvPr>
          <p:cNvSpPr/>
          <p:nvPr/>
        </p:nvSpPr>
        <p:spPr>
          <a:xfrm>
            <a:off x="6171825" y="2617040"/>
            <a:ext cx="5277327" cy="66049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0" rIns="0" bIns="0" rtlCol="0" anchor="ctr"/>
          <a:lstStyle/>
          <a:p>
            <a:pPr>
              <a:spcAft>
                <a:spcPts val="600"/>
              </a:spcAft>
            </a:pPr>
            <a:r>
              <a:rPr lang="en-US" sz="2000">
                <a:solidFill>
                  <a:schemeClr val="tx1"/>
                </a:solidFill>
                <a:latin typeface="+mj-lt"/>
              </a:rPr>
              <a:t>Get Ready to Retire</a:t>
            </a: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1DEDADA7-D1D5-9E6D-49D0-C7AFF7744067}"/>
              </a:ext>
            </a:extLst>
          </p:cNvPr>
          <p:cNvGrpSpPr/>
          <p:nvPr/>
        </p:nvGrpSpPr>
        <p:grpSpPr>
          <a:xfrm>
            <a:off x="10828689" y="2711360"/>
            <a:ext cx="463950" cy="466072"/>
            <a:chOff x="6412946" y="5892734"/>
            <a:chExt cx="397391" cy="399209"/>
          </a:xfrm>
        </p:grpSpPr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70468FF3-A076-FCDB-3E91-D2DF854B6B9D}"/>
                </a:ext>
              </a:extLst>
            </p:cNvPr>
            <p:cNvSpPr/>
            <p:nvPr/>
          </p:nvSpPr>
          <p:spPr>
            <a:xfrm>
              <a:off x="6483376" y="6053405"/>
              <a:ext cx="326961" cy="238538"/>
            </a:xfrm>
            <a:custGeom>
              <a:avLst/>
              <a:gdLst>
                <a:gd name="connsiteX0" fmla="*/ 0 w 346166"/>
                <a:gd name="connsiteY0" fmla="*/ 252549 h 252549"/>
                <a:gd name="connsiteX1" fmla="*/ 346166 w 346166"/>
                <a:gd name="connsiteY1" fmla="*/ 252549 h 252549"/>
                <a:gd name="connsiteX2" fmla="*/ 185057 w 346166"/>
                <a:gd name="connsiteY2" fmla="*/ 0 h 252549"/>
                <a:gd name="connsiteX3" fmla="*/ 156754 w 346166"/>
                <a:gd name="connsiteY3" fmla="*/ 0 h 252549"/>
                <a:gd name="connsiteX4" fmla="*/ 0 w 346166"/>
                <a:gd name="connsiteY4" fmla="*/ 252549 h 25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166" h="252549">
                  <a:moveTo>
                    <a:pt x="0" y="252549"/>
                  </a:moveTo>
                  <a:lnTo>
                    <a:pt x="346166" y="252549"/>
                  </a:lnTo>
                  <a:lnTo>
                    <a:pt x="185057" y="0"/>
                  </a:lnTo>
                  <a:lnTo>
                    <a:pt x="156754" y="0"/>
                  </a:lnTo>
                  <a:lnTo>
                    <a:pt x="0" y="252549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A034F9E3-9E84-336D-6280-345D4804EE5C}"/>
                </a:ext>
              </a:extLst>
            </p:cNvPr>
            <p:cNvSpPr/>
            <p:nvPr/>
          </p:nvSpPr>
          <p:spPr>
            <a:xfrm>
              <a:off x="6412946" y="6185783"/>
              <a:ext cx="111557" cy="106160"/>
            </a:xfrm>
            <a:custGeom>
              <a:avLst/>
              <a:gdLst>
                <a:gd name="connsiteX0" fmla="*/ 83820 w 118110"/>
                <a:gd name="connsiteY0" fmla="*/ 112395 h 112395"/>
                <a:gd name="connsiteX1" fmla="*/ 0 w 118110"/>
                <a:gd name="connsiteY1" fmla="*/ 112395 h 112395"/>
                <a:gd name="connsiteX2" fmla="*/ 87630 w 118110"/>
                <a:gd name="connsiteY2" fmla="*/ 0 h 112395"/>
                <a:gd name="connsiteX3" fmla="*/ 118110 w 118110"/>
                <a:gd name="connsiteY3" fmla="*/ 38100 h 11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10" h="112395">
                  <a:moveTo>
                    <a:pt x="83820" y="112395"/>
                  </a:moveTo>
                  <a:lnTo>
                    <a:pt x="0" y="112395"/>
                  </a:lnTo>
                  <a:lnTo>
                    <a:pt x="87630" y="0"/>
                  </a:lnTo>
                  <a:lnTo>
                    <a:pt x="118110" y="3810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97DB2FB1-8250-4B3F-8525-0C140CE7A73E}"/>
                </a:ext>
              </a:extLst>
            </p:cNvPr>
            <p:cNvSpPr/>
            <p:nvPr/>
          </p:nvSpPr>
          <p:spPr>
            <a:xfrm>
              <a:off x="6560490" y="6166505"/>
              <a:ext cx="169135" cy="44983"/>
            </a:xfrm>
            <a:custGeom>
              <a:avLst/>
              <a:gdLst>
                <a:gd name="connsiteX0" fmla="*/ 0 w 179070"/>
                <a:gd name="connsiteY0" fmla="*/ 3810 h 47625"/>
                <a:gd name="connsiteX1" fmla="*/ 47625 w 179070"/>
                <a:gd name="connsiteY1" fmla="*/ 47625 h 47625"/>
                <a:gd name="connsiteX2" fmla="*/ 85725 w 179070"/>
                <a:gd name="connsiteY2" fmla="*/ 20955 h 47625"/>
                <a:gd name="connsiteX3" fmla="*/ 123825 w 179070"/>
                <a:gd name="connsiteY3" fmla="*/ 47625 h 47625"/>
                <a:gd name="connsiteX4" fmla="*/ 179070 w 179070"/>
                <a:gd name="connsiteY4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070" h="47625">
                  <a:moveTo>
                    <a:pt x="0" y="3810"/>
                  </a:moveTo>
                  <a:lnTo>
                    <a:pt x="47625" y="47625"/>
                  </a:lnTo>
                  <a:lnTo>
                    <a:pt x="85725" y="20955"/>
                  </a:lnTo>
                  <a:lnTo>
                    <a:pt x="123825" y="47625"/>
                  </a:lnTo>
                  <a:lnTo>
                    <a:pt x="17907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31436048-0CFC-B459-DE84-2AAB505E4954}"/>
                </a:ext>
              </a:extLst>
            </p:cNvPr>
            <p:cNvSpPr/>
            <p:nvPr/>
          </p:nvSpPr>
          <p:spPr>
            <a:xfrm>
              <a:off x="6643695" y="5892734"/>
              <a:ext cx="94813" cy="9481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454DEAC-E974-282F-0FD2-CE3243F38262}"/>
                </a:ext>
              </a:extLst>
            </p:cNvPr>
            <p:cNvSpPr/>
            <p:nvPr/>
          </p:nvSpPr>
          <p:spPr>
            <a:xfrm>
              <a:off x="6712941" y="5934390"/>
              <a:ext cx="82768" cy="97163"/>
            </a:xfrm>
            <a:custGeom>
              <a:avLst/>
              <a:gdLst>
                <a:gd name="connsiteX0" fmla="*/ 0 w 87630"/>
                <a:gd name="connsiteY0" fmla="*/ 38100 h 102870"/>
                <a:gd name="connsiteX1" fmla="*/ 1905 w 87630"/>
                <a:gd name="connsiteY1" fmla="*/ 102870 h 102870"/>
                <a:gd name="connsiteX2" fmla="*/ 87630 w 87630"/>
                <a:gd name="connsiteY2" fmla="*/ 102870 h 102870"/>
                <a:gd name="connsiteX3" fmla="*/ 87630 w 87630"/>
                <a:gd name="connsiteY3" fmla="*/ 0 h 102870"/>
                <a:gd name="connsiteX4" fmla="*/ 32385 w 87630"/>
                <a:gd name="connsiteY4" fmla="*/ 0 h 102870"/>
                <a:gd name="connsiteX0" fmla="*/ 0 w 87630"/>
                <a:gd name="connsiteY0" fmla="*/ 57150 h 102870"/>
                <a:gd name="connsiteX1" fmla="*/ 1905 w 87630"/>
                <a:gd name="connsiteY1" fmla="*/ 102870 h 102870"/>
                <a:gd name="connsiteX2" fmla="*/ 87630 w 87630"/>
                <a:gd name="connsiteY2" fmla="*/ 102870 h 102870"/>
                <a:gd name="connsiteX3" fmla="*/ 87630 w 87630"/>
                <a:gd name="connsiteY3" fmla="*/ 0 h 102870"/>
                <a:gd name="connsiteX4" fmla="*/ 32385 w 87630"/>
                <a:gd name="connsiteY4" fmla="*/ 0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30" h="102870">
                  <a:moveTo>
                    <a:pt x="0" y="57150"/>
                  </a:moveTo>
                  <a:lnTo>
                    <a:pt x="1905" y="102870"/>
                  </a:lnTo>
                  <a:lnTo>
                    <a:pt x="87630" y="102870"/>
                  </a:lnTo>
                  <a:lnTo>
                    <a:pt x="87630" y="0"/>
                  </a:lnTo>
                  <a:lnTo>
                    <a:pt x="32385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8C11E9D1-4799-C03F-C056-7D460FDA6CC4}"/>
                </a:ext>
              </a:extLst>
            </p:cNvPr>
            <p:cNvCxnSpPr>
              <a:cxnSpLocks/>
            </p:cNvCxnSpPr>
            <p:nvPr/>
          </p:nvCxnSpPr>
          <p:spPr>
            <a:xfrm>
              <a:off x="6643695" y="5970083"/>
              <a:ext cx="0" cy="825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2" name="Rectangle 171">
            <a:hlinkClick r:id="rId2"/>
            <a:extLst>
              <a:ext uri="{FF2B5EF4-FFF2-40B4-BE49-F238E27FC236}">
                <a16:creationId xmlns:a16="http://schemas.microsoft.com/office/drawing/2014/main" id="{23F3288C-26F5-ED49-0557-DF625EABCB87}"/>
              </a:ext>
            </a:extLst>
          </p:cNvPr>
          <p:cNvSpPr/>
          <p:nvPr/>
        </p:nvSpPr>
        <p:spPr>
          <a:xfrm>
            <a:off x="3965683" y="5079874"/>
            <a:ext cx="1734411" cy="4080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Aft>
                <a:spcPts val="600"/>
              </a:spcAft>
            </a:pPr>
            <a:r>
              <a:rPr lang="en-US" sz="1400">
                <a:solidFill>
                  <a:schemeClr val="accent1"/>
                </a:solidFill>
              </a:rPr>
              <a:t>GO TO PLAYLIST </a:t>
            </a:r>
          </a:p>
        </p:txBody>
      </p:sp>
      <p:sp>
        <p:nvSpPr>
          <p:cNvPr id="173" name="Rectangle 172">
            <a:hlinkClick r:id="rId3"/>
            <a:extLst>
              <a:ext uri="{FF2B5EF4-FFF2-40B4-BE49-F238E27FC236}">
                <a16:creationId xmlns:a16="http://schemas.microsoft.com/office/drawing/2014/main" id="{A8906A87-CEFA-1ECA-DA33-263A9E41D1B5}"/>
              </a:ext>
            </a:extLst>
          </p:cNvPr>
          <p:cNvSpPr/>
          <p:nvPr/>
        </p:nvSpPr>
        <p:spPr>
          <a:xfrm>
            <a:off x="9379339" y="5079874"/>
            <a:ext cx="1734411" cy="4080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675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GO TO PLAYLIST </a:t>
            </a:r>
          </a:p>
        </p:txBody>
      </p:sp>
      <p:grpSp>
        <p:nvGrpSpPr>
          <p:cNvPr id="181" name="Graphic 1038">
            <a:extLst>
              <a:ext uri="{FF2B5EF4-FFF2-40B4-BE49-F238E27FC236}">
                <a16:creationId xmlns:a16="http://schemas.microsoft.com/office/drawing/2014/main" id="{9B708DCA-3339-CB50-A4BB-3D1ECA907E9E}"/>
              </a:ext>
            </a:extLst>
          </p:cNvPr>
          <p:cNvGrpSpPr/>
          <p:nvPr/>
        </p:nvGrpSpPr>
        <p:grpSpPr>
          <a:xfrm>
            <a:off x="5395414" y="2717640"/>
            <a:ext cx="483439" cy="459792"/>
            <a:chOff x="443005" y="4357141"/>
            <a:chExt cx="304713" cy="289808"/>
          </a:xfrm>
          <a:noFill/>
        </p:grpSpPr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C88A37DA-629F-F615-92E8-FE9DC273A8A9}"/>
                </a:ext>
              </a:extLst>
            </p:cNvPr>
            <p:cNvSpPr/>
            <p:nvPr/>
          </p:nvSpPr>
          <p:spPr>
            <a:xfrm>
              <a:off x="443005" y="4529370"/>
              <a:ext cx="52993" cy="106517"/>
            </a:xfrm>
            <a:custGeom>
              <a:avLst/>
              <a:gdLst>
                <a:gd name="connsiteX0" fmla="*/ 0 w 52993"/>
                <a:gd name="connsiteY0" fmla="*/ 0 h 106517"/>
                <a:gd name="connsiteX1" fmla="*/ 52994 w 52993"/>
                <a:gd name="connsiteY1" fmla="*/ 0 h 106517"/>
                <a:gd name="connsiteX2" fmla="*/ 52994 w 52993"/>
                <a:gd name="connsiteY2" fmla="*/ 106517 h 106517"/>
                <a:gd name="connsiteX3" fmla="*/ 0 w 52993"/>
                <a:gd name="connsiteY3" fmla="*/ 106517 h 10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93" h="106517">
                  <a:moveTo>
                    <a:pt x="0" y="0"/>
                  </a:moveTo>
                  <a:lnTo>
                    <a:pt x="52994" y="0"/>
                  </a:lnTo>
                  <a:lnTo>
                    <a:pt x="52994" y="106517"/>
                  </a:lnTo>
                  <a:lnTo>
                    <a:pt x="0" y="106517"/>
                  </a:ln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0A73E062-245F-4FD9-AC6A-8A728E437940}"/>
                </a:ext>
              </a:extLst>
            </p:cNvPr>
            <p:cNvSpPr/>
            <p:nvPr/>
          </p:nvSpPr>
          <p:spPr>
            <a:xfrm>
              <a:off x="495998" y="4567475"/>
              <a:ext cx="251719" cy="79474"/>
            </a:xfrm>
            <a:custGeom>
              <a:avLst/>
              <a:gdLst>
                <a:gd name="connsiteX0" fmla="*/ 0 w 251719"/>
                <a:gd name="connsiteY0" fmla="*/ 48010 h 79474"/>
                <a:gd name="connsiteX1" fmla="*/ 251720 w 251719"/>
                <a:gd name="connsiteY1" fmla="*/ 14889 h 79474"/>
                <a:gd name="connsiteX2" fmla="*/ 211975 w 251719"/>
                <a:gd name="connsiteY2" fmla="*/ 1641 h 79474"/>
                <a:gd name="connsiteX3" fmla="*/ 153284 w 251719"/>
                <a:gd name="connsiteY3" fmla="*/ 21116 h 7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1719" h="79474">
                  <a:moveTo>
                    <a:pt x="0" y="48010"/>
                  </a:moveTo>
                  <a:cubicBezTo>
                    <a:pt x="139108" y="94380"/>
                    <a:pt x="92739" y="94380"/>
                    <a:pt x="251720" y="14889"/>
                  </a:cubicBezTo>
                  <a:cubicBezTo>
                    <a:pt x="237677" y="846"/>
                    <a:pt x="226548" y="-2466"/>
                    <a:pt x="211975" y="1641"/>
                  </a:cubicBezTo>
                  <a:lnTo>
                    <a:pt x="153284" y="21116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8750C973-ED58-E7B1-0C1A-D02487EC5177}"/>
                </a:ext>
              </a:extLst>
            </p:cNvPr>
            <p:cNvSpPr/>
            <p:nvPr/>
          </p:nvSpPr>
          <p:spPr>
            <a:xfrm>
              <a:off x="495998" y="4542619"/>
              <a:ext cx="154907" cy="52993"/>
            </a:xfrm>
            <a:custGeom>
              <a:avLst/>
              <a:gdLst>
                <a:gd name="connsiteX0" fmla="*/ 0 w 154907"/>
                <a:gd name="connsiteY0" fmla="*/ 0 h 52993"/>
                <a:gd name="connsiteX1" fmla="*/ 39745 w 154907"/>
                <a:gd name="connsiteY1" fmla="*/ 0 h 52993"/>
                <a:gd name="connsiteX2" fmla="*/ 99363 w 154907"/>
                <a:gd name="connsiteY2" fmla="*/ 26497 h 52993"/>
                <a:gd name="connsiteX3" fmla="*/ 139108 w 154907"/>
                <a:gd name="connsiteY3" fmla="*/ 26497 h 52993"/>
                <a:gd name="connsiteX4" fmla="*/ 139108 w 154907"/>
                <a:gd name="connsiteY4" fmla="*/ 52994 h 52993"/>
                <a:gd name="connsiteX5" fmla="*/ 66242 w 154907"/>
                <a:gd name="connsiteY5" fmla="*/ 52994 h 5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907" h="52993">
                  <a:moveTo>
                    <a:pt x="0" y="0"/>
                  </a:moveTo>
                  <a:lnTo>
                    <a:pt x="39745" y="0"/>
                  </a:lnTo>
                  <a:cubicBezTo>
                    <a:pt x="70879" y="0"/>
                    <a:pt x="92739" y="19873"/>
                    <a:pt x="99363" y="26497"/>
                  </a:cubicBezTo>
                  <a:cubicBezTo>
                    <a:pt x="99363" y="26497"/>
                    <a:pt x="119236" y="26497"/>
                    <a:pt x="139108" y="26497"/>
                  </a:cubicBezTo>
                  <a:cubicBezTo>
                    <a:pt x="160173" y="26497"/>
                    <a:pt x="160173" y="52994"/>
                    <a:pt x="139108" y="52994"/>
                  </a:cubicBezTo>
                  <a:lnTo>
                    <a:pt x="66242" y="52994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FA213C85-72A6-6FBC-CFFC-DCE63F5A741F}"/>
                </a:ext>
              </a:extLst>
            </p:cNvPr>
            <p:cNvSpPr/>
            <p:nvPr/>
          </p:nvSpPr>
          <p:spPr>
            <a:xfrm>
              <a:off x="628483" y="4357141"/>
              <a:ext cx="79490" cy="79490"/>
            </a:xfrm>
            <a:custGeom>
              <a:avLst/>
              <a:gdLst>
                <a:gd name="connsiteX0" fmla="*/ 79491 w 79490"/>
                <a:gd name="connsiteY0" fmla="*/ 39745 h 79490"/>
                <a:gd name="connsiteX1" fmla="*/ 39745 w 79490"/>
                <a:gd name="connsiteY1" fmla="*/ 79491 h 79490"/>
                <a:gd name="connsiteX2" fmla="*/ 0 w 79490"/>
                <a:gd name="connsiteY2" fmla="*/ 39745 h 79490"/>
                <a:gd name="connsiteX3" fmla="*/ 39745 w 79490"/>
                <a:gd name="connsiteY3" fmla="*/ 0 h 79490"/>
                <a:gd name="connsiteX4" fmla="*/ 79491 w 79490"/>
                <a:gd name="connsiteY4" fmla="*/ 39745 h 7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90" h="79490">
                  <a:moveTo>
                    <a:pt x="79491" y="39745"/>
                  </a:moveTo>
                  <a:cubicBezTo>
                    <a:pt x="79491" y="61696"/>
                    <a:pt x="61696" y="79491"/>
                    <a:pt x="39745" y="79491"/>
                  </a:cubicBezTo>
                  <a:cubicBezTo>
                    <a:pt x="17795" y="79491"/>
                    <a:pt x="0" y="61696"/>
                    <a:pt x="0" y="39745"/>
                  </a:cubicBezTo>
                  <a:cubicBezTo>
                    <a:pt x="0" y="17795"/>
                    <a:pt x="17795" y="0"/>
                    <a:pt x="39745" y="0"/>
                  </a:cubicBezTo>
                  <a:cubicBezTo>
                    <a:pt x="61696" y="0"/>
                    <a:pt x="79491" y="17795"/>
                    <a:pt x="79491" y="39745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47599B8E-39D2-D006-2269-9FBCE99470FE}"/>
                </a:ext>
              </a:extLst>
            </p:cNvPr>
            <p:cNvSpPr/>
            <p:nvPr/>
          </p:nvSpPr>
          <p:spPr>
            <a:xfrm>
              <a:off x="562240" y="4449880"/>
              <a:ext cx="79490" cy="79490"/>
            </a:xfrm>
            <a:custGeom>
              <a:avLst/>
              <a:gdLst>
                <a:gd name="connsiteX0" fmla="*/ 79491 w 79490"/>
                <a:gd name="connsiteY0" fmla="*/ 39745 h 79490"/>
                <a:gd name="connsiteX1" fmla="*/ 39745 w 79490"/>
                <a:gd name="connsiteY1" fmla="*/ 79491 h 79490"/>
                <a:gd name="connsiteX2" fmla="*/ 0 w 79490"/>
                <a:gd name="connsiteY2" fmla="*/ 39745 h 79490"/>
                <a:gd name="connsiteX3" fmla="*/ 39745 w 79490"/>
                <a:gd name="connsiteY3" fmla="*/ 0 h 79490"/>
                <a:gd name="connsiteX4" fmla="*/ 79491 w 79490"/>
                <a:gd name="connsiteY4" fmla="*/ 39745 h 7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90" h="79490">
                  <a:moveTo>
                    <a:pt x="79491" y="39745"/>
                  </a:moveTo>
                  <a:cubicBezTo>
                    <a:pt x="79491" y="61696"/>
                    <a:pt x="61696" y="79491"/>
                    <a:pt x="39745" y="79491"/>
                  </a:cubicBezTo>
                  <a:cubicBezTo>
                    <a:pt x="17795" y="79491"/>
                    <a:pt x="0" y="61696"/>
                    <a:pt x="0" y="39745"/>
                  </a:cubicBezTo>
                  <a:cubicBezTo>
                    <a:pt x="0" y="17795"/>
                    <a:pt x="17795" y="0"/>
                    <a:pt x="39745" y="0"/>
                  </a:cubicBezTo>
                  <a:cubicBezTo>
                    <a:pt x="61696" y="0"/>
                    <a:pt x="79491" y="17795"/>
                    <a:pt x="79491" y="39745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88C1E08C-DE6C-BE8A-FFB6-C9DF8E04FE49}"/>
                </a:ext>
              </a:extLst>
            </p:cNvPr>
            <p:cNvSpPr/>
            <p:nvPr/>
          </p:nvSpPr>
          <p:spPr>
            <a:xfrm>
              <a:off x="601986" y="4476377"/>
              <a:ext cx="13248" cy="26496"/>
            </a:xfrm>
            <a:custGeom>
              <a:avLst/>
              <a:gdLst>
                <a:gd name="connsiteX0" fmla="*/ 0 w 13248"/>
                <a:gd name="connsiteY0" fmla="*/ 0 h 26496"/>
                <a:gd name="connsiteX1" fmla="*/ 0 w 13248"/>
                <a:gd name="connsiteY1" fmla="*/ 26497 h 2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248" h="26496">
                  <a:moveTo>
                    <a:pt x="0" y="0"/>
                  </a:moveTo>
                  <a:lnTo>
                    <a:pt x="0" y="26497"/>
                  </a:lnTo>
                </a:path>
              </a:pathLst>
            </a:custGeom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BA7A6B36-7731-9A98-72F8-F3BBE4BB7001}"/>
                </a:ext>
              </a:extLst>
            </p:cNvPr>
            <p:cNvSpPr/>
            <p:nvPr/>
          </p:nvSpPr>
          <p:spPr>
            <a:xfrm>
              <a:off x="668228" y="4383638"/>
              <a:ext cx="13248" cy="26496"/>
            </a:xfrm>
            <a:custGeom>
              <a:avLst/>
              <a:gdLst>
                <a:gd name="connsiteX0" fmla="*/ 0 w 13248"/>
                <a:gd name="connsiteY0" fmla="*/ 0 h 26496"/>
                <a:gd name="connsiteX1" fmla="*/ 0 w 13248"/>
                <a:gd name="connsiteY1" fmla="*/ 26497 h 2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248" h="26496">
                  <a:moveTo>
                    <a:pt x="0" y="0"/>
                  </a:moveTo>
                  <a:lnTo>
                    <a:pt x="0" y="26497"/>
                  </a:lnTo>
                </a:path>
              </a:pathLst>
            </a:custGeom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1D6D0BB-D257-F070-BA30-BB6920B8F47C}"/>
              </a:ext>
            </a:extLst>
          </p:cNvPr>
          <p:cNvSpPr txBox="1"/>
          <p:nvPr/>
        </p:nvSpPr>
        <p:spPr>
          <a:xfrm>
            <a:off x="748177" y="1390500"/>
            <a:ext cx="1099773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 fontAlgn="base">
              <a:spcAft>
                <a:spcPts val="600"/>
              </a:spcAft>
            </a:pPr>
            <a:r>
              <a:rPr lang="en-US" sz="1400"/>
              <a:t>Introducing Fidelity live-learning playlists, curated and delivered by our team of professionals to help you tackle </a:t>
            </a:r>
            <a:br>
              <a:rPr lang="en-US" sz="1400"/>
            </a:br>
            <a:r>
              <a:rPr lang="en-US" sz="1400"/>
              <a:t>financial priorities. Fidelity live-learning playlists take the guess work out of what you need to know and where </a:t>
            </a:r>
            <a:br>
              <a:rPr lang="en-US" sz="1400"/>
            </a:br>
            <a:r>
              <a:rPr lang="en-US" sz="1400"/>
              <a:t>to begin. Whether it’s how to build good money habits, or planning for retirement, each playlist includes our </a:t>
            </a:r>
            <a:br>
              <a:rPr lang="en-US" sz="1400"/>
            </a:br>
            <a:r>
              <a:rPr lang="en-US" sz="1400"/>
              <a:t>best workshops for building those skills and strategies. </a:t>
            </a:r>
            <a:r>
              <a:rPr lang="en-US" sz="1400" b="1"/>
              <a:t>Choose a playlist to get started! </a:t>
            </a:r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AFF58252-D566-9936-ACBE-A9BE4DD812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30" y="6217252"/>
            <a:ext cx="1688331" cy="3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1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2023 WI Template">
  <a:themeElements>
    <a:clrScheme name="FIWI New 2025">
      <a:dk1>
        <a:srgbClr val="403F3E"/>
      </a:dk1>
      <a:lt1>
        <a:srgbClr val="FFFFFF"/>
      </a:lt1>
      <a:dk2>
        <a:srgbClr val="044014"/>
      </a:dk2>
      <a:lt2>
        <a:srgbClr val="F7F4E4"/>
      </a:lt2>
      <a:accent1>
        <a:srgbClr val="368727"/>
      </a:accent1>
      <a:accent2>
        <a:srgbClr val="6AD539"/>
      </a:accent2>
      <a:accent3>
        <a:srgbClr val="28CAFF"/>
      </a:accent3>
      <a:accent4>
        <a:srgbClr val="3880F3"/>
      </a:accent4>
      <a:accent5>
        <a:srgbClr val="04547C"/>
      </a:accent5>
      <a:accent6>
        <a:srgbClr val="DBCA72"/>
      </a:accent6>
      <a:hlink>
        <a:srgbClr val="403F3E"/>
      </a:hlink>
      <a:folHlink>
        <a:srgbClr val="403F3E"/>
      </a:folHlink>
    </a:clrScheme>
    <a:fontScheme name="Custom 5">
      <a:majorFont>
        <a:latin typeface="Fidelity Sans Lt"/>
        <a:ea typeface=""/>
        <a:cs typeface=""/>
      </a:majorFont>
      <a:minorFont>
        <a:latin typeface="Fidelity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err="1" smtClean="0"/>
        </a:defPPr>
      </a:lstStyle>
    </a:txDef>
  </a:objectDefaults>
  <a:extraClrSchemeLst/>
  <a:custClrLst>
    <a:custClr name="PMS 348">
      <a:srgbClr val="118741"/>
    </a:custClr>
    <a:custClr name="PMS 7689">
      <a:srgbClr val="298FC2"/>
    </a:custClr>
    <a:custClr name="OMS 2592">
      <a:srgbClr val="893B90"/>
    </a:custClr>
    <a:custClr name="PMS 206">
      <a:srgbClr val="E30B5C"/>
    </a:custClr>
    <a:custClr name="PMS 144">
      <a:srgbClr val="F98A3C"/>
    </a:custClr>
    <a:custClr name="PMS 166">
      <a:srgbClr val="DE5E06"/>
    </a:custClr>
    <a:custClr name="PMS 116">
      <a:srgbClr val="FFCD00"/>
    </a:custClr>
    <a:custClr name="PMS 390">
      <a:srgbClr val="B5BD00"/>
    </a:custClr>
    <a:custClr name="PMS 5503">
      <a:srgbClr val="94B7BB"/>
    </a:custClr>
    <a:custClr name="PMS 7544">
      <a:srgbClr val="758592"/>
    </a:custClr>
  </a:custClrLst>
  <a:extLst>
    <a:ext uri="{05A4C25C-085E-4340-85A3-A5531E510DB2}">
      <thm15:themeFamily xmlns:thm15="http://schemas.microsoft.com/office/thememl/2012/main" name="WI Toolkit 2020 16x9 (1)" id="{E1226E18-1AF3-E040-8B6A-B1AC688A233D}" vid="{8230BF58-0895-0F4C-A8DC-85B3195F9F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MS 348">
      <a:srgbClr val="118741"/>
    </a:custClr>
    <a:custClr name="PMS 7689">
      <a:srgbClr val="298FC2"/>
    </a:custClr>
    <a:custClr name="OMS 2592">
      <a:srgbClr val="893B90"/>
    </a:custClr>
    <a:custClr name="PMS 206">
      <a:srgbClr val="E30B5C"/>
    </a:custClr>
    <a:custClr name="PMS 144">
      <a:srgbClr val="F98A3C"/>
    </a:custClr>
    <a:custClr name="PMS 166">
      <a:srgbClr val="DE5E06"/>
    </a:custClr>
    <a:custClr name="PMS 116">
      <a:srgbClr val="FFCD00"/>
    </a:custClr>
    <a:custClr name="PMS 390">
      <a:srgbClr val="B5BD00"/>
    </a:custClr>
    <a:custClr name="PMS 5503">
      <a:srgbClr val="94B7BB"/>
    </a:custClr>
    <a:custClr name="PMS 7544">
      <a:srgbClr val="758592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MS 348">
      <a:srgbClr val="118741"/>
    </a:custClr>
    <a:custClr name="PMS 7689">
      <a:srgbClr val="298FC2"/>
    </a:custClr>
    <a:custClr name="OMS 2592">
      <a:srgbClr val="893B90"/>
    </a:custClr>
    <a:custClr name="PMS 206">
      <a:srgbClr val="E30B5C"/>
    </a:custClr>
    <a:custClr name="PMS 144">
      <a:srgbClr val="F98A3C"/>
    </a:custClr>
    <a:custClr name="PMS 166">
      <a:srgbClr val="DE5E06"/>
    </a:custClr>
    <a:custClr name="PMS 116">
      <a:srgbClr val="FFCD00"/>
    </a:custClr>
    <a:custClr name="PMS 390">
      <a:srgbClr val="B5BD00"/>
    </a:custClr>
    <a:custClr name="PMS 5503">
      <a:srgbClr val="94B7BB"/>
    </a:custClr>
    <a:custClr name="PMS 7544">
      <a:srgbClr val="758592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613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04B6CCB-743F-44A4-B009-F58C9BD187CA}">
  <we:reference id="e96a10d9-04d1-47b9-ae2d-27e278682862" version="1.0.1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entId CID="S000000000045328"/>
</file>

<file path=customXml/item10.xml><?xml version="1.0" encoding="utf-8"?>
<ContentId CID="S000000000045328"/>
</file>

<file path=customXml/item11.xml><?xml version="1.0" encoding="utf-8"?>
<pd:PersonalizationDefinition xmlns:pd="Strauss.PersonalizationDefinition" name="">
  <pd:DataReferenceList>
    <pd:DataReference datasourceID="3bd205af-38af-4c03-84d0-fa13443d6be1" dataFieldID="33dc95a2-9398-4980-b935-fe2400d7d0b5" variableListUniqueId="d510bb42-93fa-465a-ae26-483bcb1823d6"/>
  </pd:DataReferenceList>
  <pd:ShapeSelectorDescriptor name="" desc="" uid="">
    <pd:DataReferenceList>
      <pd:DataReference datasourceID="3bd205af-38af-4c03-84d0-fa13443d6be1" dataFieldID="33dc95a2-9398-4980-b935-fe2400d7d0b5" variableListUniqueId="d510bb42-93fa-465a-ae26-483bcb1823d6"/>
    </pd:DataReferenceList>
    <pd:ShapeSelectorGroup uniqueName="WorkingWithAdvisors">
      <pd:ShapeSelector shapeId="99" isDefault="False" name="Yes">
        <pd:Condition rel="&amp;&amp;">
          <pd:ConditionItem operator="IN" type="STRING" isvariablebinding="False">
            <pd:VarOperand>
              <pd:DataReference datasourceID="3bd205af-38af-4c03-84d0-fa13443d6be1" dataFieldID="33dc95a2-9398-4980-b935-fe2400d7d0b5" variableListUniqueId="d510bb42-93fa-465a-ae26-483bcb1823d6"/>
            </pd:VarOperand>
            <pd:ValueOperand>Core,Mid</pd:ValueOperand>
            <pd:MappingOperand>
            </pd:MappingOperand>
          </pd:ConditionItem>
        </pd:Condition>
      </pd:ShapeSelector>
    </pd:ShapeSelectorGroup>
  </pd:ShapeSelectorDescriptor>
</pd:PersonalizationDefinition>
</file>

<file path=customXml/item12.xml><?xml version="1.0" encoding="utf-8"?>
<pd:PersonalizationDefinition xmlns:pd="Strauss.PersonalizationDefinition" name="">
  <pd:DataReferenceList>
    <pd:DataReference datasourceID="3bd205af-38af-4c03-84d0-fa13443d6be1" dataFieldID="33dc95a2-9398-4980-b935-fe2400d7d0b5" variableListUniqueId="d510bb42-93fa-465a-ae26-483bcb1823d6"/>
  </pd:DataReferenceList>
  <pd:ShapeSelectorDescriptor name="" desc="" uid="">
    <pd:DataReferenceList>
      <pd:DataReference datasourceID="3bd205af-38af-4c03-84d0-fa13443d6be1" dataFieldID="33dc95a2-9398-4980-b935-fe2400d7d0b5" variableListUniqueId="d510bb42-93fa-465a-ae26-483bcb1823d6"/>
    </pd:DataReferenceList>
    <pd:ShapeSelectorGroup uniqueName="WorkingWithAdvisors">
      <pd:ShapeSelector shapeId="99" isDefault="False" name="Yes">
        <pd:Condition rel="&amp;&amp;">
          <pd:ConditionItem operator="IN" type="STRING" isvariablebinding="False">
            <pd:VarOperand>
              <pd:DataReference datasourceID="3bd205af-38af-4c03-84d0-fa13443d6be1" dataFieldID="33dc95a2-9398-4980-b935-fe2400d7d0b5" variableListUniqueId="d510bb42-93fa-465a-ae26-483bcb1823d6"/>
            </pd:VarOperand>
            <pd:ValueOperand>Core,Mid</pd:ValueOperand>
            <pd:MappingOperand>
            </pd:MappingOperand>
          </pd:ConditionItem>
        </pd:Condition>
      </pd:ShapeSelector>
    </pd:ShapeSelectorGroup>
  </pd:ShapeSelectorDescriptor>
</pd:PersonalizationDefinition>
</file>

<file path=customXml/item13.xml><?xml version="1.0" encoding="utf-8"?>
<pd:PersonalizationDefinition xmlns:pd="Strauss.PersonalizationDefinition" name="">
  <pd:DataReferenceList>
    <pd:DataReference datasourceID="3bd205af-38af-4c03-84d0-fa13443d6be1" dataFieldID="33dc95a2-9398-4980-b935-fe2400d7d0b5" variableListUniqueId="d510bb42-93fa-465a-ae26-483bcb1823d6"/>
  </pd:DataReferenceList>
  <pd:ShapeSelectorDescriptor name="" desc="" uid="">
    <pd:DataReferenceList>
      <pd:DataReference datasourceID="3bd205af-38af-4c03-84d0-fa13443d6be1" dataFieldID="33dc95a2-9398-4980-b935-fe2400d7d0b5" variableListUniqueId="d510bb42-93fa-465a-ae26-483bcb1823d6"/>
    </pd:DataReferenceList>
    <pd:ShapeSelectorGroup uniqueName="WorkingWithAdvisors">
      <pd:ShapeSelector shapeId="99" isDefault="False" name="Yes">
        <pd:Condition rel="&amp;&amp;">
          <pd:ConditionItem operator="IN" type="STRING" isvariablebinding="False">
            <pd:VarOperand>
              <pd:DataReference datasourceID="3bd205af-38af-4c03-84d0-fa13443d6be1" dataFieldID="33dc95a2-9398-4980-b935-fe2400d7d0b5" variableListUniqueId="d510bb42-93fa-465a-ae26-483bcb1823d6"/>
            </pd:VarOperand>
            <pd:ValueOperand>Core,Mid</pd:ValueOperand>
            <pd:MappingOperand>
            </pd:MappingOperand>
          </pd:ConditionItem>
        </pd:Condition>
      </pd:ShapeSelector>
    </pd:ShapeSelectorGroup>
  </pd:ShapeSelectorDescriptor>
</pd:PersonalizationDefinition>
</file>

<file path=customXml/item1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1989eb-7121-409c-871c-8f2366272918">
      <Terms xmlns="http://schemas.microsoft.com/office/infopath/2007/PartnerControls"/>
    </lcf76f155ced4ddcb4097134ff3c332f>
    <TaxCatchAll xmlns="a5bf85ab-5b89-45d5-812d-d881043611a5" xsi:nil="true"/>
  </documentManagement>
</p:properties>
</file>

<file path=customXml/item15.xml><?xml version="1.0" encoding="utf-8"?>
<pd:PersonalizationDefinition xmlns:pd="Strauss.PersonalizationDefinition" name="">
  <pd:DataReferenceList>
    <pd:DataReference datasourceID="2c3ee42b-4f58-407f-a9b8-bb3ac60975c2" dataFieldID="c7d04ddf-e852-4574-a443-5ca92e46168c" variableListUniqueId="78929d4d-07db-4d43-9b9f-4d7851d02580"/>
  </pd:DataReferenceList>
  <pd:VariableReplacementDescriptor name="" desc="" uid="">
    <pd:DataReferenceList>
      <pd:DataReference datasourceID="2c3ee42b-4f58-407f-a9b8-bb3ac60975c2" dataFieldID="c7d04ddf-e852-4574-a443-5ca92e46168c" variableListUniqueId="78929d4d-07db-4d43-9b9f-4d7851d02580"/>
    </pd:DataReferenceList>
  </pd:VariableReplacementDescriptor>
</pd:PersonalizationDefinition>
</file>

<file path=customXml/item16.xml><?xml version="1.0" encoding="utf-8"?>
<ContentId CID="S000000000045328"/>
</file>

<file path=customXml/item17.xml><?xml version="1.0" encoding="utf-8"?>
<pd:PersonalizationDefinition xmlns:pd="Strauss.PersonalizationDefinition" name="">
  <pd:DataReferenceList>
    <pd:DataReference datasourceID="3bd205af-38af-4c03-84d0-fa13443d6be1" dataFieldID="33dc95a2-9398-4980-b935-fe2400d7d0b5" variableListUniqueId="d510bb42-93fa-465a-ae26-483bcb1823d6"/>
  </pd:DataReferenceList>
  <pd:ShapeSelectorDescriptor name="" desc="" uid="">
    <pd:DataReferenceList>
      <pd:DataReference datasourceID="3bd205af-38af-4c03-84d0-fa13443d6be1" dataFieldID="33dc95a2-9398-4980-b935-fe2400d7d0b5" variableListUniqueId="d510bb42-93fa-465a-ae26-483bcb1823d6"/>
    </pd:DataReferenceList>
    <pd:ShapeSelectorGroup uniqueName="WorkingWithAdvisors">
      <pd:ShapeSelector shapeId="99" isDefault="False" name="Yes">
        <pd:Condition rel="&amp;&amp;">
          <pd:ConditionItem operator="IN" type="STRING" isvariablebinding="False">
            <pd:VarOperand>
              <pd:DataReference datasourceID="3bd205af-38af-4c03-84d0-fa13443d6be1" dataFieldID="33dc95a2-9398-4980-b935-fe2400d7d0b5" variableListUniqueId="d510bb42-93fa-465a-ae26-483bcb1823d6"/>
            </pd:VarOperand>
            <pd:ValueOperand>Core,Mid</pd:ValueOperand>
            <pd:MappingOperand>
            </pd:MappingOperand>
          </pd:ConditionItem>
        </pd:Condition>
      </pd:ShapeSelector>
    </pd:ShapeSelectorGroup>
  </pd:ShapeSelectorDescriptor>
</pd:PersonalizationDefinition>
</file>

<file path=customXml/item18.xml><?xml version="1.0" encoding="utf-8"?>
<pd:PersonalizationDefinition xmlns:pd="Strauss.PersonalizationDefinition" name="">
  <pd:DataReferenceList>
    <pd:DataReference datasourceID="3bd205af-38af-4c03-84d0-fa13443d6be1" dataFieldID="33dc95a2-9398-4980-b935-fe2400d7d0b5" variableListUniqueId="d510bb42-93fa-465a-ae26-483bcb1823d6"/>
  </pd:DataReferenceList>
  <pd:ShapeSelectorDescriptor name="" desc="" uid="">
    <pd:DataReferenceList>
      <pd:DataReference datasourceID="3bd205af-38af-4c03-84d0-fa13443d6be1" dataFieldID="33dc95a2-9398-4980-b935-fe2400d7d0b5" variableListUniqueId="d510bb42-93fa-465a-ae26-483bcb1823d6"/>
    </pd:DataReferenceList>
    <pd:ShapeSelectorGroup uniqueName="WorkingWithAdvisors">
      <pd:ShapeSelector shapeId="99" isDefault="False" name="Yes">
        <pd:Condition rel="&amp;&amp;">
          <pd:ConditionItem operator="IN" type="STRING" isvariablebinding="False">
            <pd:VarOperand>
              <pd:DataReference datasourceID="3bd205af-38af-4c03-84d0-fa13443d6be1" dataFieldID="33dc95a2-9398-4980-b935-fe2400d7d0b5" variableListUniqueId="d510bb42-93fa-465a-ae26-483bcb1823d6"/>
            </pd:VarOperand>
            <pd:ValueOperand>Core,Mid</pd:ValueOperand>
            <pd:MappingOperand>
            </pd:MappingOperand>
          </pd:ConditionItem>
        </pd:Condition>
      </pd:ShapeSelector>
    </pd:ShapeSelectorGroup>
  </pd:ShapeSelectorDescriptor>
</pd:PersonalizationDefinition>
</file>

<file path=customXml/item19.xml><?xml version="1.0" encoding="utf-8"?>
<pd:PersonalizationDefinition xmlns:pd="Strauss.PersonalizationDefinition" name="">
  <pd:DataReferenceList>
    <pd:DataReference datasourceID="3bd205af-38af-4c03-84d0-fa13443d6be1" dataFieldID="33dc95a2-9398-4980-b935-fe2400d7d0b5" variableListUniqueId="d510bb42-93fa-465a-ae26-483bcb1823d6"/>
  </pd:DataReferenceList>
  <pd:ShapeSelectorDescriptor name="" desc="" uid="">
    <pd:DataReferenceList>
      <pd:DataReference datasourceID="3bd205af-38af-4c03-84d0-fa13443d6be1" dataFieldID="33dc95a2-9398-4980-b935-fe2400d7d0b5" variableListUniqueId="d510bb42-93fa-465a-ae26-483bcb1823d6"/>
    </pd:DataReferenceList>
    <pd:ShapeSelectorGroup uniqueName="WorkingWithAdvisors">
      <pd:ShapeSelector shapeId="99" isDefault="False" name="Yes">
        <pd:Condition rel="&amp;&amp;">
          <pd:ConditionItem operator="IN" type="STRING" isvariablebinding="False">
            <pd:VarOperand>
              <pd:DataReference datasourceID="3bd205af-38af-4c03-84d0-fa13443d6be1" dataFieldID="33dc95a2-9398-4980-b935-fe2400d7d0b5" variableListUniqueId="d510bb42-93fa-465a-ae26-483bcb1823d6"/>
            </pd:VarOperand>
            <pd:ValueOperand>Core,Mid</pd:ValueOperand>
            <pd:MappingOperand>
            </pd:MappingOperand>
          </pd:ConditionItem>
        </pd:Condition>
      </pd:ShapeSelector>
    </pd:ShapeSelectorGroup>
  </pd:ShapeSelectorDescriptor>
</pd:PersonalizationDefinition>
</file>

<file path=customXml/item2.xml><?xml version="1.0" encoding="utf-8"?>
<ContentId CID="S000000000045328"/>
</file>

<file path=customXml/item20.xml><?xml version="1.0" encoding="utf-8"?>
<ContentId CID="S000000000045328"/>
</file>

<file path=customXml/item21.xml><?xml version="1.0" encoding="utf-8"?>
<pd:PersonalizationDefinition xmlns:pd="Strauss.PersonalizationDefinition" name="">
  <pd:DataReferenceList>
    <pd:DataReference datasourceID="2c3ee42b-4f58-407f-a9b8-bb3ac60975c2" dataFieldID="e5c9ed76-0d66-48da-ac64-e86c393cbfd2" variableListUniqueId="78929d4d-07db-4d43-9b9f-4d7851d02580"/>
  </pd:DataReferenceList>
  <pd:VariableReplacementDescriptor name="" desc="" uid="">
    <pd:DataReferenceList>
      <pd:DataReference datasourceID="2c3ee42b-4f58-407f-a9b8-bb3ac60975c2" dataFieldID="e5c9ed76-0d66-48da-ac64-e86c393cbfd2" variableListUniqueId="78929d4d-07db-4d43-9b9f-4d7851d02580"/>
    </pd:DataReferenceList>
  </pd:VariableReplacementDescriptor>
</pd:PersonalizationDefinition>
</file>

<file path=customXml/item22.xml><?xml version="1.0" encoding="utf-8"?>
<ContentId CID="S000000000045328"/>
</file>

<file path=customXml/item23.xml><?xml version="1.0" encoding="utf-8"?>
<pd:PersonalizationDefinition xmlns:pd="Strauss.PersonalizationDefinition" name="">
  <pd:DataReferenceList>
    <pd:DataReference datasourceID="2c3ee42b-4f58-407f-a9b8-bb3ac60975c2" dataFieldID="c7d04ddf-e852-4574-a443-5ca92e46168c" variableListUniqueId="78929d4d-07db-4d43-9b9f-4d7851d02580"/>
    <pd:DataReference datasourceID="2c3ee42b-4f58-407f-a9b8-bb3ac60975c2" dataFieldID="80d6634f-de94-4c17-b894-a00ca028c1ad" variableListUniqueId="78929d4d-07db-4d43-9b9f-4d7851d02580"/>
  </pd:DataReferenceList>
  <pd:VariableReplacementDescriptor name="" desc="" uid="">
    <pd:DataReferenceList>
      <pd:DataReference datasourceID="2c3ee42b-4f58-407f-a9b8-bb3ac60975c2" dataFieldID="c7d04ddf-e852-4574-a443-5ca92e46168c" variableListUniqueId="78929d4d-07db-4d43-9b9f-4d7851d02580"/>
      <pd:DataReference datasourceID="2c3ee42b-4f58-407f-a9b8-bb3ac60975c2" dataFieldID="80d6634f-de94-4c17-b894-a00ca028c1ad" variableListUniqueId="78929d4d-07db-4d43-9b9f-4d7851d02580"/>
    </pd:DataReferenceList>
  </pd:VariableReplacementDescriptor>
</pd:PersonalizationDefinition>
</file>

<file path=customXml/item24.xml><?xml version="1.0" encoding="utf-8"?>
<pd:PersonalizationDefinition xmlns:pd="Strauss.PersonalizationDefinition" name="">
  <pd:DataReferenceList>
    <pd:DataReference datasourceID="3bd205af-38af-4c03-84d0-fa13443d6be1" dataFieldID="33dc95a2-9398-4980-b935-fe2400d7d0b5" variableListUniqueId="d510bb42-93fa-465a-ae26-483bcb1823d6"/>
  </pd:DataReferenceList>
  <pd:ShapeSelectorDescriptor name="" desc="" uid="">
    <pd:DataReferenceList>
      <pd:DataReference datasourceID="3bd205af-38af-4c03-84d0-fa13443d6be1" dataFieldID="33dc95a2-9398-4980-b935-fe2400d7d0b5" variableListUniqueId="d510bb42-93fa-465a-ae26-483bcb1823d6"/>
    </pd:DataReferenceList>
    <pd:ShapeSelectorGroup uniqueName="WorkingWithAdvisors">
      <pd:ShapeSelector shapeId="99" isDefault="False" name="Yes">
        <pd:Condition rel="&amp;&amp;">
          <pd:ConditionItem operator="IN" type="STRING" isvariablebinding="False">
            <pd:VarOperand>
              <pd:DataReference datasourceID="3bd205af-38af-4c03-84d0-fa13443d6be1" dataFieldID="33dc95a2-9398-4980-b935-fe2400d7d0b5" variableListUniqueId="d510bb42-93fa-465a-ae26-483bcb1823d6"/>
            </pd:VarOperand>
            <pd:ValueOperand>Core,Mid</pd:ValueOperand>
            <pd:MappingOperand>
            </pd:MappingOperand>
          </pd:ConditionItem>
        </pd:Condition>
      </pd:ShapeSelector>
    </pd:ShapeSelectorGroup>
  </pd:ShapeSelectorDescriptor>
</pd:PersonalizationDefinition>
</file>

<file path=customXml/item25.xml><?xml version="1.0" encoding="utf-8"?>
<ContentId CID="S000000000045328"/>
</file>

<file path=customXml/item26.xml><?xml version="1.0" encoding="utf-8"?>
<pd:PersonalizationDefinition xmlns:pd="Strauss.PersonalizationDefinition" name="">
  <pd:DataReferenceList>
    <pd:DataReference datasourceID="3bd205af-38af-4c03-84d0-fa13443d6be1" dataFieldID="33dc95a2-9398-4980-b935-fe2400d7d0b5" variableListUniqueId="d510bb42-93fa-465a-ae26-483bcb1823d6"/>
  </pd:DataReferenceList>
  <pd:ShapeSelectorDescriptor name="" desc="" uid="">
    <pd:DataReferenceList>
      <pd:DataReference datasourceID="3bd205af-38af-4c03-84d0-fa13443d6be1" dataFieldID="33dc95a2-9398-4980-b935-fe2400d7d0b5" variableListUniqueId="d510bb42-93fa-465a-ae26-483bcb1823d6"/>
    </pd:DataReferenceList>
    <pd:ShapeSelectorGroup uniqueName="WorkingWithAdvisors">
      <pd:ShapeSelector shapeId="99" isDefault="False" name="Yes">
        <pd:Condition rel="&amp;&amp;">
          <pd:ConditionItem operator="IN" type="STRING" isvariablebinding="False">
            <pd:VarOperand>
              <pd:DataReference datasourceID="3bd205af-38af-4c03-84d0-fa13443d6be1" dataFieldID="33dc95a2-9398-4980-b935-fe2400d7d0b5" variableListUniqueId="d510bb42-93fa-465a-ae26-483bcb1823d6"/>
            </pd:VarOperand>
            <pd:ValueOperand>Core,Mid</pd:ValueOperand>
            <pd:MappingOperand>
            </pd:MappingOperand>
          </pd:ConditionItem>
        </pd:Condition>
      </pd:ShapeSelector>
    </pd:ShapeSelectorGroup>
  </pd:ShapeSelectorDescriptor>
</pd:PersonalizationDefinition>
</file>

<file path=customXml/item27.xml><?xml version="1.0" encoding="utf-8"?>
<ContentId CID="S000000000045328"/>
</file>

<file path=customXml/item28.xml><?xml version="1.0" encoding="utf-8"?>
<ContentId CID="S000000000045328"/>
</file>

<file path=customXml/item29.xml><?xml version="1.0" encoding="utf-8"?>
<pd:PersonalizationDefinition xmlns:pd="Strauss.PersonalizationDefinition" name="">
  <pd:DataReferenceList>
    <pd:DataReference datasourceID="3bd205af-38af-4c03-84d0-fa13443d6be1" dataFieldID="33dc95a2-9398-4980-b935-fe2400d7d0b5" variableListUniqueId="d510bb42-93fa-465a-ae26-483bcb1823d6"/>
  </pd:DataReferenceList>
  <pd:ShapeSelectorDescriptor name="" desc="" uid="">
    <pd:DataReferenceList>
      <pd:DataReference datasourceID="3bd205af-38af-4c03-84d0-fa13443d6be1" dataFieldID="33dc95a2-9398-4980-b935-fe2400d7d0b5" variableListUniqueId="d510bb42-93fa-465a-ae26-483bcb1823d6"/>
    </pd:DataReferenceList>
    <pd:ShapeSelectorGroup uniqueName="WorkingWithAdvisors">
      <pd:ShapeSelector shapeId="99" isDefault="False" name="Yes">
        <pd:Condition rel="&amp;&amp;">
          <pd:ConditionItem operator="IN" type="STRING" isvariablebinding="False">
            <pd:VarOperand>
              <pd:DataReference datasourceID="3bd205af-38af-4c03-84d0-fa13443d6be1" dataFieldID="33dc95a2-9398-4980-b935-fe2400d7d0b5" variableListUniqueId="d510bb42-93fa-465a-ae26-483bcb1823d6"/>
            </pd:VarOperand>
            <pd:ValueOperand>Core,Mid</pd:ValueOperand>
            <pd:MappingOperand>
            </pd:MappingOperand>
          </pd:ConditionItem>
        </pd:Condition>
      </pd:ShapeSelector>
    </pd:ShapeSelectorGroup>
  </pd:ShapeSelectorDescriptor>
</pd:PersonalizationDefinition>
</file>

<file path=customXml/item3.xml><?xml version="1.0" encoding="utf-8"?>
<ContentId CID="S000000000045328"/>
</file>

<file path=customXml/item30.xml><?xml version="1.0" encoding="utf-8"?>
<pd:PersonalizationDefinition xmlns:pd="Strauss.PersonalizationDefinition" name="">
  <pd:DataReferenceList>
    <pd:DataReference datasourceID="2c3ee42b-4f58-407f-a9b8-bb3ac60975c2" dataFieldID="0928c649-cb30-4b8e-aa50-f38d1d8b6d87" variableListUniqueId="78929d4d-07db-4d43-9b9f-4d7851d02580"/>
  </pd:DataReferenceList>
  <pd:ExternalContentPD name="iconThree" desc="" uid="32b4acb1-fc84-4bc2-9b3e-01872508babc" provider="" control="ScaleToFit" hasDefault="False" canManualUpload="False" allowPartialPdf="False" OverlayForPage="0" IsFitPDF="True" IsAdvancedMode="False" SamplePDFName="" ExternalContentType="ExternalImage" AllowPDF="False" AllowPptx="True" IncludeStandardPPTX="True" IncludeLiveDoc="True" canSelectFromLibrary="True" isFromExternal="False" SlideFitPattern="AlignTopLeft" IncludePlaceholder="False">
    <pd:DataReferenceList>
      <pd:DataReference datasourceID="2c3ee42b-4f58-407f-a9b8-bb3ac60975c2" dataFieldID="0928c649-cb30-4b8e-aa50-f38d1d8b6d87" variableListUniqueId="78929d4d-07db-4d43-9b9f-4d7851d02580"/>
    </pd:DataReferenceList>
    <pd:ExternalContentQuery queryType="PullFromLibrary" queryFolderId="597458cd-1b53-48d9-ae16-2819fd1f7ffe" rel="&amp;&amp;">
      <pd:QueryItem propertyId="" propertyName="ContentName" operator="==" isvariablebinding="True" propertyType="" multiValue="False">
        <pd:DataReference datasourceID="2c3ee42b-4f58-407f-a9b8-bb3ac60975c2" dataFieldID="0928c649-cb30-4b8e-aa50-f38d1d8b6d87" variableListUniqueId="78929d4d-07db-4d43-9b9f-4d7851d02580"/>
      </pd:QueryItem>
    </pd:ExternalContentQuery>
  </pd:ExternalContentPD>
</pd:PersonalizationDefinition>
</file>

<file path=customXml/item31.xml><?xml version="1.0" encoding="utf-8"?>
<ContentId CID="S000000000045328"/>
</file>

<file path=customXml/item32.xml><?xml version="1.0" encoding="utf-8"?>
<pd:PersonalizationDefinition xmlns:pd="Strauss.PersonalizationDefinition" name="">
  <pd:DataReferenceList>
    <pd:DataReference datasourceID="3bd205af-38af-4c03-84d0-fa13443d6be1" dataFieldID="33dc95a2-9398-4980-b935-fe2400d7d0b5" variableListUniqueId="d510bb42-93fa-465a-ae26-483bcb1823d6"/>
  </pd:DataReferenceList>
  <pd:ShapeSelectorDescriptor name="" desc="" uid="">
    <pd:DataReferenceList>
      <pd:DataReference datasourceID="3bd205af-38af-4c03-84d0-fa13443d6be1" dataFieldID="33dc95a2-9398-4980-b935-fe2400d7d0b5" variableListUniqueId="d510bb42-93fa-465a-ae26-483bcb1823d6"/>
    </pd:DataReferenceList>
    <pd:ShapeSelectorGroup uniqueName="WorkingWithAdvisors">
      <pd:ShapeSelector shapeId="99" isDefault="False" name="Yes">
        <pd:Condition rel="&amp;&amp;">
          <pd:ConditionItem operator="IN" type="STRING" isvariablebinding="False">
            <pd:VarOperand>
              <pd:DataReference datasourceID="3bd205af-38af-4c03-84d0-fa13443d6be1" dataFieldID="33dc95a2-9398-4980-b935-fe2400d7d0b5" variableListUniqueId="d510bb42-93fa-465a-ae26-483bcb1823d6"/>
            </pd:VarOperand>
            <pd:ValueOperand>Core,Mid</pd:ValueOperand>
            <pd:MappingOperand>
            </pd:MappingOperand>
          </pd:ConditionItem>
        </pd:Condition>
      </pd:ShapeSelector>
    </pd:ShapeSelectorGroup>
  </pd:ShapeSelectorDescriptor>
</pd:PersonalizationDefinition>
</file>

<file path=customXml/item33.xml><?xml version="1.0" encoding="utf-8"?>
<pd:PersonalizationDefinition xmlns:pd="Strauss.PersonalizationDefinition" name="">
  <pd:DataReferenceList>
    <pd:DataReference datasourceID="2c3ee42b-4f58-407f-a9b8-bb3ac60975c2" dataFieldID="74701346-9039-4f4c-8876-28472033cd27" variableListUniqueId="78929d4d-07db-4d43-9b9f-4d7851d02580"/>
    <pd:DataReference datasourceID="2c3ee42b-4f58-407f-a9b8-bb3ac60975c2" dataFieldID="24fd17e4-63ef-459b-9daf-1366c49d9456" variableListUniqueId="78929d4d-07db-4d43-9b9f-4d7851d02580"/>
  </pd:DataReferenceList>
  <pd:ShapeSelectorDescriptor name="" desc="" uid="">
    <pd:DataReferenceList>
      <pd:DataReference datasourceID="2c3ee42b-4f58-407f-a9b8-bb3ac60975c2" dataFieldID="74701346-9039-4f4c-8876-28472033cd27" variableListUniqueId="78929d4d-07db-4d43-9b9f-4d7851d02580"/>
    </pd:DataReferenceList>
    <pd:ShapeSelectorGroup uniqueName="Bubbles">
      <pd:ShapeSelector shapeId="2" isDefault="False" name="3">
        <pd:Condition rel="&amp;&amp;">
          <pd:ConditionItem operator="==" type="INTEGER" isvariablebinding="False">
            <pd:VarOperand>
              <pd:DataReference datasourceID="2c3ee42b-4f58-407f-a9b8-bb3ac60975c2" dataFieldID="74701346-9039-4f4c-8876-28472033cd27" variableListUniqueId="78929d4d-07db-4d43-9b9f-4d7851d02580"/>
            </pd:VarOperand>
            <pd:ValueOperand>3</pd:ValueOperand>
            <pd:MappingOperand>
            </pd:MappingOperand>
          </pd:ConditionItem>
        </pd:Condition>
      </pd:ShapeSelector>
      <pd:ShapeSelector shapeId="3" isDefault="False" name="2">
        <pd:Condition rel="&amp;&amp;">
          <pd:ConditionItem operator="==" type="INTEGER" isvariablebinding="False">
            <pd:VarOperand>
              <pd:DataReference datasourceID="2c3ee42b-4f58-407f-a9b8-bb3ac60975c2" dataFieldID="74701346-9039-4f4c-8876-28472033cd27" variableListUniqueId="78929d4d-07db-4d43-9b9f-4d7851d02580"/>
            </pd:VarOperand>
            <pd:ValueOperand>2</pd:ValueOperand>
            <pd:MappingOperand>
            </pd:MappingOperand>
          </pd:ConditionItem>
        </pd:Condition>
      </pd:ShapeSelector>
      <pd:ShapeSelector shapeId="4" isDefault="False" name="1">
        <pd:Condition rel="&amp;&amp;">
          <pd:ConditionItem operator="==" type="INTEGER" isvariablebinding="False">
            <pd:VarOperand>
              <pd:DataReference datasourceID="2c3ee42b-4f58-407f-a9b8-bb3ac60975c2" dataFieldID="74701346-9039-4f4c-8876-28472033cd27" variableListUniqueId="78929d4d-07db-4d43-9b9f-4d7851d02580"/>
            </pd:VarOperand>
            <pd:ValueOperand>1</pd:ValueOperand>
            <pd:MappingOperand>
            </pd:MappingOperand>
          </pd:ConditionItem>
        </pd:Condition>
      </pd:ShapeSelector>
    </pd:ShapeSelectorGroup>
  </pd:ShapeSelectorDescriptor>
  <pd:TocEntryDescriptor name="" desc="" uid="eea31ca9-2afc-4d5d-990e-94b36cb687bf">
    <pd:DataReferenceList>
      <pd:DataReference datasourceID="2c3ee42b-4f58-407f-a9b8-bb3ac60975c2" dataFieldID="24fd17e4-63ef-459b-9daf-1366c49d9456" variableListUniqueId="78929d4d-07db-4d43-9b9f-4d7851d02580"/>
    </pd:DataReferenceList>
    <pd:EntryName IsNameBindToVariable="True" LiteralNameText="" Level="1">
      <pd:DataReference datasourceID="2c3ee42b-4f58-407f-a9b8-bb3ac60975c2" dataFieldID="24fd17e4-63ef-459b-9daf-1366c49d9456" variableListUniqueId="78929d4d-07db-4d43-9b9f-4d7851d02580"/>
    </pd:EntryName>
  </pd:TocEntryDescriptor>
</pd:PersonalizationDefinition>
</file>

<file path=customXml/item34.xml><?xml version="1.0" encoding="utf-8"?>
<ContentId CID="S000000000045328"/>
</file>

<file path=customXml/item35.xml><?xml version="1.0" encoding="utf-8"?>
<ContentId CID="S000000000045328"/>
</file>

<file path=customXml/item36.xml><?xml version="1.0" encoding="utf-8"?>
<ContentId CID="S000000000045328"/>
</file>

<file path=customXml/item37.xml><?xml version="1.0" encoding="utf-8"?>
<ContentId CID="S000000000045328"/>
</file>

<file path=customXml/item38.xml><?xml version="1.0" encoding="utf-8"?>
<ContentId CID="S000000000045328"/>
</file>

<file path=customXml/item39.xml><?xml version="1.0" encoding="utf-8"?>
<pd:PersonalizationDefinition xmlns:pd="Strauss.PersonalizationDefinition" name="">
  <pd:DataReferenceList>
    <pd:DataReference datasourceID="3bd205af-38af-4c03-84d0-fa13443d6be1" dataFieldID="33dc95a2-9398-4980-b935-fe2400d7d0b5" variableListUniqueId="d510bb42-93fa-465a-ae26-483bcb1823d6"/>
  </pd:DataReferenceList>
  <pd:ShapeSelectorDescriptor name="" desc="" uid="">
    <pd:DataReferenceList>
      <pd:DataReference datasourceID="3bd205af-38af-4c03-84d0-fa13443d6be1" dataFieldID="33dc95a2-9398-4980-b935-fe2400d7d0b5" variableListUniqueId="d510bb42-93fa-465a-ae26-483bcb1823d6"/>
    </pd:DataReferenceList>
    <pd:ShapeSelectorGroup uniqueName="WorkingWithAdvisors">
      <pd:ShapeSelector shapeId="99" isDefault="False" name="Yes">
        <pd:Condition rel="&amp;&amp;">
          <pd:ConditionItem operator="IN" type="STRING" isvariablebinding="False">
            <pd:VarOperand>
              <pd:DataReference datasourceID="3bd205af-38af-4c03-84d0-fa13443d6be1" dataFieldID="33dc95a2-9398-4980-b935-fe2400d7d0b5" variableListUniqueId="d510bb42-93fa-465a-ae26-483bcb1823d6"/>
            </pd:VarOperand>
            <pd:ValueOperand>Core,Mid</pd:ValueOperand>
            <pd:MappingOperand>
            </pd:MappingOperand>
          </pd:ConditionItem>
        </pd:Condition>
      </pd:ShapeSelector>
    </pd:ShapeSelectorGroup>
  </pd:ShapeSelectorDescriptor>
</pd:PersonalizationDefinition>
</file>

<file path=customXml/item4.xml><?xml version="1.0" encoding="utf-8"?>
<pd:PersonalizationDefinition xmlns:pd="Strauss.PersonalizationDefinition" name="">
  <pd:DataReferenceList>
    <pd:DataReference datasourceID="3bd205af-38af-4c03-84d0-fa13443d6be1" dataFieldID="33dc95a2-9398-4980-b935-fe2400d7d0b5" variableListUniqueId="d510bb42-93fa-465a-ae26-483bcb1823d6"/>
  </pd:DataReferenceList>
  <pd:ShapeSelectorDescriptor name="" desc="" uid="">
    <pd:DataReferenceList>
      <pd:DataReference datasourceID="3bd205af-38af-4c03-84d0-fa13443d6be1" dataFieldID="33dc95a2-9398-4980-b935-fe2400d7d0b5" variableListUniqueId="d510bb42-93fa-465a-ae26-483bcb1823d6"/>
    </pd:DataReferenceList>
    <pd:ShapeSelectorGroup uniqueName="WorkingWithAdvisors">
      <pd:ShapeSelector shapeId="99" isDefault="False" name="Yes">
        <pd:Condition rel="&amp;&amp;">
          <pd:ConditionItem operator="IN" type="STRING" isvariablebinding="False">
            <pd:VarOperand>
              <pd:DataReference datasourceID="3bd205af-38af-4c03-84d0-fa13443d6be1" dataFieldID="33dc95a2-9398-4980-b935-fe2400d7d0b5" variableListUniqueId="d510bb42-93fa-465a-ae26-483bcb1823d6"/>
            </pd:VarOperand>
            <pd:ValueOperand>Core,Mid</pd:ValueOperand>
            <pd:MappingOperand>
            </pd:MappingOperand>
          </pd:ConditionItem>
        </pd:Condition>
      </pd:ShapeSelector>
    </pd:ShapeSelectorGroup>
  </pd:ShapeSelectorDescriptor>
</pd:PersonalizationDefinition>
</file>

<file path=customXml/item40.xml><?xml version="1.0" encoding="utf-8"?>
<pd:PersonalizationDefinition xmlns:pd="Strauss.PersonalizationDefinition" name="">
  <pd:DataReferenceList>
    <pd:DataReference datasourceID="3bd205af-38af-4c03-84d0-fa13443d6be1" dataFieldID="33dc95a2-9398-4980-b935-fe2400d7d0b5" variableListUniqueId="d510bb42-93fa-465a-ae26-483bcb1823d6"/>
  </pd:DataReferenceList>
  <pd:ShapeSelectorDescriptor name="" desc="" uid="">
    <pd:DataReferenceList>
      <pd:DataReference datasourceID="3bd205af-38af-4c03-84d0-fa13443d6be1" dataFieldID="33dc95a2-9398-4980-b935-fe2400d7d0b5" variableListUniqueId="d510bb42-93fa-465a-ae26-483bcb1823d6"/>
    </pd:DataReferenceList>
    <pd:ShapeSelectorGroup uniqueName="WorkingWithAdvisors">
      <pd:ShapeSelector shapeId="99" isDefault="False" name="Yes">
        <pd:Condition rel="&amp;&amp;">
          <pd:ConditionItem operator="IN" type="STRING" isvariablebinding="False">
            <pd:VarOperand>
              <pd:DataReference datasourceID="3bd205af-38af-4c03-84d0-fa13443d6be1" dataFieldID="33dc95a2-9398-4980-b935-fe2400d7d0b5" variableListUniqueId="d510bb42-93fa-465a-ae26-483bcb1823d6"/>
            </pd:VarOperand>
            <pd:ValueOperand>Core,Mid</pd:ValueOperand>
            <pd:MappingOperand>
            </pd:MappingOperand>
          </pd:ConditionItem>
        </pd:Condition>
      </pd:ShapeSelector>
    </pd:ShapeSelectorGroup>
  </pd:ShapeSelectorDescriptor>
</pd:PersonalizationDefinition>
</file>

<file path=customXml/item41.xml><?xml version="1.0" encoding="utf-8"?>
<pd:PersonalizationDefinition xmlns:pd="Strauss.PersonalizationDefinition" name="">
  <pd:DataReferenceList>
    <pd:DataReference datasourceID="2c3ee42b-4f58-407f-a9b8-bb3ac60975c2" dataFieldID="a71a9078-ffd2-4999-b68c-e2087a857fc7" variableListUniqueId="78929d4d-07db-4d43-9b9f-4d7851d02580"/>
    <pd:DataReference datasourceID="2c3ee42b-4f58-407f-a9b8-bb3ac60975c2" dataFieldID="e5c9ed76-0d66-48da-ac64-e86c393cbfd2" variableListUniqueId="78929d4d-07db-4d43-9b9f-4d7851d02580"/>
  </pd:DataReferenceList>
  <pd:VariableReplacementDescriptor name="" desc="" uid="">
    <pd:DataReferenceList>
      <pd:DataReference datasourceID="2c3ee42b-4f58-407f-a9b8-bb3ac60975c2" dataFieldID="a71a9078-ffd2-4999-b68c-e2087a857fc7" variableListUniqueId="78929d4d-07db-4d43-9b9f-4d7851d02580"/>
      <pd:DataReference datasourceID="2c3ee42b-4f58-407f-a9b8-bb3ac60975c2" dataFieldID="e5c9ed76-0d66-48da-ac64-e86c393cbfd2" variableListUniqueId="78929d4d-07db-4d43-9b9f-4d7851d02580"/>
    </pd:DataReferenceList>
  </pd:VariableReplacementDescriptor>
</pd:PersonalizationDefinition>
</file>

<file path=customXml/item42.xml><?xml version="1.0" encoding="utf-8"?>
<pd:PersonalizationDefinition xmlns:pd="Strauss.PersonalizationDefinition" name="">
  <pd:DataReferenceList>
    <pd:DataReference datasourceID="3bd205af-38af-4c03-84d0-fa13443d6be1" dataFieldID="33dc95a2-9398-4980-b935-fe2400d7d0b5" variableListUniqueId="d510bb42-93fa-465a-ae26-483bcb1823d6"/>
  </pd:DataReferenceList>
  <pd:ShapeSelectorDescriptor name="" desc="" uid="">
    <pd:DataReferenceList>
      <pd:DataReference datasourceID="3bd205af-38af-4c03-84d0-fa13443d6be1" dataFieldID="33dc95a2-9398-4980-b935-fe2400d7d0b5" variableListUniqueId="d510bb42-93fa-465a-ae26-483bcb1823d6"/>
    </pd:DataReferenceList>
    <pd:ShapeSelectorGroup uniqueName="WorkingWithAdvisors">
      <pd:ShapeSelector shapeId="99" isDefault="False" name="Yes">
        <pd:Condition rel="&amp;&amp;">
          <pd:ConditionItem operator="IN" type="STRING" isvariablebinding="False">
            <pd:VarOperand>
              <pd:DataReference datasourceID="3bd205af-38af-4c03-84d0-fa13443d6be1" dataFieldID="33dc95a2-9398-4980-b935-fe2400d7d0b5" variableListUniqueId="d510bb42-93fa-465a-ae26-483bcb1823d6"/>
            </pd:VarOperand>
            <pd:ValueOperand>Core,Mid</pd:ValueOperand>
            <pd:MappingOperand>
            </pd:MappingOperand>
          </pd:ConditionItem>
        </pd:Condition>
      </pd:ShapeSelector>
    </pd:ShapeSelectorGroup>
  </pd:ShapeSelectorDescriptor>
</pd:PersonalizationDefinition>
</file>

<file path=customXml/item43.xml><?xml version="1.0" encoding="utf-8"?>
<pd:PersonalizationDefinition xmlns:pd="Strauss.PersonalizationDefinition" name="">
  <pd:DataReferenceList>
    <pd:DataReference datasourceID="3bd205af-38af-4c03-84d0-fa13443d6be1" dataFieldID="33dc95a2-9398-4980-b935-fe2400d7d0b5" variableListUniqueId="d510bb42-93fa-465a-ae26-483bcb1823d6"/>
  </pd:DataReferenceList>
  <pd:ShapeSelectorDescriptor name="" desc="" uid="">
    <pd:DataReferenceList>
      <pd:DataReference datasourceID="3bd205af-38af-4c03-84d0-fa13443d6be1" dataFieldID="33dc95a2-9398-4980-b935-fe2400d7d0b5" variableListUniqueId="d510bb42-93fa-465a-ae26-483bcb1823d6"/>
    </pd:DataReferenceList>
    <pd:ShapeSelectorGroup uniqueName="WorkingWithAdvisors">
      <pd:ShapeSelector shapeId="99" isDefault="False" name="Yes">
        <pd:Condition rel="&amp;&amp;">
          <pd:ConditionItem operator="IN" type="STRING" isvariablebinding="False">
            <pd:VarOperand>
              <pd:DataReference datasourceID="3bd205af-38af-4c03-84d0-fa13443d6be1" dataFieldID="33dc95a2-9398-4980-b935-fe2400d7d0b5" variableListUniqueId="d510bb42-93fa-465a-ae26-483bcb1823d6"/>
            </pd:VarOperand>
            <pd:ValueOperand>Core,Mid</pd:ValueOperand>
            <pd:MappingOperand>
            </pd:MappingOperand>
          </pd:ConditionItem>
        </pd:Condition>
      </pd:ShapeSelector>
    </pd:ShapeSelectorGroup>
  </pd:ShapeSelectorDescriptor>
</pd:PersonalizationDefinition>
</file>

<file path=customXml/item44.xml><?xml version="1.0" encoding="utf-8"?>
<pd:PersonalizationDefinition xmlns:pd="Strauss.PersonalizationDefinition" name="">
  <pd:DataReferenceList>
    <pd:DataReference datasourceID="2c3ee42b-4f58-407f-a9b8-bb3ac60975c2" dataFieldID="c7d04ddf-e852-4574-a443-5ca92e46168c" variableListUniqueId="78929d4d-07db-4d43-9b9f-4d7851d02580"/>
  </pd:DataReferenceList>
  <pd:VariableReplacementDescriptor name="" desc="" uid="">
    <pd:DataReferenceList>
      <pd:DataReference datasourceID="2c3ee42b-4f58-407f-a9b8-bb3ac60975c2" dataFieldID="c7d04ddf-e852-4574-a443-5ca92e46168c" variableListUniqueId="78929d4d-07db-4d43-9b9f-4d7851d02580"/>
    </pd:DataReferenceList>
  </pd:VariableReplacementDescriptor>
</pd:PersonalizationDefinition>
</file>

<file path=customXml/item45.xml><?xml version="1.0" encoding="utf-8"?>
<ContentId CID="S000000000045328"/>
</file>

<file path=customXml/item46.xml><?xml version="1.0" encoding="utf-8"?>
<ContentId CID="S000000000045328"/>
</file>

<file path=customXml/item47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BBF6E9189954BA0FDCD563682A98B" ma:contentTypeVersion="19" ma:contentTypeDescription="Create a new document." ma:contentTypeScope="" ma:versionID="1ce901e33a12fc6a9ca79e519f3da310">
  <xsd:schema xmlns:xsd="http://www.w3.org/2001/XMLSchema" xmlns:xs="http://www.w3.org/2001/XMLSchema" xmlns:p="http://schemas.microsoft.com/office/2006/metadata/properties" xmlns:ns2="731989eb-7121-409c-871c-8f2366272918" xmlns:ns3="a5bf85ab-5b89-45d5-812d-d881043611a5" targetNamespace="http://schemas.microsoft.com/office/2006/metadata/properties" ma:root="true" ma:fieldsID="3e676c6aa0d347b562e133751255acdb" ns2:_="" ns3:_="">
    <xsd:import namespace="731989eb-7121-409c-871c-8f2366272918"/>
    <xsd:import namespace="a5bf85ab-5b89-45d5-812d-d881043611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1989eb-7121-409c-871c-8f23662729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367377-cea2-4f59-9866-8491a8f07a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f85ab-5b89-45d5-812d-d881043611a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018993d-1d16-43cf-b63c-2f328976747f}" ma:internalName="TaxCatchAll" ma:showField="CatchAllData" ma:web="a5bf85ab-5b89-45d5-812d-d881043611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8.xml><?xml version="1.0" encoding="utf-8"?>
<pd:PersonalizationDefinition xmlns:pd="Strauss.PersonalizationDefinition" name="">
  <pd:DataReferenceList>
    <pd:DataReference datasourceID="2c3ee42b-4f58-407f-a9b8-bb3ac60975c2" dataFieldID="4b132272-e873-402e-9a75-cce774648102" variableListUniqueId="78929d4d-07db-4d43-9b9f-4d7851d02580"/>
  </pd:DataReferenceList>
  <pd:ExternalContentPD name="iconOne" desc="" uid="32b4acb1-fc84-4bc2-9b3e-01872508babc" provider="" control="ScaleToFit" hasDefault="False" canManualUpload="False" allowPartialPdf="False" OverlayForPage="0" IsFitPDF="True" IsAdvancedMode="False" SamplePDFName="" ExternalContentType="ExternalImage" AllowPDF="False" AllowPptx="True" IncludeStandardPPTX="True" IncludeLiveDoc="True" canSelectFromLibrary="True" isFromExternal="False" SlideFitPattern="AlignTopLeft" IncludePlaceholder="False">
    <pd:DataReferenceList>
      <pd:DataReference datasourceID="2c3ee42b-4f58-407f-a9b8-bb3ac60975c2" dataFieldID="4b132272-e873-402e-9a75-cce774648102" variableListUniqueId="78929d4d-07db-4d43-9b9f-4d7851d02580"/>
    </pd:DataReferenceList>
    <pd:ExternalContentQuery queryType="PullFromLibrary" queryFolderId="597458cd-1b53-48d9-ae16-2819fd1f7ffe" rel="&amp;&amp;">
      <pd:QueryItem propertyId="" propertyName="ContentName" operator="==" isvariablebinding="True" propertyType="" multiValue="False">
        <pd:DataReference datasourceID="2c3ee42b-4f58-407f-a9b8-bb3ac60975c2" dataFieldID="4b132272-e873-402e-9a75-cce774648102" variableListUniqueId="78929d4d-07db-4d43-9b9f-4d7851d02580"/>
      </pd:QueryItem>
    </pd:ExternalContentQuery>
  </pd:ExternalContentPD>
</pd:PersonalizationDefinition>
</file>

<file path=customXml/item49.xml><?xml version="1.0" encoding="utf-8"?>
<pd:PersonalizationDefinition xmlns:pd="Strauss.PersonalizationDefinition" name="">
  <pd:DataReferenceList>
    <pd:DataReference datasourceID="2c3ee42b-4f58-407f-a9b8-bb3ac60975c2" dataFieldID="c7d04ddf-e852-4574-a443-5ca92e46168c" variableListUniqueId="78929d4d-07db-4d43-9b9f-4d7851d02580"/>
    <pd:DataReference datasourceID="2c3ee42b-4f58-407f-a9b8-bb3ac60975c2" dataFieldID="80d6634f-de94-4c17-b894-a00ca028c1ad" variableListUniqueId="78929d4d-07db-4d43-9b9f-4d7851d02580"/>
    <pd:DataReference datasourceID="2c3ee42b-4f58-407f-a9b8-bb3ac60975c2" dataFieldID="a71a9078-ffd2-4999-b68c-e2087a857fc7" variableListUniqueId="78929d4d-07db-4d43-9b9f-4d7851d02580"/>
    <pd:DataReference datasourceID="2c3ee42b-4f58-407f-a9b8-bb3ac60975c2" dataFieldID="e5c9ed76-0d66-48da-ac64-e86c393cbfd2" variableListUniqueId="78929d4d-07db-4d43-9b9f-4d7851d02580"/>
    <pd:DataReference datasourceID="2c3ee42b-4f58-407f-a9b8-bb3ac60975c2" dataFieldID="99fa5ca1-cd46-40fd-aaa7-1a766e5d85a9" variableListUniqueId="78929d4d-07db-4d43-9b9f-4d7851d02580"/>
    <pd:DataReference datasourceID="2c3ee42b-4f58-407f-a9b8-bb3ac60975c2" dataFieldID="39a8a34e-bc74-4938-acb0-e72723cdfdbb" variableListUniqueId="78929d4d-07db-4d43-9b9f-4d7851d02580"/>
  </pd:DataReferenceList>
  <pd:VariableReplacementDescriptor name="" desc="" uid="">
    <pd:DataReferenceList>
      <pd:DataReference datasourceID="2c3ee42b-4f58-407f-a9b8-bb3ac60975c2" dataFieldID="c7d04ddf-e852-4574-a443-5ca92e46168c" variableListUniqueId="78929d4d-07db-4d43-9b9f-4d7851d02580"/>
      <pd:DataReference datasourceID="2c3ee42b-4f58-407f-a9b8-bb3ac60975c2" dataFieldID="80d6634f-de94-4c17-b894-a00ca028c1ad" variableListUniqueId="78929d4d-07db-4d43-9b9f-4d7851d02580"/>
      <pd:DataReference datasourceID="2c3ee42b-4f58-407f-a9b8-bb3ac60975c2" dataFieldID="a71a9078-ffd2-4999-b68c-e2087a857fc7" variableListUniqueId="78929d4d-07db-4d43-9b9f-4d7851d02580"/>
      <pd:DataReference datasourceID="2c3ee42b-4f58-407f-a9b8-bb3ac60975c2" dataFieldID="e5c9ed76-0d66-48da-ac64-e86c393cbfd2" variableListUniqueId="78929d4d-07db-4d43-9b9f-4d7851d02580"/>
      <pd:DataReference datasourceID="2c3ee42b-4f58-407f-a9b8-bb3ac60975c2" dataFieldID="99fa5ca1-cd46-40fd-aaa7-1a766e5d85a9" variableListUniqueId="78929d4d-07db-4d43-9b9f-4d7851d02580"/>
      <pd:DataReference datasourceID="2c3ee42b-4f58-407f-a9b8-bb3ac60975c2" dataFieldID="39a8a34e-bc74-4938-acb0-e72723cdfdbb" variableListUniqueId="78929d4d-07db-4d43-9b9f-4d7851d02580"/>
    </pd:DataReferenceList>
  </pd:VariableReplacementDescriptor>
</pd:PersonalizationDefinition>
</file>

<file path=customXml/item5.xml><?xml version="1.0" encoding="utf-8"?>
<pd:PersonalizationDefinition xmlns:pd="Strauss.PersonalizationDefinition" name="">
  <pd:DataReferenceList>
    <pd:DataReference datasourceID="2c3ee42b-4f58-407f-a9b8-bb3ac60975c2" dataFieldID="bcf3cdf6-935d-4c77-bfff-f37abf4e9bab" variableListUniqueId="78929d4d-07db-4d43-9b9f-4d7851d02580"/>
  </pd:DataReferenceList>
  <pd:ExternalContentPD name="iconTwo" desc="" uid="32b4acb1-fc84-4bc2-9b3e-01872508babc" provider="" control="ScaleToFit" hasDefault="False" canManualUpload="False" allowPartialPdf="False" OverlayForPage="0" IsFitPDF="True" IsAdvancedMode="False" SamplePDFName="" ExternalContentType="ExternalImage" AllowPDF="False" AllowPptx="True" IncludeStandardPPTX="True" IncludeLiveDoc="True" canSelectFromLibrary="True" isFromExternal="False" SlideFitPattern="AlignTopLeft" IncludePlaceholder="False">
    <pd:DataReferenceList>
      <pd:DataReference datasourceID="2c3ee42b-4f58-407f-a9b8-bb3ac60975c2" dataFieldID="bcf3cdf6-935d-4c77-bfff-f37abf4e9bab" variableListUniqueId="78929d4d-07db-4d43-9b9f-4d7851d02580"/>
    </pd:DataReferenceList>
    <pd:ExternalContentQuery queryType="PullFromLibrary" queryFolderId="597458cd-1b53-48d9-ae16-2819fd1f7ffe" rel="&amp;&amp;">
      <pd:QueryItem propertyId="" propertyName="ContentName" operator="==" isvariablebinding="True" propertyType="" multiValue="False">
        <pd:DataReference datasourceID="2c3ee42b-4f58-407f-a9b8-bb3ac60975c2" dataFieldID="bcf3cdf6-935d-4c77-bfff-f37abf4e9bab" variableListUniqueId="78929d4d-07db-4d43-9b9f-4d7851d02580"/>
      </pd:QueryItem>
    </pd:ExternalContentQuery>
  </pd:ExternalContentPD>
</pd:PersonalizationDefinition>
</file>

<file path=customXml/item50.xml><?xml version="1.0" encoding="utf-8"?>
<pd:PersonalizationDefinition xmlns:pd="Strauss.PersonalizationDefinition" name="">
  <pd:DataReferenceList>
    <pd:DataReference datasourceID="2c3ee42b-4f58-407f-a9b8-bb3ac60975c2" dataFieldID="4b132272-e873-402e-9a75-cce774648102" variableListUniqueId="78929d4d-07db-4d43-9b9f-4d7851d02580"/>
  </pd:DataReferenceList>
  <pd:ExternalContentPD name="iconOne" desc="" uid="32b4acb1-fc84-4bc2-9b3e-01872508babc" provider="" control="ScaleToFit" hasDefault="False" canManualUpload="False" allowPartialPdf="False" OverlayForPage="0" IsFitPDF="True" IsAdvancedMode="False" SamplePDFName="" ExternalContentType="ExternalImage" AllowPDF="False" AllowPptx="True" IncludeStandardPPTX="True" IncludeLiveDoc="True" canSelectFromLibrary="True" isFromExternal="False" SlideFitPattern="AlignTopLeft" IncludePlaceholder="False">
    <pd:DataReferenceList>
      <pd:DataReference datasourceID="2c3ee42b-4f58-407f-a9b8-bb3ac60975c2" dataFieldID="4b132272-e873-402e-9a75-cce774648102" variableListUniqueId="78929d4d-07db-4d43-9b9f-4d7851d02580"/>
    </pd:DataReferenceList>
    <pd:ExternalContentQuery queryType="PullFromLibrary" queryFolderId="597458cd-1b53-48d9-ae16-2819fd1f7ffe" rel="&amp;&amp;">
      <pd:QueryItem propertyId="" propertyName="ContentName" operator="==" isvariablebinding="True" propertyType="" multiValue="False">
        <pd:DataReference datasourceID="2c3ee42b-4f58-407f-a9b8-bb3ac60975c2" dataFieldID="4b132272-e873-402e-9a75-cce774648102" variableListUniqueId="78929d4d-07db-4d43-9b9f-4d7851d02580"/>
      </pd:QueryItem>
    </pd:ExternalContentQuery>
  </pd:ExternalContentPD>
</pd:PersonalizationDefinition>
</file>

<file path=customXml/item51.xml><?xml version="1.0" encoding="utf-8"?>
<pd:PersonalizationDefinition xmlns:pd="Strauss.PersonalizationDefinition" name="">
  <pd:DataReferenceList>
    <pd:DataReference datasourceID="3bd205af-38af-4c03-84d0-fa13443d6be1" dataFieldID="33dc95a2-9398-4980-b935-fe2400d7d0b5" variableListUniqueId="d510bb42-93fa-465a-ae26-483bcb1823d6"/>
  </pd:DataReferenceList>
  <pd:ShapeSelectorDescriptor name="" desc="" uid="">
    <pd:DataReferenceList>
      <pd:DataReference datasourceID="3bd205af-38af-4c03-84d0-fa13443d6be1" dataFieldID="33dc95a2-9398-4980-b935-fe2400d7d0b5" variableListUniqueId="d510bb42-93fa-465a-ae26-483bcb1823d6"/>
    </pd:DataReferenceList>
    <pd:ShapeSelectorGroup uniqueName="WorkingWithAdvisors">
      <pd:ShapeSelector shapeId="99" isDefault="False" name="Yes">
        <pd:Condition rel="&amp;&amp;">
          <pd:ConditionItem operator="IN" type="STRING" isvariablebinding="False">
            <pd:VarOperand>
              <pd:DataReference datasourceID="3bd205af-38af-4c03-84d0-fa13443d6be1" dataFieldID="33dc95a2-9398-4980-b935-fe2400d7d0b5" variableListUniqueId="d510bb42-93fa-465a-ae26-483bcb1823d6"/>
            </pd:VarOperand>
            <pd:ValueOperand>Core,Mid</pd:ValueOperand>
            <pd:MappingOperand>
            </pd:MappingOperand>
          </pd:ConditionItem>
        </pd:Condition>
      </pd:ShapeSelector>
    </pd:ShapeSelectorGroup>
  </pd:ShapeSelectorDescriptor>
</pd:PersonalizationDefinition>
</file>

<file path=customXml/item52.xml><?xml version="1.0" encoding="utf-8"?>
<pd:PersonalizationDefinition xmlns:pd="Strauss.PersonalizationDefinition" name="">
  <pd:DataReferenceList>
    <pd:DataReference datasourceID="2c3ee42b-4f58-407f-a9b8-bb3ac60975c2" dataFieldID="4b132272-e873-402e-9a75-cce774648102" variableListUniqueId="78929d4d-07db-4d43-9b9f-4d7851d02580"/>
  </pd:DataReferenceList>
  <pd:ExternalContentPD name="iconOne" desc="" uid="32b4acb1-fc84-4bc2-9b3e-01872508babc" provider="" control="ScaleToFit" hasDefault="False" canManualUpload="False" allowPartialPdf="False" OverlayForPage="0" IsFitPDF="True" IsAdvancedMode="False" SamplePDFName="" ExternalContentType="ExternalImage" AllowPDF="False" AllowPptx="True" IncludeStandardPPTX="True" IncludeLiveDoc="True" canSelectFromLibrary="True" isFromExternal="False" SlideFitPattern="AlignTopLeft" IncludePlaceholder="False">
    <pd:DataReferenceList>
      <pd:DataReference datasourceID="2c3ee42b-4f58-407f-a9b8-bb3ac60975c2" dataFieldID="4b132272-e873-402e-9a75-cce774648102" variableListUniqueId="78929d4d-07db-4d43-9b9f-4d7851d02580"/>
    </pd:DataReferenceList>
    <pd:ExternalContentQuery queryType="PullFromLibrary" queryFolderId="597458cd-1b53-48d9-ae16-2819fd1f7ffe" rel="&amp;&amp;">
      <pd:QueryItem propertyId="" propertyName="ContentName" operator="==" isvariablebinding="True" propertyType="" multiValue="False">
        <pd:DataReference datasourceID="2c3ee42b-4f58-407f-a9b8-bb3ac60975c2" dataFieldID="4b132272-e873-402e-9a75-cce774648102" variableListUniqueId="78929d4d-07db-4d43-9b9f-4d7851d02580"/>
      </pd:QueryItem>
    </pd:ExternalContentQuery>
  </pd:ExternalContentPD>
</pd:PersonalizationDefinition>
</file>

<file path=customXml/item53.xml><?xml version="1.0" encoding="utf-8"?>
<ContentId CID="S000000000045328"/>
</file>

<file path=customXml/item54.xml><?xml version="1.0" encoding="utf-8"?>
<pd:PersonalizationDefinition xmlns:pd="Strauss.PersonalizationDefinition" name="">
  <pd:DataReferenceList>
    <pd:DataReference datasourceID="3bd205af-38af-4c03-84d0-fa13443d6be1" dataFieldID="33dc95a2-9398-4980-b935-fe2400d7d0b5" variableListUniqueId="d510bb42-93fa-465a-ae26-483bcb1823d6"/>
  </pd:DataReferenceList>
  <pd:ShapeSelectorDescriptor name="" desc="" uid="">
    <pd:DataReferenceList>
      <pd:DataReference datasourceID="3bd205af-38af-4c03-84d0-fa13443d6be1" dataFieldID="33dc95a2-9398-4980-b935-fe2400d7d0b5" variableListUniqueId="d510bb42-93fa-465a-ae26-483bcb1823d6"/>
    </pd:DataReferenceList>
    <pd:ShapeSelectorGroup uniqueName="WorkingWithAdvisors">
      <pd:ShapeSelector shapeId="99" isDefault="False" name="Yes">
        <pd:Condition rel="&amp;&amp;">
          <pd:ConditionItem operator="IN" type="STRING" isvariablebinding="False">
            <pd:VarOperand>
              <pd:DataReference datasourceID="3bd205af-38af-4c03-84d0-fa13443d6be1" dataFieldID="33dc95a2-9398-4980-b935-fe2400d7d0b5" variableListUniqueId="d510bb42-93fa-465a-ae26-483bcb1823d6"/>
            </pd:VarOperand>
            <pd:ValueOperand>Core,Mid</pd:ValueOperand>
            <pd:MappingOperand>
            </pd:MappingOperand>
          </pd:ConditionItem>
        </pd:Condition>
      </pd:ShapeSelector>
    </pd:ShapeSelectorGroup>
  </pd:ShapeSelectorDescriptor>
</pd:PersonalizationDefinition>
</file>

<file path=customXml/item55.xml><?xml version="1.0" encoding="utf-8"?>
<pd:PersonalizationDefinition xmlns:pd="Strauss.PersonalizationDefinition" name="">
  <pd:DataReferenceList>
    <pd:DataReference datasourceID="2c3ee42b-4f58-407f-a9b8-bb3ac60975c2" dataFieldID="99fa5ca1-cd46-40fd-aaa7-1a766e5d85a9" variableListUniqueId="78929d4d-07db-4d43-9b9f-4d7851d02580"/>
    <pd:DataReference datasourceID="2c3ee42b-4f58-407f-a9b8-bb3ac60975c2" dataFieldID="39a8a34e-bc74-4938-acb0-e72723cdfdbb" variableListUniqueId="78929d4d-07db-4d43-9b9f-4d7851d02580"/>
  </pd:DataReferenceList>
  <pd:VariableReplacementDescriptor name="" desc="" uid="">
    <pd:DataReferenceList>
      <pd:DataReference datasourceID="2c3ee42b-4f58-407f-a9b8-bb3ac60975c2" dataFieldID="99fa5ca1-cd46-40fd-aaa7-1a766e5d85a9" variableListUniqueId="78929d4d-07db-4d43-9b9f-4d7851d02580"/>
      <pd:DataReference datasourceID="2c3ee42b-4f58-407f-a9b8-bb3ac60975c2" dataFieldID="39a8a34e-bc74-4938-acb0-e72723cdfdbb" variableListUniqueId="78929d4d-07db-4d43-9b9f-4d7851d02580"/>
    </pd:DataReferenceList>
  </pd:VariableReplacementDescriptor>
</pd:PersonalizationDefinition>
</file>

<file path=customXml/item5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7.xml><?xml version="1.0" encoding="utf-8"?>
<pd:PersonalizationDefinition xmlns:pd="Strauss.PersonalizationDefinition" name="">
  <pd:DataReferenceList>
    <pd:DataReference datasourceID="3bd205af-38af-4c03-84d0-fa13443d6be1" dataFieldID="33dc95a2-9398-4980-b935-fe2400d7d0b5" variableListUniqueId="d510bb42-93fa-465a-ae26-483bcb1823d6"/>
  </pd:DataReferenceList>
  <pd:ShapeSelectorDescriptor name="" desc="" uid="">
    <pd:DataReferenceList>
      <pd:DataReference datasourceID="3bd205af-38af-4c03-84d0-fa13443d6be1" dataFieldID="33dc95a2-9398-4980-b935-fe2400d7d0b5" variableListUniqueId="d510bb42-93fa-465a-ae26-483bcb1823d6"/>
    </pd:DataReferenceList>
    <pd:ShapeSelectorGroup uniqueName="WorkingWithAdvisors">
      <pd:ShapeSelector shapeId="99" isDefault="False" name="Yes">
        <pd:Condition rel="&amp;&amp;">
          <pd:ConditionItem operator="IN" type="STRING" isvariablebinding="False">
            <pd:VarOperand>
              <pd:DataReference datasourceID="3bd205af-38af-4c03-84d0-fa13443d6be1" dataFieldID="33dc95a2-9398-4980-b935-fe2400d7d0b5" variableListUniqueId="d510bb42-93fa-465a-ae26-483bcb1823d6"/>
            </pd:VarOperand>
            <pd:ValueOperand>Core,Mid</pd:ValueOperand>
            <pd:MappingOperand>
            </pd:MappingOperand>
          </pd:ConditionItem>
        </pd:Condition>
      </pd:ShapeSelector>
    </pd:ShapeSelectorGroup>
  </pd:ShapeSelectorDescriptor>
</pd:PersonalizationDefinition>
</file>

<file path=customXml/item58.xml><?xml version="1.0" encoding="utf-8"?>
<ContentId CID="S000000000045328"/>
</file>

<file path=customXml/item59.xml><?xml version="1.0" encoding="utf-8"?>
<pd:PersonalizationDefinition xmlns:pd="Strauss.PersonalizationDefinition" name="">
  <pd:DataReferenceList>
    <pd:DataReference datasourceID="2c3ee42b-4f58-407f-a9b8-bb3ac60975c2" dataFieldID="80d6634f-de94-4c17-b894-a00ca028c1ad" variableListUniqueId="78929d4d-07db-4d43-9b9f-4d7851d02580"/>
  </pd:DataReferenceList>
  <pd:VariableReplacementDescriptor name="" desc="" uid="">
    <pd:DataReferenceList>
      <pd:DataReference datasourceID="2c3ee42b-4f58-407f-a9b8-bb3ac60975c2" dataFieldID="80d6634f-de94-4c17-b894-a00ca028c1ad" variableListUniqueId="78929d4d-07db-4d43-9b9f-4d7851d02580"/>
    </pd:DataReferenceList>
  </pd:VariableReplacementDescriptor>
</pd:PersonalizationDefinition>
</file>

<file path=customXml/item6.xml><?xml version="1.0" encoding="utf-8"?>
<ContentId CID="S000000000045328"/>
</file>

<file path=customXml/item60.xml><?xml version="1.0" encoding="utf-8"?>
<pd:PersonalizationDefinition xmlns:pd="Strauss.PersonalizationDefinition" name="">
  <pd:DataReferenceList>
    <pd:DataReference datasourceID="2c3ee42b-4f58-407f-a9b8-bb3ac60975c2" dataFieldID="99fa5ca1-cd46-40fd-aaa7-1a766e5d85a9" variableListUniqueId="78929d4d-07db-4d43-9b9f-4d7851d02580"/>
  </pd:DataReferenceList>
  <pd:VariableReplacementDescriptor name="" desc="" uid="">
    <pd:DataReferenceList>
      <pd:DataReference datasourceID="2c3ee42b-4f58-407f-a9b8-bb3ac60975c2" dataFieldID="99fa5ca1-cd46-40fd-aaa7-1a766e5d85a9" variableListUniqueId="78929d4d-07db-4d43-9b9f-4d7851d02580"/>
    </pd:DataReferenceList>
  </pd:VariableReplacementDescriptor>
</pd:PersonalizationDefinition>
</file>

<file path=customXml/item61.xml><?xml version="1.0" encoding="utf-8"?>
<pd:PersonalizationDefinition xmlns:pd="Strauss.PersonalizationDefinition" name="">
  <pd:DataReferenceList>
    <pd:DataReference datasourceID="2c3ee42b-4f58-407f-a9b8-bb3ac60975c2" dataFieldID="a71a9078-ffd2-4999-b68c-e2087a857fc7" variableListUniqueId="78929d4d-07db-4d43-9b9f-4d7851d02580"/>
  </pd:DataReferenceList>
  <pd:VariableReplacementDescriptor name="" desc="" uid="">
    <pd:DataReferenceList>
      <pd:DataReference datasourceID="2c3ee42b-4f58-407f-a9b8-bb3ac60975c2" dataFieldID="a71a9078-ffd2-4999-b68c-e2087a857fc7" variableListUniqueId="78929d4d-07db-4d43-9b9f-4d7851d02580"/>
    </pd:DataReferenceList>
  </pd:VariableReplacementDescriptor>
</pd:PersonalizationDefinition>
</file>

<file path=customXml/item62.xml><?xml version="1.0" encoding="utf-8"?>
<pd:PersonalizationDefinition xmlns:pd="Strauss.PersonalizationDefinition" name="">
  <pd:DataReferenceList>
    <pd:DataReference datasourceID="2c3ee42b-4f58-407f-a9b8-bb3ac60975c2" dataFieldID="99fa5ca1-cd46-40fd-aaa7-1a766e5d85a9" variableListUniqueId="78929d4d-07db-4d43-9b9f-4d7851d02580"/>
    <pd:DataReference datasourceID="2c3ee42b-4f58-407f-a9b8-bb3ac60975c2" dataFieldID="39a8a34e-bc74-4938-acb0-e72723cdfdbb" variableListUniqueId="78929d4d-07db-4d43-9b9f-4d7851d02580"/>
  </pd:DataReferenceList>
  <pd:VariableReplacementDescriptor name="" desc="" uid="">
    <pd:DataReferenceList>
      <pd:DataReference datasourceID="2c3ee42b-4f58-407f-a9b8-bb3ac60975c2" dataFieldID="99fa5ca1-cd46-40fd-aaa7-1a766e5d85a9" variableListUniqueId="78929d4d-07db-4d43-9b9f-4d7851d02580"/>
      <pd:DataReference datasourceID="2c3ee42b-4f58-407f-a9b8-bb3ac60975c2" dataFieldID="39a8a34e-bc74-4938-acb0-e72723cdfdbb" variableListUniqueId="78929d4d-07db-4d43-9b9f-4d7851d02580"/>
    </pd:DataReferenceList>
  </pd:VariableReplacementDescriptor>
</pd:PersonalizationDefinition>
</file>

<file path=customXml/item63.xml><?xml version="1.0" encoding="utf-8"?>
<pd:PersonalizationDefinition xmlns:pd="Strauss.PersonalizationDefinition" name="">
  <pd:DataReferenceList>
    <pd:DataReference datasourceID="2c3ee42b-4f58-407f-a9b8-bb3ac60975c2" dataFieldID="80d6634f-de94-4c17-b894-a00ca028c1ad" variableListUniqueId="78929d4d-07db-4d43-9b9f-4d7851d02580"/>
  </pd:DataReferenceList>
  <pd:VariableReplacementDescriptor name="" desc="" uid="">
    <pd:DataReferenceList>
      <pd:DataReference datasourceID="2c3ee42b-4f58-407f-a9b8-bb3ac60975c2" dataFieldID="80d6634f-de94-4c17-b894-a00ca028c1ad" variableListUniqueId="78929d4d-07db-4d43-9b9f-4d7851d02580"/>
    </pd:DataReferenceList>
  </pd:VariableReplacementDescriptor>
</pd:PersonalizationDefinition>
</file>

<file path=customXml/item64.xml><?xml version="1.0" encoding="utf-8"?>
<pd:PersonalizationDefinition xmlns:pd="Strauss.PersonalizationDefinition" name="">
  <pd:DataReferenceList>
    <pd:DataReference datasourceID="3bd205af-38af-4c03-84d0-fa13443d6be1" dataFieldID="33dc95a2-9398-4980-b935-fe2400d7d0b5" variableListUniqueId="d510bb42-93fa-465a-ae26-483bcb1823d6"/>
  </pd:DataReferenceList>
  <pd:ShapeSelectorDescriptor name="" desc="" uid="">
    <pd:DataReferenceList>
      <pd:DataReference datasourceID="3bd205af-38af-4c03-84d0-fa13443d6be1" dataFieldID="33dc95a2-9398-4980-b935-fe2400d7d0b5" variableListUniqueId="d510bb42-93fa-465a-ae26-483bcb1823d6"/>
    </pd:DataReferenceList>
    <pd:ShapeSelectorGroup uniqueName="WorkingWithAdvisors">
      <pd:ShapeSelector shapeId="99" isDefault="False" name="Yes">
        <pd:Condition rel="&amp;&amp;">
          <pd:ConditionItem operator="IN" type="STRING" isvariablebinding="False">
            <pd:VarOperand>
              <pd:DataReference datasourceID="3bd205af-38af-4c03-84d0-fa13443d6be1" dataFieldID="33dc95a2-9398-4980-b935-fe2400d7d0b5" variableListUniqueId="d510bb42-93fa-465a-ae26-483bcb1823d6"/>
            </pd:VarOperand>
            <pd:ValueOperand>Core,Mid</pd:ValueOperand>
            <pd:MappingOperand>
            </pd:MappingOperand>
          </pd:ConditionItem>
        </pd:Condition>
      </pd:ShapeSelector>
    </pd:ShapeSelectorGroup>
  </pd:ShapeSelectorDescriptor>
</pd:PersonalizationDefinition>
</file>

<file path=customXml/item65.xml><?xml version="1.0" encoding="utf-8"?>
<pd:PersonalizationDefinition xmlns:pd="Strauss.PersonalizationDefinition" name="">
  <pd:DataReferenceList>
    <pd:DataReference datasourceID="2c3ee42b-4f58-407f-a9b8-bb3ac60975c2" dataFieldID="c7d04ddf-e852-4574-a443-5ca92e46168c" variableListUniqueId="78929d4d-07db-4d43-9b9f-4d7851d02580"/>
    <pd:DataReference datasourceID="2c3ee42b-4f58-407f-a9b8-bb3ac60975c2" dataFieldID="80d6634f-de94-4c17-b894-a00ca028c1ad" variableListUniqueId="78929d4d-07db-4d43-9b9f-4d7851d02580"/>
  </pd:DataReferenceList>
  <pd:VariableReplacementDescriptor name="" desc="" uid="">
    <pd:DataReferenceList>
      <pd:DataReference datasourceID="2c3ee42b-4f58-407f-a9b8-bb3ac60975c2" dataFieldID="c7d04ddf-e852-4574-a443-5ca92e46168c" variableListUniqueId="78929d4d-07db-4d43-9b9f-4d7851d02580"/>
      <pd:DataReference datasourceID="2c3ee42b-4f58-407f-a9b8-bb3ac60975c2" dataFieldID="80d6634f-de94-4c17-b894-a00ca028c1ad" variableListUniqueId="78929d4d-07db-4d43-9b9f-4d7851d02580"/>
    </pd:DataReferenceList>
  </pd:VariableReplacementDescriptor>
</pd:PersonalizationDefinition>
</file>

<file path=customXml/item66.xml><?xml version="1.0" encoding="utf-8"?>
<pd:PersonalizationDefinition xmlns:pd="Strauss.PersonalizationDefinition" name="">
  <pd:DataReferenceList>
    <pd:DataReference datasourceID="2c3ee42b-4f58-407f-a9b8-bb3ac60975c2" dataFieldID="39a8a34e-bc74-4938-acb0-e72723cdfdbb" variableListUniqueId="78929d4d-07db-4d43-9b9f-4d7851d02580"/>
  </pd:DataReferenceList>
  <pd:VariableReplacementDescriptor name="" desc="" uid="">
    <pd:DataReferenceList>
      <pd:DataReference datasourceID="2c3ee42b-4f58-407f-a9b8-bb3ac60975c2" dataFieldID="39a8a34e-bc74-4938-acb0-e72723cdfdbb" variableListUniqueId="78929d4d-07db-4d43-9b9f-4d7851d02580"/>
    </pd:DataReferenceList>
  </pd:VariableReplacementDescriptor>
</pd:PersonalizationDefinition>
</file>

<file path=customXml/item67.xml><?xml version="1.0" encoding="utf-8"?>
<ContentId CID="S000000000045328"/>
</file>

<file path=customXml/item68.xml><?xml version="1.0" encoding="utf-8"?>
<pd:PersonalizationDefinition xmlns:pd="Strauss.PersonalizationDefinition" name="">
  <pd:DataReferenceList>
    <pd:DataReference datasourceID="3bd205af-38af-4c03-84d0-fa13443d6be1" dataFieldID="33dc95a2-9398-4980-b935-fe2400d7d0b5" variableListUniqueId="d510bb42-93fa-465a-ae26-483bcb1823d6"/>
  </pd:DataReferenceList>
  <pd:ShapeSelectorDescriptor name="" desc="" uid="">
    <pd:DataReferenceList>
      <pd:DataReference datasourceID="3bd205af-38af-4c03-84d0-fa13443d6be1" dataFieldID="33dc95a2-9398-4980-b935-fe2400d7d0b5" variableListUniqueId="d510bb42-93fa-465a-ae26-483bcb1823d6"/>
    </pd:DataReferenceList>
    <pd:ShapeSelectorGroup uniqueName="WorkingWithAdvisors">
      <pd:ShapeSelector shapeId="99" isDefault="False" name="Yes">
        <pd:Condition rel="&amp;&amp;">
          <pd:ConditionItem operator="IN" type="STRING" isvariablebinding="False">
            <pd:VarOperand>
              <pd:DataReference datasourceID="3bd205af-38af-4c03-84d0-fa13443d6be1" dataFieldID="33dc95a2-9398-4980-b935-fe2400d7d0b5" variableListUniqueId="d510bb42-93fa-465a-ae26-483bcb1823d6"/>
            </pd:VarOperand>
            <pd:ValueOperand>Core,Mid</pd:ValueOperand>
            <pd:MappingOperand>
            </pd:MappingOperand>
          </pd:ConditionItem>
        </pd:Condition>
      </pd:ShapeSelector>
    </pd:ShapeSelectorGroup>
  </pd:ShapeSelectorDescriptor>
</pd:PersonalizationDefinition>
</file>

<file path=customXml/item69.xml><?xml version="1.0" encoding="utf-8"?>
<pd:PersonalizationDefinition xmlns:pd="Strauss.PersonalizationDefinition" name="">
  <pd:DataReferenceList>
    <pd:DataReference datasourceID="2c3ee42b-4f58-407f-a9b8-bb3ac60975c2" dataFieldID="c7d04ddf-e852-4574-a443-5ca92e46168c" variableListUniqueId="78929d4d-07db-4d43-9b9f-4d7851d02580"/>
    <pd:DataReference datasourceID="2c3ee42b-4f58-407f-a9b8-bb3ac60975c2" dataFieldID="80d6634f-de94-4c17-b894-a00ca028c1ad" variableListUniqueId="78929d4d-07db-4d43-9b9f-4d7851d02580"/>
  </pd:DataReferenceList>
  <pd:VariableReplacementDescriptor name="" desc="" uid="">
    <pd:DataReferenceList>
      <pd:DataReference datasourceID="2c3ee42b-4f58-407f-a9b8-bb3ac60975c2" dataFieldID="c7d04ddf-e852-4574-a443-5ca92e46168c" variableListUniqueId="78929d4d-07db-4d43-9b9f-4d7851d02580"/>
      <pd:DataReference datasourceID="2c3ee42b-4f58-407f-a9b8-bb3ac60975c2" dataFieldID="80d6634f-de94-4c17-b894-a00ca028c1ad" variableListUniqueId="78929d4d-07db-4d43-9b9f-4d7851d02580"/>
    </pd:DataReferenceList>
  </pd:VariableReplacementDescriptor>
</pd:PersonalizationDefinition>
</file>

<file path=customXml/item7.xml><?xml version="1.0" encoding="utf-8"?>
<pd:PersonalizationDefinition xmlns:pd="Strauss.PersonalizationDefinition" name="">
  <pd:DataReferenceList>
    <pd:DataReference datasourceID="2c3ee42b-4f58-407f-a9b8-bb3ac60975c2" dataFieldID="80d6634f-de94-4c17-b894-a00ca028c1ad" variableListUniqueId="78929d4d-07db-4d43-9b9f-4d7851d02580"/>
  </pd:DataReferenceList>
  <pd:VariableReplacementDescriptor name="" desc="" uid="">
    <pd:DataReferenceList>
      <pd:DataReference datasourceID="2c3ee42b-4f58-407f-a9b8-bb3ac60975c2" dataFieldID="80d6634f-de94-4c17-b894-a00ca028c1ad" variableListUniqueId="78929d4d-07db-4d43-9b9f-4d7851d02580"/>
    </pd:DataReferenceList>
  </pd:VariableReplacementDescriptor>
</pd:PersonalizationDefinition>
</file>

<file path=customXml/item70.xml><?xml version="1.0" encoding="utf-8"?>
<pd:PersonalizationDefinition xmlns:pd="Strauss.PersonalizationDefinition" name="">
  <pd:DataReferenceList>
    <pd:DataReference datasourceID="2c3ee42b-4f58-407f-a9b8-bb3ac60975c2" dataFieldID="c7d04ddf-e852-4574-a443-5ca92e46168c" variableListUniqueId="78929d4d-07db-4d43-9b9f-4d7851d02580"/>
  </pd:DataReferenceList>
  <pd:VariableReplacementDescriptor name="" desc="" uid="">
    <pd:DataReferenceList>
      <pd:DataReference datasourceID="2c3ee42b-4f58-407f-a9b8-bb3ac60975c2" dataFieldID="c7d04ddf-e852-4574-a443-5ca92e46168c" variableListUniqueId="78929d4d-07db-4d43-9b9f-4d7851d02580"/>
    </pd:DataReferenceList>
  </pd:VariableReplacementDescriptor>
</pd:PersonalizationDefinition>
</file>

<file path=customXml/item71.xml><?xml version="1.0" encoding="utf-8"?>
<pd:PersonalizationDefinition xmlns:pd="Strauss.PersonalizationDefinition" name="">
  <pd:DataReferenceList>
    <pd:DataReference datasourceID="3bd205af-38af-4c03-84d0-fa13443d6be1" dataFieldID="33dc95a2-9398-4980-b935-fe2400d7d0b5" variableListUniqueId="d510bb42-93fa-465a-ae26-483bcb1823d6"/>
  </pd:DataReferenceList>
  <pd:ShapeSelectorDescriptor name="" desc="" uid="">
    <pd:DataReferenceList>
      <pd:DataReference datasourceID="3bd205af-38af-4c03-84d0-fa13443d6be1" dataFieldID="33dc95a2-9398-4980-b935-fe2400d7d0b5" variableListUniqueId="d510bb42-93fa-465a-ae26-483bcb1823d6"/>
    </pd:DataReferenceList>
    <pd:ShapeSelectorGroup uniqueName="WorkingWithAdvisors">
      <pd:ShapeSelector shapeId="99" isDefault="False" name="Yes">
        <pd:Condition rel="&amp;&amp;">
          <pd:ConditionItem operator="IN" type="STRING" isvariablebinding="False">
            <pd:VarOperand>
              <pd:DataReference datasourceID="3bd205af-38af-4c03-84d0-fa13443d6be1" dataFieldID="33dc95a2-9398-4980-b935-fe2400d7d0b5" variableListUniqueId="d510bb42-93fa-465a-ae26-483bcb1823d6"/>
            </pd:VarOperand>
            <pd:ValueOperand>Core,Mid</pd:ValueOperand>
            <pd:MappingOperand>
            </pd:MappingOperand>
          </pd:ConditionItem>
        </pd:Condition>
      </pd:ShapeSelector>
    </pd:ShapeSelectorGroup>
  </pd:ShapeSelectorDescriptor>
</pd:PersonalizationDefinition>
</file>

<file path=customXml/item72.xml><?xml version="1.0" encoding="utf-8"?>
<pd:PersonalizationDefinition xmlns:pd="Strauss.PersonalizationDefinition" name="">
  <pd:DataReferenceList>
    <pd:DataReference datasourceID="3bd205af-38af-4c03-84d0-fa13443d6be1" dataFieldID="33dc95a2-9398-4980-b935-fe2400d7d0b5" variableListUniqueId="d510bb42-93fa-465a-ae26-483bcb1823d6"/>
  </pd:DataReferenceList>
  <pd:ShapeSelectorDescriptor name="" desc="" uid="">
    <pd:DataReferenceList>
      <pd:DataReference datasourceID="3bd205af-38af-4c03-84d0-fa13443d6be1" dataFieldID="33dc95a2-9398-4980-b935-fe2400d7d0b5" variableListUniqueId="d510bb42-93fa-465a-ae26-483bcb1823d6"/>
    </pd:DataReferenceList>
    <pd:ShapeSelectorGroup uniqueName="WorkingWithAdvisors">
      <pd:ShapeSelector shapeId="99" isDefault="False" name="Yes">
        <pd:Condition rel="&amp;&amp;">
          <pd:ConditionItem operator="IN" type="STRING" isvariablebinding="False">
            <pd:VarOperand>
              <pd:DataReference datasourceID="3bd205af-38af-4c03-84d0-fa13443d6be1" dataFieldID="33dc95a2-9398-4980-b935-fe2400d7d0b5" variableListUniqueId="d510bb42-93fa-465a-ae26-483bcb1823d6"/>
            </pd:VarOperand>
            <pd:ValueOperand>Core,Mid</pd:ValueOperand>
            <pd:MappingOperand>
            </pd:MappingOperand>
          </pd:ConditionItem>
        </pd:Condition>
      </pd:ShapeSelector>
    </pd:ShapeSelectorGroup>
  </pd:ShapeSelectorDescriptor>
</pd:PersonalizationDefinition>
</file>

<file path=customXml/item73.xml><?xml version="1.0" encoding="utf-8"?>
<pd:PersonalizationDefinition xmlns:pd="Strauss.PersonalizationDefinition" name="">
  <pd:DataReferenceList>
    <pd:DataReference datasourceID="2c3ee42b-4f58-407f-a9b8-bb3ac60975c2" dataFieldID="c7d04ddf-e852-4574-a443-5ca92e46168c" variableListUniqueId="78929d4d-07db-4d43-9b9f-4d7851d02580"/>
    <pd:DataReference datasourceID="2c3ee42b-4f58-407f-a9b8-bb3ac60975c2" dataFieldID="80d6634f-de94-4c17-b894-a00ca028c1ad" variableListUniqueId="78929d4d-07db-4d43-9b9f-4d7851d02580"/>
  </pd:DataReferenceList>
  <pd:VariableReplacementDescriptor name="" desc="" uid="">
    <pd:DataReferenceList>
      <pd:DataReference datasourceID="2c3ee42b-4f58-407f-a9b8-bb3ac60975c2" dataFieldID="c7d04ddf-e852-4574-a443-5ca92e46168c" variableListUniqueId="78929d4d-07db-4d43-9b9f-4d7851d02580"/>
      <pd:DataReference datasourceID="2c3ee42b-4f58-407f-a9b8-bb3ac60975c2" dataFieldID="80d6634f-de94-4c17-b894-a00ca028c1ad" variableListUniqueId="78929d4d-07db-4d43-9b9f-4d7851d02580"/>
    </pd:DataReferenceList>
  </pd:VariableReplacementDescriptor>
</pd:PersonalizationDefinition>
</file>

<file path=customXml/item74.xml><?xml version="1.0" encoding="utf-8"?>
<pd:PersonalizationDefinition xmlns:pd="Strauss.PersonalizationDefinition" name="">
  <pd:DataReferenceList>
    <pd:DataReference datasourceID="3bd205af-38af-4c03-84d0-fa13443d6be1" dataFieldID="33dc95a2-9398-4980-b935-fe2400d7d0b5" variableListUniqueId="d510bb42-93fa-465a-ae26-483bcb1823d6"/>
  </pd:DataReferenceList>
  <pd:ShapeSelectorDescriptor name="" desc="" uid="">
    <pd:DataReferenceList>
      <pd:DataReference datasourceID="3bd205af-38af-4c03-84d0-fa13443d6be1" dataFieldID="33dc95a2-9398-4980-b935-fe2400d7d0b5" variableListUniqueId="d510bb42-93fa-465a-ae26-483bcb1823d6"/>
    </pd:DataReferenceList>
    <pd:ShapeSelectorGroup uniqueName="WorkingWithAdvisors">
      <pd:ShapeSelector shapeId="99" isDefault="False" name="Yes">
        <pd:Condition rel="&amp;&amp;">
          <pd:ConditionItem operator="IN" type="STRING" isvariablebinding="False">
            <pd:VarOperand>
              <pd:DataReference datasourceID="3bd205af-38af-4c03-84d0-fa13443d6be1" dataFieldID="33dc95a2-9398-4980-b935-fe2400d7d0b5" variableListUniqueId="d510bb42-93fa-465a-ae26-483bcb1823d6"/>
            </pd:VarOperand>
            <pd:ValueOperand>Core,Mid</pd:ValueOperand>
            <pd:MappingOperand>
            </pd:MappingOperand>
          </pd:ConditionItem>
        </pd:Condition>
      </pd:ShapeSelector>
    </pd:ShapeSelectorGroup>
  </pd:ShapeSelectorDescriptor>
</pd:PersonalizationDefinition>
</file>

<file path=customXml/item75.xml><?xml version="1.0" encoding="utf-8"?>
<ContentId CID="S000000000045328"/>
</file>

<file path=customXml/item76.xml><?xml version="1.0" encoding="utf-8"?>
<ContentId CID="S000000000045328"/>
</file>

<file path=customXml/item77.xml><?xml version="1.0" encoding="utf-8"?>
<ContentId CID="S000000000045328"/>
</file>

<file path=customXml/item78.xml><?xml version="1.0" encoding="utf-8"?>
<pd:PersonalizationDefinition xmlns:pd="Strauss.PersonalizationDefinition" name="">
  <pd:DataReferenceList>
    <pd:DataReference datasourceID="2c3ee42b-4f58-407f-a9b8-bb3ac60975c2" dataFieldID="99fa5ca1-cd46-40fd-aaa7-1a766e5d85a9" variableListUniqueId="78929d4d-07db-4d43-9b9f-4d7851d02580"/>
  </pd:DataReferenceList>
  <pd:VariableReplacementDescriptor name="" desc="" uid="">
    <pd:DataReferenceList>
      <pd:DataReference datasourceID="2c3ee42b-4f58-407f-a9b8-bb3ac60975c2" dataFieldID="99fa5ca1-cd46-40fd-aaa7-1a766e5d85a9" variableListUniqueId="78929d4d-07db-4d43-9b9f-4d7851d02580"/>
    </pd:DataReferenceList>
  </pd:VariableReplacementDescriptor>
</pd:PersonalizationDefinition>
</file>

<file path=customXml/item79.xml><?xml version="1.0" encoding="utf-8"?>
<pd:PersonalizationDefinition xmlns:pd="Strauss.PersonalizationDefinition" name="">
  <pd:DataReferenceList>
    <pd:DataReference datasourceID="3bd205af-38af-4c03-84d0-fa13443d6be1" dataFieldID="33dc95a2-9398-4980-b935-fe2400d7d0b5" variableListUniqueId="d510bb42-93fa-465a-ae26-483bcb1823d6"/>
  </pd:DataReferenceList>
  <pd:ShapeSelectorDescriptor name="" desc="" uid="">
    <pd:DataReferenceList>
      <pd:DataReference datasourceID="3bd205af-38af-4c03-84d0-fa13443d6be1" dataFieldID="33dc95a2-9398-4980-b935-fe2400d7d0b5" variableListUniqueId="d510bb42-93fa-465a-ae26-483bcb1823d6"/>
    </pd:DataReferenceList>
    <pd:ShapeSelectorGroup uniqueName="WorkingWithAdvisors">
      <pd:ShapeSelector shapeId="99" isDefault="False" name="Yes">
        <pd:Condition rel="&amp;&amp;">
          <pd:ConditionItem operator="IN" type="STRING" isvariablebinding="False">
            <pd:VarOperand>
              <pd:DataReference datasourceID="3bd205af-38af-4c03-84d0-fa13443d6be1" dataFieldID="33dc95a2-9398-4980-b935-fe2400d7d0b5" variableListUniqueId="d510bb42-93fa-465a-ae26-483bcb1823d6"/>
            </pd:VarOperand>
            <pd:ValueOperand>Core,Mid</pd:ValueOperand>
            <pd:MappingOperand>
            </pd:MappingOperand>
          </pd:ConditionItem>
        </pd:Condition>
      </pd:ShapeSelector>
    </pd:ShapeSelectorGroup>
  </pd:ShapeSelectorDescriptor>
</pd:PersonalizationDefinition>
</file>

<file path=customXml/item8.xml><?xml version="1.0" encoding="utf-8"?>
<pd:PersonalizationDefinition xmlns:pd="Strauss.PersonalizationDefinition" name="">
  <pd:DataReferenceList>
    <pd:DataReference datasourceID="2c3ee42b-4f58-407f-a9b8-bb3ac60975c2" dataFieldID="bcf3cdf6-935d-4c77-bfff-f37abf4e9bab" variableListUniqueId="78929d4d-07db-4d43-9b9f-4d7851d02580"/>
  </pd:DataReferenceList>
  <pd:ExternalContentPD name="iconTwo" desc="" uid="32b4acb1-fc84-4bc2-9b3e-01872508babc" provider="" control="ScaleToFit" hasDefault="False" canManualUpload="False" allowPartialPdf="False" OverlayForPage="0" IsFitPDF="True" IsAdvancedMode="False" SamplePDFName="" ExternalContentType="ExternalImage" AllowPDF="False" AllowPptx="True" IncludeStandardPPTX="True" IncludeLiveDoc="True" canSelectFromLibrary="True" isFromExternal="False" SlideFitPattern="AlignTopLeft" IncludePlaceholder="False">
    <pd:DataReferenceList>
      <pd:DataReference datasourceID="2c3ee42b-4f58-407f-a9b8-bb3ac60975c2" dataFieldID="bcf3cdf6-935d-4c77-bfff-f37abf4e9bab" variableListUniqueId="78929d4d-07db-4d43-9b9f-4d7851d02580"/>
    </pd:DataReferenceList>
    <pd:ExternalContentQuery queryType="PullFromLibrary" queryFolderId="597458cd-1b53-48d9-ae16-2819fd1f7ffe" rel="&amp;&amp;">
      <pd:QueryItem propertyId="" propertyName="ContentName" operator="==" isvariablebinding="True" propertyType="" multiValue="False">
        <pd:DataReference datasourceID="2c3ee42b-4f58-407f-a9b8-bb3ac60975c2" dataFieldID="bcf3cdf6-935d-4c77-bfff-f37abf4e9bab" variableListUniqueId="78929d4d-07db-4d43-9b9f-4d7851d02580"/>
      </pd:QueryItem>
    </pd:ExternalContentQuery>
  </pd:ExternalContentPD>
</pd:PersonalizationDefinition>
</file>

<file path=customXml/item80.xml><?xml version="1.0" encoding="utf-8"?>
<ContentId CID="S000000000032561"/>
</file>

<file path=customXml/item81.xml><?xml version="1.0" encoding="utf-8"?>
<pd:PersonalizationDefinition xmlns:pd="Strauss.PersonalizationDefinition" name="">
  <pd:DataReferenceList>
    <pd:DataReference datasourceID="3bd205af-38af-4c03-84d0-fa13443d6be1" dataFieldID="33dc95a2-9398-4980-b935-fe2400d7d0b5" variableListUniqueId="d510bb42-93fa-465a-ae26-483bcb1823d6"/>
  </pd:DataReferenceList>
  <pd:ShapeSelectorDescriptor name="" desc="" uid="">
    <pd:DataReferenceList>
      <pd:DataReference datasourceID="3bd205af-38af-4c03-84d0-fa13443d6be1" dataFieldID="33dc95a2-9398-4980-b935-fe2400d7d0b5" variableListUniqueId="d510bb42-93fa-465a-ae26-483bcb1823d6"/>
    </pd:DataReferenceList>
    <pd:ShapeSelectorGroup uniqueName="WorkingWithAdvisors">
      <pd:ShapeSelector shapeId="99" isDefault="False" name="Yes">
        <pd:Condition rel="&amp;&amp;">
          <pd:ConditionItem operator="IN" type="STRING" isvariablebinding="False">
            <pd:VarOperand>
              <pd:DataReference datasourceID="3bd205af-38af-4c03-84d0-fa13443d6be1" dataFieldID="33dc95a2-9398-4980-b935-fe2400d7d0b5" variableListUniqueId="d510bb42-93fa-465a-ae26-483bcb1823d6"/>
            </pd:VarOperand>
            <pd:ValueOperand>Core,Mid</pd:ValueOperand>
            <pd:MappingOperand>
            </pd:MappingOperand>
          </pd:ConditionItem>
        </pd:Condition>
      </pd:ShapeSelector>
    </pd:ShapeSelectorGroup>
  </pd:ShapeSelectorDescriptor>
</pd:PersonalizationDefinition>
</file>

<file path=customXml/item82.xml><?xml version="1.0" encoding="utf-8"?>
<ContentId CID="S000000000045328"/>
</file>

<file path=customXml/item83.xml><?xml version="1.0" encoding="utf-8"?>
<ContentId CID="S000000000045328"/>
</file>

<file path=customXml/item84.xml><?xml version="1.0" encoding="utf-8"?>
<pd:PersonalizationDefinition xmlns:pd="Strauss.PersonalizationDefinition" name="">
  <pd:DataReferenceList>
    <pd:DataReference datasourceID="3bd205af-38af-4c03-84d0-fa13443d6be1" dataFieldID="33dc95a2-9398-4980-b935-fe2400d7d0b5" variableListUniqueId="d510bb42-93fa-465a-ae26-483bcb1823d6"/>
  </pd:DataReferenceList>
  <pd:ShapeSelectorDescriptor name="" desc="" uid="">
    <pd:DataReferenceList>
      <pd:DataReference datasourceID="3bd205af-38af-4c03-84d0-fa13443d6be1" dataFieldID="33dc95a2-9398-4980-b935-fe2400d7d0b5" variableListUniqueId="d510bb42-93fa-465a-ae26-483bcb1823d6"/>
    </pd:DataReferenceList>
    <pd:ShapeSelectorGroup uniqueName="WorkingWithAdvisors">
      <pd:ShapeSelector shapeId="99" isDefault="False" name="Yes">
        <pd:Condition rel="&amp;&amp;">
          <pd:ConditionItem operator="IN" type="STRING" isvariablebinding="False">
            <pd:VarOperand>
              <pd:DataReference datasourceID="3bd205af-38af-4c03-84d0-fa13443d6be1" dataFieldID="33dc95a2-9398-4980-b935-fe2400d7d0b5" variableListUniqueId="d510bb42-93fa-465a-ae26-483bcb1823d6"/>
            </pd:VarOperand>
            <pd:ValueOperand>Core,Mid</pd:ValueOperand>
            <pd:MappingOperand>
            </pd:MappingOperand>
          </pd:ConditionItem>
        </pd:Condition>
      </pd:ShapeSelector>
    </pd:ShapeSelectorGroup>
  </pd:ShapeSelectorDescriptor>
</pd:PersonalizationDefinition>
</file>

<file path=customXml/item85.xml><?xml version="1.0" encoding="utf-8"?>
<pd:PersonalizationDefinition xmlns:pd="Strauss.PersonalizationDefinition" name="">
  <pd:DataReferenceList>
    <pd:DataReference datasourceID="2c3ee42b-4f58-407f-a9b8-bb3ac60975c2" dataFieldID="39a8a34e-bc74-4938-acb0-e72723cdfdbb" variableListUniqueId="78929d4d-07db-4d43-9b9f-4d7851d02580"/>
  </pd:DataReferenceList>
  <pd:VariableReplacementDescriptor name="" desc="" uid="">
    <pd:DataReferenceList>
      <pd:DataReference datasourceID="2c3ee42b-4f58-407f-a9b8-bb3ac60975c2" dataFieldID="39a8a34e-bc74-4938-acb0-e72723cdfdbb" variableListUniqueId="78929d4d-07db-4d43-9b9f-4d7851d02580"/>
    </pd:DataReferenceList>
  </pd:VariableReplacementDescriptor>
</pd:PersonalizationDefinition>
</file>

<file path=customXml/item86.xml><?xml version="1.0" encoding="utf-8"?>
<pd:PersonalizationDefinition xmlns:pd="Strauss.PersonalizationDefinition" name="">
  <pd:DataReferenceList>
    <pd:DataReference datasourceID="3bd205af-38af-4c03-84d0-fa13443d6be1" dataFieldID="33dc95a2-9398-4980-b935-fe2400d7d0b5" variableListUniqueId="d510bb42-93fa-465a-ae26-483bcb1823d6"/>
  </pd:DataReferenceList>
  <pd:ShapeSelectorDescriptor name="" desc="" uid="">
    <pd:DataReferenceList>
      <pd:DataReference datasourceID="3bd205af-38af-4c03-84d0-fa13443d6be1" dataFieldID="33dc95a2-9398-4980-b935-fe2400d7d0b5" variableListUniqueId="d510bb42-93fa-465a-ae26-483bcb1823d6"/>
    </pd:DataReferenceList>
    <pd:ShapeSelectorGroup uniqueName="WorkingWithAdvisors">
      <pd:ShapeSelector shapeId="99" isDefault="False" name="Yes">
        <pd:Condition rel="&amp;&amp;">
          <pd:ConditionItem operator="IN" type="STRING" isvariablebinding="False">
            <pd:VarOperand>
              <pd:DataReference datasourceID="3bd205af-38af-4c03-84d0-fa13443d6be1" dataFieldID="33dc95a2-9398-4980-b935-fe2400d7d0b5" variableListUniqueId="d510bb42-93fa-465a-ae26-483bcb1823d6"/>
            </pd:VarOperand>
            <pd:ValueOperand>Core,Mid</pd:ValueOperand>
            <pd:MappingOperand>
            </pd:MappingOperand>
          </pd:ConditionItem>
        </pd:Condition>
      </pd:ShapeSelector>
    </pd:ShapeSelectorGroup>
  </pd:ShapeSelectorDescriptor>
</pd:PersonalizationDefinition>
</file>

<file path=customXml/item9.xml><?xml version="1.0" encoding="utf-8"?>
<pd:PersonalizationDefinition xmlns:pd="Strauss.PersonalizationDefinition" name="">
  <pd:DataReferenceList>
    <pd:DataReference datasourceID="2c3ee42b-4f58-407f-a9b8-bb3ac60975c2" dataFieldID="c7d04ddf-e852-4574-a443-5ca92e46168c" variableListUniqueId="78929d4d-07db-4d43-9b9f-4d7851d02580"/>
    <pd:DataReference datasourceID="2c3ee42b-4f58-407f-a9b8-bb3ac60975c2" dataFieldID="80d6634f-de94-4c17-b894-a00ca028c1ad" variableListUniqueId="78929d4d-07db-4d43-9b9f-4d7851d02580"/>
    <pd:DataReference datasourceID="2c3ee42b-4f58-407f-a9b8-bb3ac60975c2" dataFieldID="99fa5ca1-cd46-40fd-aaa7-1a766e5d85a9" variableListUniqueId="78929d4d-07db-4d43-9b9f-4d7851d02580"/>
    <pd:DataReference datasourceID="2c3ee42b-4f58-407f-a9b8-bb3ac60975c2" dataFieldID="39a8a34e-bc74-4938-acb0-e72723cdfdbb" variableListUniqueId="78929d4d-07db-4d43-9b9f-4d7851d02580"/>
  </pd:DataReferenceList>
  <pd:VariableReplacementDescriptor name="" desc="" uid="">
    <pd:DataReferenceList>
      <pd:DataReference datasourceID="2c3ee42b-4f58-407f-a9b8-bb3ac60975c2" dataFieldID="c7d04ddf-e852-4574-a443-5ca92e46168c" variableListUniqueId="78929d4d-07db-4d43-9b9f-4d7851d02580"/>
      <pd:DataReference datasourceID="2c3ee42b-4f58-407f-a9b8-bb3ac60975c2" dataFieldID="80d6634f-de94-4c17-b894-a00ca028c1ad" variableListUniqueId="78929d4d-07db-4d43-9b9f-4d7851d02580"/>
      <pd:DataReference datasourceID="2c3ee42b-4f58-407f-a9b8-bb3ac60975c2" dataFieldID="99fa5ca1-cd46-40fd-aaa7-1a766e5d85a9" variableListUniqueId="78929d4d-07db-4d43-9b9f-4d7851d02580"/>
      <pd:DataReference datasourceID="2c3ee42b-4f58-407f-a9b8-bb3ac60975c2" dataFieldID="39a8a34e-bc74-4938-acb0-e72723cdfdbb" variableListUniqueId="78929d4d-07db-4d43-9b9f-4d7851d02580"/>
    </pd:DataReferenceList>
  </pd:VariableReplacementDescriptor>
</pd:PersonalizationDefinition>
</file>

<file path=customXml/itemProps1.xml><?xml version="1.0" encoding="utf-8"?>
<ds:datastoreItem xmlns:ds="http://schemas.openxmlformats.org/officeDocument/2006/customXml" ds:itemID="{B0B32D30-CACD-DE4F-B662-36D7A6677209}">
  <ds:schemaRefs/>
</ds:datastoreItem>
</file>

<file path=customXml/itemProps10.xml><?xml version="1.0" encoding="utf-8"?>
<ds:datastoreItem xmlns:ds="http://schemas.openxmlformats.org/officeDocument/2006/customXml" ds:itemID="{1713F782-570E-F741-A6EA-E15A35049455}">
  <ds:schemaRefs/>
</ds:datastoreItem>
</file>

<file path=customXml/itemProps11.xml><?xml version="1.0" encoding="utf-8"?>
<ds:datastoreItem xmlns:ds="http://schemas.openxmlformats.org/officeDocument/2006/customXml" ds:itemID="{676397BE-6B2F-254B-B97F-9532F93E954C}">
  <ds:schemaRefs>
    <ds:schemaRef ds:uri="Strauss.PersonalizationDefinition"/>
  </ds:schemaRefs>
</ds:datastoreItem>
</file>

<file path=customXml/itemProps12.xml><?xml version="1.0" encoding="utf-8"?>
<ds:datastoreItem xmlns:ds="http://schemas.openxmlformats.org/officeDocument/2006/customXml" ds:itemID="{32450344-FE35-7F4A-9795-7CDD5B920A55}">
  <ds:schemaRefs>
    <ds:schemaRef ds:uri="Strauss.PersonalizationDefinition"/>
  </ds:schemaRefs>
</ds:datastoreItem>
</file>

<file path=customXml/itemProps13.xml><?xml version="1.0" encoding="utf-8"?>
<ds:datastoreItem xmlns:ds="http://schemas.openxmlformats.org/officeDocument/2006/customXml" ds:itemID="{6FA3AE66-DC30-9147-AA5F-60B7AEE115BC}">
  <ds:schemaRefs>
    <ds:schemaRef ds:uri="Strauss.PersonalizationDefinition"/>
  </ds:schemaRefs>
</ds:datastoreItem>
</file>

<file path=customXml/itemProps14.xml><?xml version="1.0" encoding="utf-8"?>
<ds:datastoreItem xmlns:ds="http://schemas.openxmlformats.org/officeDocument/2006/customXml" ds:itemID="{C34A3F63-274B-466A-9488-742EA82CEEEA}">
  <ds:schemaRefs>
    <ds:schemaRef ds:uri="a5bf85ab-5b89-45d5-812d-d881043611a5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dcmitype/"/>
    <ds:schemaRef ds:uri="731989eb-7121-409c-871c-8f2366272918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</ds:schemaRefs>
</ds:datastoreItem>
</file>

<file path=customXml/itemProps15.xml><?xml version="1.0" encoding="utf-8"?>
<ds:datastoreItem xmlns:ds="http://schemas.openxmlformats.org/officeDocument/2006/customXml" ds:itemID="{FB9B744E-8C31-41E5-B6B4-7F23D5301C0E}">
  <ds:schemaRefs>
    <ds:schemaRef ds:uri="Strauss.PersonalizationDefinition"/>
  </ds:schemaRefs>
</ds:datastoreItem>
</file>

<file path=customXml/itemProps16.xml><?xml version="1.0" encoding="utf-8"?>
<ds:datastoreItem xmlns:ds="http://schemas.openxmlformats.org/officeDocument/2006/customXml" ds:itemID="{6EB546F6-D312-2A47-B9BA-7E15D324C598}">
  <ds:schemaRefs/>
</ds:datastoreItem>
</file>

<file path=customXml/itemProps17.xml><?xml version="1.0" encoding="utf-8"?>
<ds:datastoreItem xmlns:ds="http://schemas.openxmlformats.org/officeDocument/2006/customXml" ds:itemID="{2B05E5E9-B03D-344D-90AD-1E8AA1273CA3}">
  <ds:schemaRefs>
    <ds:schemaRef ds:uri="Strauss.PersonalizationDefinition"/>
  </ds:schemaRefs>
</ds:datastoreItem>
</file>

<file path=customXml/itemProps18.xml><?xml version="1.0" encoding="utf-8"?>
<ds:datastoreItem xmlns:ds="http://schemas.openxmlformats.org/officeDocument/2006/customXml" ds:itemID="{072FC377-DB35-484F-ACAE-169202166790}">
  <ds:schemaRefs>
    <ds:schemaRef ds:uri="Strauss.PersonalizationDefinition"/>
  </ds:schemaRefs>
</ds:datastoreItem>
</file>

<file path=customXml/itemProps19.xml><?xml version="1.0" encoding="utf-8"?>
<ds:datastoreItem xmlns:ds="http://schemas.openxmlformats.org/officeDocument/2006/customXml" ds:itemID="{BB588F4D-3423-1A4E-99CD-A65B89F2CCE4}">
  <ds:schemaRefs>
    <ds:schemaRef ds:uri="Strauss.PersonalizationDefinition"/>
  </ds:schemaRefs>
</ds:datastoreItem>
</file>

<file path=customXml/itemProps2.xml><?xml version="1.0" encoding="utf-8"?>
<ds:datastoreItem xmlns:ds="http://schemas.openxmlformats.org/officeDocument/2006/customXml" ds:itemID="{5D5D27A4-B84F-674D-8BB7-9A8B5F46BD70}">
  <ds:schemaRefs/>
</ds:datastoreItem>
</file>

<file path=customXml/itemProps20.xml><?xml version="1.0" encoding="utf-8"?>
<ds:datastoreItem xmlns:ds="http://schemas.openxmlformats.org/officeDocument/2006/customXml" ds:itemID="{0DA04B43-5394-E342-A5D9-3680FAF70A4D}">
  <ds:schemaRefs/>
</ds:datastoreItem>
</file>

<file path=customXml/itemProps21.xml><?xml version="1.0" encoding="utf-8"?>
<ds:datastoreItem xmlns:ds="http://schemas.openxmlformats.org/officeDocument/2006/customXml" ds:itemID="{85802BDA-F251-4585-9DBC-08FD584CB815}">
  <ds:schemaRefs>
    <ds:schemaRef ds:uri="Strauss.PersonalizationDefinition"/>
  </ds:schemaRefs>
</ds:datastoreItem>
</file>

<file path=customXml/itemProps22.xml><?xml version="1.0" encoding="utf-8"?>
<ds:datastoreItem xmlns:ds="http://schemas.openxmlformats.org/officeDocument/2006/customXml" ds:itemID="{0FE9DF8E-CE2B-BD41-AC38-D671C66C60A9}">
  <ds:schemaRefs/>
</ds:datastoreItem>
</file>

<file path=customXml/itemProps23.xml><?xml version="1.0" encoding="utf-8"?>
<ds:datastoreItem xmlns:ds="http://schemas.openxmlformats.org/officeDocument/2006/customXml" ds:itemID="{FD48E768-29FC-451B-8EC8-07E5EC996AB6}">
  <ds:schemaRefs>
    <ds:schemaRef ds:uri="Strauss.PersonalizationDefinition"/>
  </ds:schemaRefs>
</ds:datastoreItem>
</file>

<file path=customXml/itemProps24.xml><?xml version="1.0" encoding="utf-8"?>
<ds:datastoreItem xmlns:ds="http://schemas.openxmlformats.org/officeDocument/2006/customXml" ds:itemID="{899B1974-7D59-9047-81BF-1A4509A085B3}">
  <ds:schemaRefs>
    <ds:schemaRef ds:uri="Strauss.PersonalizationDefinition"/>
  </ds:schemaRefs>
</ds:datastoreItem>
</file>

<file path=customXml/itemProps25.xml><?xml version="1.0" encoding="utf-8"?>
<ds:datastoreItem xmlns:ds="http://schemas.openxmlformats.org/officeDocument/2006/customXml" ds:itemID="{23BA6E0A-709C-3146-81AA-556A8F4D4EF1}">
  <ds:schemaRefs/>
</ds:datastoreItem>
</file>

<file path=customXml/itemProps26.xml><?xml version="1.0" encoding="utf-8"?>
<ds:datastoreItem xmlns:ds="http://schemas.openxmlformats.org/officeDocument/2006/customXml" ds:itemID="{808A7ACE-7176-0F4B-B159-9B76130DE296}">
  <ds:schemaRefs>
    <ds:schemaRef ds:uri="Strauss.PersonalizationDefinition"/>
  </ds:schemaRefs>
</ds:datastoreItem>
</file>

<file path=customXml/itemProps27.xml><?xml version="1.0" encoding="utf-8"?>
<ds:datastoreItem xmlns:ds="http://schemas.openxmlformats.org/officeDocument/2006/customXml" ds:itemID="{1977A265-8FA7-494E-8122-B8ED86EA2108}">
  <ds:schemaRefs/>
</ds:datastoreItem>
</file>

<file path=customXml/itemProps28.xml><?xml version="1.0" encoding="utf-8"?>
<ds:datastoreItem xmlns:ds="http://schemas.openxmlformats.org/officeDocument/2006/customXml" ds:itemID="{3D6F4684-C4AD-A74A-AFA1-4BEF4939C25E}">
  <ds:schemaRefs/>
</ds:datastoreItem>
</file>

<file path=customXml/itemProps29.xml><?xml version="1.0" encoding="utf-8"?>
<ds:datastoreItem xmlns:ds="http://schemas.openxmlformats.org/officeDocument/2006/customXml" ds:itemID="{20815E6B-EF72-F54C-BAE1-6863B5686409}">
  <ds:schemaRefs>
    <ds:schemaRef ds:uri="Strauss.PersonalizationDefinition"/>
  </ds:schemaRefs>
</ds:datastoreItem>
</file>

<file path=customXml/itemProps3.xml><?xml version="1.0" encoding="utf-8"?>
<ds:datastoreItem xmlns:ds="http://schemas.openxmlformats.org/officeDocument/2006/customXml" ds:itemID="{070F6334-DB38-E847-B476-717B7F899A59}">
  <ds:schemaRefs/>
</ds:datastoreItem>
</file>

<file path=customXml/itemProps30.xml><?xml version="1.0" encoding="utf-8"?>
<ds:datastoreItem xmlns:ds="http://schemas.openxmlformats.org/officeDocument/2006/customXml" ds:itemID="{D27B9D27-4FF5-4D74-B13E-C1718166C1C9}">
  <ds:schemaRefs>
    <ds:schemaRef ds:uri="Strauss.PersonalizationDefinition"/>
  </ds:schemaRefs>
</ds:datastoreItem>
</file>

<file path=customXml/itemProps31.xml><?xml version="1.0" encoding="utf-8"?>
<ds:datastoreItem xmlns:ds="http://schemas.openxmlformats.org/officeDocument/2006/customXml" ds:itemID="{237F9489-CE8C-594E-8B29-741B32015AD4}">
  <ds:schemaRefs/>
</ds:datastoreItem>
</file>

<file path=customXml/itemProps32.xml><?xml version="1.0" encoding="utf-8"?>
<ds:datastoreItem xmlns:ds="http://schemas.openxmlformats.org/officeDocument/2006/customXml" ds:itemID="{964C8289-C273-6A47-A4EE-F78C986A4049}">
  <ds:schemaRefs>
    <ds:schemaRef ds:uri="Strauss.PersonalizationDefinition"/>
  </ds:schemaRefs>
</ds:datastoreItem>
</file>

<file path=customXml/itemProps33.xml><?xml version="1.0" encoding="utf-8"?>
<ds:datastoreItem xmlns:ds="http://schemas.openxmlformats.org/officeDocument/2006/customXml" ds:itemID="{3D629B19-4C37-45DF-86B6-85CBB5D6D7B2}">
  <ds:schemaRefs>
    <ds:schemaRef ds:uri="Strauss.PersonalizationDefinition"/>
  </ds:schemaRefs>
</ds:datastoreItem>
</file>

<file path=customXml/itemProps34.xml><?xml version="1.0" encoding="utf-8"?>
<ds:datastoreItem xmlns:ds="http://schemas.openxmlformats.org/officeDocument/2006/customXml" ds:itemID="{580EF753-B297-B443-9F07-7489C5EFFB77}">
  <ds:schemaRefs/>
</ds:datastoreItem>
</file>

<file path=customXml/itemProps35.xml><?xml version="1.0" encoding="utf-8"?>
<ds:datastoreItem xmlns:ds="http://schemas.openxmlformats.org/officeDocument/2006/customXml" ds:itemID="{3540A45B-CB94-6B4A-8A91-9D20D960721C}">
  <ds:schemaRefs/>
</ds:datastoreItem>
</file>

<file path=customXml/itemProps36.xml><?xml version="1.0" encoding="utf-8"?>
<ds:datastoreItem xmlns:ds="http://schemas.openxmlformats.org/officeDocument/2006/customXml" ds:itemID="{68C3F914-6C82-C640-8D9B-3C2C28CCD821}">
  <ds:schemaRefs/>
</ds:datastoreItem>
</file>

<file path=customXml/itemProps37.xml><?xml version="1.0" encoding="utf-8"?>
<ds:datastoreItem xmlns:ds="http://schemas.openxmlformats.org/officeDocument/2006/customXml" ds:itemID="{8936E60A-CFB5-4E44-80B0-25313B3F7EBD}">
  <ds:schemaRefs/>
</ds:datastoreItem>
</file>

<file path=customXml/itemProps38.xml><?xml version="1.0" encoding="utf-8"?>
<ds:datastoreItem xmlns:ds="http://schemas.openxmlformats.org/officeDocument/2006/customXml" ds:itemID="{3FBF7C8C-26F4-EF47-9BBB-44184B82AB39}">
  <ds:schemaRefs/>
</ds:datastoreItem>
</file>

<file path=customXml/itemProps39.xml><?xml version="1.0" encoding="utf-8"?>
<ds:datastoreItem xmlns:ds="http://schemas.openxmlformats.org/officeDocument/2006/customXml" ds:itemID="{FE3A7C67-8908-0246-99A3-CC72AF36B26B}">
  <ds:schemaRefs>
    <ds:schemaRef ds:uri="Strauss.PersonalizationDefinition"/>
  </ds:schemaRefs>
</ds:datastoreItem>
</file>

<file path=customXml/itemProps4.xml><?xml version="1.0" encoding="utf-8"?>
<ds:datastoreItem xmlns:ds="http://schemas.openxmlformats.org/officeDocument/2006/customXml" ds:itemID="{C2A65853-44A2-674A-8190-C8FE1871E869}">
  <ds:schemaRefs>
    <ds:schemaRef ds:uri="Strauss.PersonalizationDefinition"/>
  </ds:schemaRefs>
</ds:datastoreItem>
</file>

<file path=customXml/itemProps40.xml><?xml version="1.0" encoding="utf-8"?>
<ds:datastoreItem xmlns:ds="http://schemas.openxmlformats.org/officeDocument/2006/customXml" ds:itemID="{485EF08D-4540-2146-AEFF-BFECC0508E80}">
  <ds:schemaRefs>
    <ds:schemaRef ds:uri="Strauss.PersonalizationDefinition"/>
  </ds:schemaRefs>
</ds:datastoreItem>
</file>

<file path=customXml/itemProps41.xml><?xml version="1.0" encoding="utf-8"?>
<ds:datastoreItem xmlns:ds="http://schemas.openxmlformats.org/officeDocument/2006/customXml" ds:itemID="{090A40F6-B7D9-4224-BF51-DD8DD480C409}">
  <ds:schemaRefs>
    <ds:schemaRef ds:uri="Strauss.PersonalizationDefinition"/>
  </ds:schemaRefs>
</ds:datastoreItem>
</file>

<file path=customXml/itemProps42.xml><?xml version="1.0" encoding="utf-8"?>
<ds:datastoreItem xmlns:ds="http://schemas.openxmlformats.org/officeDocument/2006/customXml" ds:itemID="{20918965-2504-AF4E-B0F5-7665710FE4EE}">
  <ds:schemaRefs>
    <ds:schemaRef ds:uri="Strauss.PersonalizationDefinition"/>
  </ds:schemaRefs>
</ds:datastoreItem>
</file>

<file path=customXml/itemProps43.xml><?xml version="1.0" encoding="utf-8"?>
<ds:datastoreItem xmlns:ds="http://schemas.openxmlformats.org/officeDocument/2006/customXml" ds:itemID="{DA6810A4-6EEA-3B46-9630-636CBFDDBB56}">
  <ds:schemaRefs>
    <ds:schemaRef ds:uri="Strauss.PersonalizationDefinition"/>
  </ds:schemaRefs>
</ds:datastoreItem>
</file>

<file path=customXml/itemProps44.xml><?xml version="1.0" encoding="utf-8"?>
<ds:datastoreItem xmlns:ds="http://schemas.openxmlformats.org/officeDocument/2006/customXml" ds:itemID="{8791F093-DF69-4A61-957A-3059E78EA595}">
  <ds:schemaRefs>
    <ds:schemaRef ds:uri="Strauss.PersonalizationDefinition"/>
  </ds:schemaRefs>
</ds:datastoreItem>
</file>

<file path=customXml/itemProps45.xml><?xml version="1.0" encoding="utf-8"?>
<ds:datastoreItem xmlns:ds="http://schemas.openxmlformats.org/officeDocument/2006/customXml" ds:itemID="{4469584C-D8D6-F24E-BA56-880DC3ACF1A8}">
  <ds:schemaRefs/>
</ds:datastoreItem>
</file>

<file path=customXml/itemProps46.xml><?xml version="1.0" encoding="utf-8"?>
<ds:datastoreItem xmlns:ds="http://schemas.openxmlformats.org/officeDocument/2006/customXml" ds:itemID="{64D606B0-53E8-0A45-BBB4-44158E504835}">
  <ds:schemaRefs/>
</ds:datastoreItem>
</file>

<file path=customXml/itemProps47.xml><?xml version="1.0" encoding="utf-8"?>
<ds:datastoreItem xmlns:ds="http://schemas.openxmlformats.org/officeDocument/2006/customXml" ds:itemID="{5D071DF4-0BC2-40FE-A63A-949312EB65EC}">
  <ds:schemaRefs>
    <ds:schemaRef ds:uri="731989eb-7121-409c-871c-8f2366272918"/>
    <ds:schemaRef ds:uri="a5bf85ab-5b89-45d5-812d-d881043611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8.xml><?xml version="1.0" encoding="utf-8"?>
<ds:datastoreItem xmlns:ds="http://schemas.openxmlformats.org/officeDocument/2006/customXml" ds:itemID="{25042E18-FFE0-4FC9-896C-52995F3A431E}">
  <ds:schemaRefs>
    <ds:schemaRef ds:uri="Strauss.PersonalizationDefinition"/>
  </ds:schemaRefs>
</ds:datastoreItem>
</file>

<file path=customXml/itemProps49.xml><?xml version="1.0" encoding="utf-8"?>
<ds:datastoreItem xmlns:ds="http://schemas.openxmlformats.org/officeDocument/2006/customXml" ds:itemID="{634DE1EC-697A-45CA-A266-3A97C6C17F3F}">
  <ds:schemaRefs>
    <ds:schemaRef ds:uri="Strauss.PersonalizationDefinition"/>
  </ds:schemaRefs>
</ds:datastoreItem>
</file>

<file path=customXml/itemProps5.xml><?xml version="1.0" encoding="utf-8"?>
<ds:datastoreItem xmlns:ds="http://schemas.openxmlformats.org/officeDocument/2006/customXml" ds:itemID="{369756DF-EB5B-4E8D-9E47-CDBAE77FECC3}">
  <ds:schemaRefs>
    <ds:schemaRef ds:uri="Strauss.PersonalizationDefinition"/>
  </ds:schemaRefs>
</ds:datastoreItem>
</file>

<file path=customXml/itemProps50.xml><?xml version="1.0" encoding="utf-8"?>
<ds:datastoreItem xmlns:ds="http://schemas.openxmlformats.org/officeDocument/2006/customXml" ds:itemID="{7DE8F783-3851-4D2D-9884-8F91806D8BE4}">
  <ds:schemaRefs>
    <ds:schemaRef ds:uri="Strauss.PersonalizationDefinition"/>
  </ds:schemaRefs>
</ds:datastoreItem>
</file>

<file path=customXml/itemProps51.xml><?xml version="1.0" encoding="utf-8"?>
<ds:datastoreItem xmlns:ds="http://schemas.openxmlformats.org/officeDocument/2006/customXml" ds:itemID="{6544C089-02BA-2C4C-BDF9-2EC06F522754}">
  <ds:schemaRefs>
    <ds:schemaRef ds:uri="Strauss.PersonalizationDefinition"/>
  </ds:schemaRefs>
</ds:datastoreItem>
</file>

<file path=customXml/itemProps52.xml><?xml version="1.0" encoding="utf-8"?>
<ds:datastoreItem xmlns:ds="http://schemas.openxmlformats.org/officeDocument/2006/customXml" ds:itemID="{F7C1D834-0F21-4783-B565-3773E127FC0E}">
  <ds:schemaRefs>
    <ds:schemaRef ds:uri="Strauss.PersonalizationDefinition"/>
  </ds:schemaRefs>
</ds:datastoreItem>
</file>

<file path=customXml/itemProps53.xml><?xml version="1.0" encoding="utf-8"?>
<ds:datastoreItem xmlns:ds="http://schemas.openxmlformats.org/officeDocument/2006/customXml" ds:itemID="{5F623E12-BF4F-AC49-9080-3D8085490258}">
  <ds:schemaRefs/>
</ds:datastoreItem>
</file>

<file path=customXml/itemProps54.xml><?xml version="1.0" encoding="utf-8"?>
<ds:datastoreItem xmlns:ds="http://schemas.openxmlformats.org/officeDocument/2006/customXml" ds:itemID="{A0B827BD-FFBA-CB4F-AECE-F38FDAFB97F5}">
  <ds:schemaRefs>
    <ds:schemaRef ds:uri="Strauss.PersonalizationDefinition"/>
  </ds:schemaRefs>
</ds:datastoreItem>
</file>

<file path=customXml/itemProps55.xml><?xml version="1.0" encoding="utf-8"?>
<ds:datastoreItem xmlns:ds="http://schemas.openxmlformats.org/officeDocument/2006/customXml" ds:itemID="{6D4075ED-28EF-46D4-96D7-6B254976F4E6}">
  <ds:schemaRefs>
    <ds:schemaRef ds:uri="Strauss.PersonalizationDefinition"/>
  </ds:schemaRefs>
</ds:datastoreItem>
</file>

<file path=customXml/itemProps56.xml><?xml version="1.0" encoding="utf-8"?>
<ds:datastoreItem xmlns:ds="http://schemas.openxmlformats.org/officeDocument/2006/customXml" ds:itemID="{37C0FF93-DD7E-4C4B-BE62-FCBFDB2CDD30}">
  <ds:schemaRefs>
    <ds:schemaRef ds:uri="http://schemas.microsoft.com/sharepoint/v3/contenttype/forms"/>
  </ds:schemaRefs>
</ds:datastoreItem>
</file>

<file path=customXml/itemProps57.xml><?xml version="1.0" encoding="utf-8"?>
<ds:datastoreItem xmlns:ds="http://schemas.openxmlformats.org/officeDocument/2006/customXml" ds:itemID="{57371610-AD5D-0E4A-8123-C4CCD2A5D9E1}">
  <ds:schemaRefs>
    <ds:schemaRef ds:uri="Strauss.PersonalizationDefinition"/>
  </ds:schemaRefs>
</ds:datastoreItem>
</file>

<file path=customXml/itemProps58.xml><?xml version="1.0" encoding="utf-8"?>
<ds:datastoreItem xmlns:ds="http://schemas.openxmlformats.org/officeDocument/2006/customXml" ds:itemID="{9A2F53F7-5DF2-CE46-9001-45923B13B674}">
  <ds:schemaRefs/>
</ds:datastoreItem>
</file>

<file path=customXml/itemProps59.xml><?xml version="1.0" encoding="utf-8"?>
<ds:datastoreItem xmlns:ds="http://schemas.openxmlformats.org/officeDocument/2006/customXml" ds:itemID="{EE207422-FF25-4716-BA02-8BC9F1D9A474}">
  <ds:schemaRefs>
    <ds:schemaRef ds:uri="Strauss.PersonalizationDefinition"/>
  </ds:schemaRefs>
</ds:datastoreItem>
</file>

<file path=customXml/itemProps6.xml><?xml version="1.0" encoding="utf-8"?>
<ds:datastoreItem xmlns:ds="http://schemas.openxmlformats.org/officeDocument/2006/customXml" ds:itemID="{83EDC55D-C4FD-CE40-B282-155C5AFB3F65}">
  <ds:schemaRefs/>
</ds:datastoreItem>
</file>

<file path=customXml/itemProps60.xml><?xml version="1.0" encoding="utf-8"?>
<ds:datastoreItem xmlns:ds="http://schemas.openxmlformats.org/officeDocument/2006/customXml" ds:itemID="{A2102EF0-9EBA-456D-935A-B0E62BF8D1E0}">
  <ds:schemaRefs>
    <ds:schemaRef ds:uri="Strauss.PersonalizationDefinition"/>
  </ds:schemaRefs>
</ds:datastoreItem>
</file>

<file path=customXml/itemProps61.xml><?xml version="1.0" encoding="utf-8"?>
<ds:datastoreItem xmlns:ds="http://schemas.openxmlformats.org/officeDocument/2006/customXml" ds:itemID="{C5F864D8-07A8-4C41-9F50-A647D1C3ABA7}">
  <ds:schemaRefs>
    <ds:schemaRef ds:uri="Strauss.PersonalizationDefinition"/>
  </ds:schemaRefs>
</ds:datastoreItem>
</file>

<file path=customXml/itemProps62.xml><?xml version="1.0" encoding="utf-8"?>
<ds:datastoreItem xmlns:ds="http://schemas.openxmlformats.org/officeDocument/2006/customXml" ds:itemID="{5854CDE2-1999-4E58-BE81-1C94BBE059BD}">
  <ds:schemaRefs>
    <ds:schemaRef ds:uri="Strauss.PersonalizationDefinition"/>
  </ds:schemaRefs>
</ds:datastoreItem>
</file>

<file path=customXml/itemProps63.xml><?xml version="1.0" encoding="utf-8"?>
<ds:datastoreItem xmlns:ds="http://schemas.openxmlformats.org/officeDocument/2006/customXml" ds:itemID="{51FE2C53-9050-4ACA-B9BE-C14572C95758}">
  <ds:schemaRefs>
    <ds:schemaRef ds:uri="Strauss.PersonalizationDefinition"/>
  </ds:schemaRefs>
</ds:datastoreItem>
</file>

<file path=customXml/itemProps64.xml><?xml version="1.0" encoding="utf-8"?>
<ds:datastoreItem xmlns:ds="http://schemas.openxmlformats.org/officeDocument/2006/customXml" ds:itemID="{227143E6-D362-8240-905F-A34FD92E737A}">
  <ds:schemaRefs>
    <ds:schemaRef ds:uri="Strauss.PersonalizationDefinition"/>
  </ds:schemaRefs>
</ds:datastoreItem>
</file>

<file path=customXml/itemProps65.xml><?xml version="1.0" encoding="utf-8"?>
<ds:datastoreItem xmlns:ds="http://schemas.openxmlformats.org/officeDocument/2006/customXml" ds:itemID="{552B32B4-3A8A-4CBF-A156-DC812FA9F4B7}">
  <ds:schemaRefs>
    <ds:schemaRef ds:uri="Strauss.PersonalizationDefinition"/>
  </ds:schemaRefs>
</ds:datastoreItem>
</file>

<file path=customXml/itemProps66.xml><?xml version="1.0" encoding="utf-8"?>
<ds:datastoreItem xmlns:ds="http://schemas.openxmlformats.org/officeDocument/2006/customXml" ds:itemID="{A21F3D8D-8DBA-4C7A-AB4D-1453567364BD}">
  <ds:schemaRefs>
    <ds:schemaRef ds:uri="Strauss.PersonalizationDefinition"/>
  </ds:schemaRefs>
</ds:datastoreItem>
</file>

<file path=customXml/itemProps67.xml><?xml version="1.0" encoding="utf-8"?>
<ds:datastoreItem xmlns:ds="http://schemas.openxmlformats.org/officeDocument/2006/customXml" ds:itemID="{DFF6999F-E65B-E742-B301-2BB732AA6F70}">
  <ds:schemaRefs/>
</ds:datastoreItem>
</file>

<file path=customXml/itemProps68.xml><?xml version="1.0" encoding="utf-8"?>
<ds:datastoreItem xmlns:ds="http://schemas.openxmlformats.org/officeDocument/2006/customXml" ds:itemID="{9A1704D2-99CA-D94F-B484-336A1A46B3C4}">
  <ds:schemaRefs>
    <ds:schemaRef ds:uri="Strauss.PersonalizationDefinition"/>
  </ds:schemaRefs>
</ds:datastoreItem>
</file>

<file path=customXml/itemProps69.xml><?xml version="1.0" encoding="utf-8"?>
<ds:datastoreItem xmlns:ds="http://schemas.openxmlformats.org/officeDocument/2006/customXml" ds:itemID="{4066DB02-B7F3-4889-87F9-060734500A35}">
  <ds:schemaRefs>
    <ds:schemaRef ds:uri="Strauss.PersonalizationDefinition"/>
  </ds:schemaRefs>
</ds:datastoreItem>
</file>

<file path=customXml/itemProps7.xml><?xml version="1.0" encoding="utf-8"?>
<ds:datastoreItem xmlns:ds="http://schemas.openxmlformats.org/officeDocument/2006/customXml" ds:itemID="{C58DA368-17BC-46BB-9E5F-68F8390161EA}">
  <ds:schemaRefs>
    <ds:schemaRef ds:uri="Strauss.PersonalizationDefinition"/>
  </ds:schemaRefs>
</ds:datastoreItem>
</file>

<file path=customXml/itemProps70.xml><?xml version="1.0" encoding="utf-8"?>
<ds:datastoreItem xmlns:ds="http://schemas.openxmlformats.org/officeDocument/2006/customXml" ds:itemID="{08D38458-EDA7-4FFF-BB53-7A3F00F4EE58}">
  <ds:schemaRefs>
    <ds:schemaRef ds:uri="Strauss.PersonalizationDefinition"/>
  </ds:schemaRefs>
</ds:datastoreItem>
</file>

<file path=customXml/itemProps71.xml><?xml version="1.0" encoding="utf-8"?>
<ds:datastoreItem xmlns:ds="http://schemas.openxmlformats.org/officeDocument/2006/customXml" ds:itemID="{32614781-CC1E-0745-93A7-7437AA21265C}">
  <ds:schemaRefs>
    <ds:schemaRef ds:uri="Strauss.PersonalizationDefinition"/>
  </ds:schemaRefs>
</ds:datastoreItem>
</file>

<file path=customXml/itemProps72.xml><?xml version="1.0" encoding="utf-8"?>
<ds:datastoreItem xmlns:ds="http://schemas.openxmlformats.org/officeDocument/2006/customXml" ds:itemID="{87B6781A-2818-1141-89B0-3A908B8DFE6A}">
  <ds:schemaRefs>
    <ds:schemaRef ds:uri="Strauss.PersonalizationDefinition"/>
  </ds:schemaRefs>
</ds:datastoreItem>
</file>

<file path=customXml/itemProps73.xml><?xml version="1.0" encoding="utf-8"?>
<ds:datastoreItem xmlns:ds="http://schemas.openxmlformats.org/officeDocument/2006/customXml" ds:itemID="{B1B3A2C9-40B9-448E-AE52-C77AE071C428}">
  <ds:schemaRefs>
    <ds:schemaRef ds:uri="Strauss.PersonalizationDefinition"/>
  </ds:schemaRefs>
</ds:datastoreItem>
</file>

<file path=customXml/itemProps74.xml><?xml version="1.0" encoding="utf-8"?>
<ds:datastoreItem xmlns:ds="http://schemas.openxmlformats.org/officeDocument/2006/customXml" ds:itemID="{068D658E-FFEB-6443-B25A-BA801BDC8EC2}">
  <ds:schemaRefs>
    <ds:schemaRef ds:uri="Strauss.PersonalizationDefinition"/>
  </ds:schemaRefs>
</ds:datastoreItem>
</file>

<file path=customXml/itemProps75.xml><?xml version="1.0" encoding="utf-8"?>
<ds:datastoreItem xmlns:ds="http://schemas.openxmlformats.org/officeDocument/2006/customXml" ds:itemID="{E57A5299-90C9-9144-A38C-13B2C12910E0}">
  <ds:schemaRefs/>
</ds:datastoreItem>
</file>

<file path=customXml/itemProps76.xml><?xml version="1.0" encoding="utf-8"?>
<ds:datastoreItem xmlns:ds="http://schemas.openxmlformats.org/officeDocument/2006/customXml" ds:itemID="{38BABE42-2F55-C241-A62E-811F2DB85B2F}">
  <ds:schemaRefs/>
</ds:datastoreItem>
</file>

<file path=customXml/itemProps77.xml><?xml version="1.0" encoding="utf-8"?>
<ds:datastoreItem xmlns:ds="http://schemas.openxmlformats.org/officeDocument/2006/customXml" ds:itemID="{EED33360-DC1B-B841-9136-9E924EB82C08}">
  <ds:schemaRefs/>
</ds:datastoreItem>
</file>

<file path=customXml/itemProps78.xml><?xml version="1.0" encoding="utf-8"?>
<ds:datastoreItem xmlns:ds="http://schemas.openxmlformats.org/officeDocument/2006/customXml" ds:itemID="{0922084B-8305-43EB-AC66-D419C72C7EFF}">
  <ds:schemaRefs>
    <ds:schemaRef ds:uri="Strauss.PersonalizationDefinition"/>
  </ds:schemaRefs>
</ds:datastoreItem>
</file>

<file path=customXml/itemProps79.xml><?xml version="1.0" encoding="utf-8"?>
<ds:datastoreItem xmlns:ds="http://schemas.openxmlformats.org/officeDocument/2006/customXml" ds:itemID="{276C318A-EA30-3745-8C7D-C8BF2F52DDCF}">
  <ds:schemaRefs>
    <ds:schemaRef ds:uri="Strauss.PersonalizationDefinition"/>
  </ds:schemaRefs>
</ds:datastoreItem>
</file>

<file path=customXml/itemProps8.xml><?xml version="1.0" encoding="utf-8"?>
<ds:datastoreItem xmlns:ds="http://schemas.openxmlformats.org/officeDocument/2006/customXml" ds:itemID="{8290DCE3-8E3B-4574-9C4B-0D94B8867CD6}">
  <ds:schemaRefs>
    <ds:schemaRef ds:uri="Strauss.PersonalizationDefinition"/>
  </ds:schemaRefs>
</ds:datastoreItem>
</file>

<file path=customXml/itemProps80.xml><?xml version="1.0" encoding="utf-8"?>
<ds:datastoreItem xmlns:ds="http://schemas.openxmlformats.org/officeDocument/2006/customXml" ds:itemID="{8EAC62B8-1BFA-433F-9D21-213840872CBC}">
  <ds:schemaRefs/>
</ds:datastoreItem>
</file>

<file path=customXml/itemProps81.xml><?xml version="1.0" encoding="utf-8"?>
<ds:datastoreItem xmlns:ds="http://schemas.openxmlformats.org/officeDocument/2006/customXml" ds:itemID="{B8FF5E3A-16F3-3B49-997A-7BF5E74AD32D}">
  <ds:schemaRefs>
    <ds:schemaRef ds:uri="Strauss.PersonalizationDefinition"/>
  </ds:schemaRefs>
</ds:datastoreItem>
</file>

<file path=customXml/itemProps82.xml><?xml version="1.0" encoding="utf-8"?>
<ds:datastoreItem xmlns:ds="http://schemas.openxmlformats.org/officeDocument/2006/customXml" ds:itemID="{4B46C4B5-8578-1F4A-8542-2765438AB1C8}">
  <ds:schemaRefs/>
</ds:datastoreItem>
</file>

<file path=customXml/itemProps83.xml><?xml version="1.0" encoding="utf-8"?>
<ds:datastoreItem xmlns:ds="http://schemas.openxmlformats.org/officeDocument/2006/customXml" ds:itemID="{F71CA104-45FB-864F-A40C-0DF31F36711D}">
  <ds:schemaRefs/>
</ds:datastoreItem>
</file>

<file path=customXml/itemProps84.xml><?xml version="1.0" encoding="utf-8"?>
<ds:datastoreItem xmlns:ds="http://schemas.openxmlformats.org/officeDocument/2006/customXml" ds:itemID="{76E8A47D-5A8E-F441-B404-A69E83B53F41}">
  <ds:schemaRefs>
    <ds:schemaRef ds:uri="Strauss.PersonalizationDefinition"/>
  </ds:schemaRefs>
</ds:datastoreItem>
</file>

<file path=customXml/itemProps85.xml><?xml version="1.0" encoding="utf-8"?>
<ds:datastoreItem xmlns:ds="http://schemas.openxmlformats.org/officeDocument/2006/customXml" ds:itemID="{E535D724-A728-4B61-952B-B6B3A066C452}">
  <ds:schemaRefs>
    <ds:schemaRef ds:uri="Strauss.PersonalizationDefinition"/>
  </ds:schemaRefs>
</ds:datastoreItem>
</file>

<file path=customXml/itemProps86.xml><?xml version="1.0" encoding="utf-8"?>
<ds:datastoreItem xmlns:ds="http://schemas.openxmlformats.org/officeDocument/2006/customXml" ds:itemID="{313FBB43-5A84-F64E-B0AD-479B5583A454}">
  <ds:schemaRefs>
    <ds:schemaRef ds:uri="Strauss.PersonalizationDefinition"/>
  </ds:schemaRefs>
</ds:datastoreItem>
</file>

<file path=customXml/itemProps9.xml><?xml version="1.0" encoding="utf-8"?>
<ds:datastoreItem xmlns:ds="http://schemas.openxmlformats.org/officeDocument/2006/customXml" ds:itemID="{8FF6E4EC-3DB5-4E69-856D-FA13D5C25E1E}">
  <ds:schemaRefs>
    <ds:schemaRef ds:uri="Strauss.PersonalizationDefini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2084</Words>
  <Application>Microsoft Office PowerPoint</Application>
  <PresentationFormat>Widescreen</PresentationFormat>
  <Paragraphs>221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Fidelity Sans</vt:lpstr>
      <vt:lpstr>Fidelity Sans Lt</vt:lpstr>
      <vt:lpstr>1_2023 WI Template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Berberich, Mary Beth</dc:creator>
  <cp:lastModifiedBy>Kate McGrady</cp:lastModifiedBy>
  <cp:revision>5</cp:revision>
  <cp:lastPrinted>2022-10-18T19:47:39Z</cp:lastPrinted>
  <dcterms:created xsi:type="dcterms:W3CDTF">2020-11-18T13:33:22Z</dcterms:created>
  <dcterms:modified xsi:type="dcterms:W3CDTF">2025-06-24T11:19:12Z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0x010100A0FBBF6E9189954BA0FDCD563682A98B</vt:lpwstr>
  </property>
  <property fmtid="{D5CDD505-2E9C-101B-9397-08002B2CF9AE}" pid="3" name="MediaServiceImageTags">
    <vt:lpwstr/>
  </property>
  <property fmtid="{D5CDD505-2E9C-101B-9397-08002B2CF9AE}" pid="4" name="MSIP_Label_526cd327-f806-4fe6-bd83-ee274c8a0858_Enabled">
    <vt:lpwstr>true</vt:lpwstr>
  </property>
  <property fmtid="{D5CDD505-2E9C-101B-9397-08002B2CF9AE}" pid="5" name="MSIP_Label_526cd327-f806-4fe6-bd83-ee274c8a0858_SetDate">
    <vt:lpwstr>2025-06-23T12:22:11Z</vt:lpwstr>
  </property>
  <property fmtid="{D5CDD505-2E9C-101B-9397-08002B2CF9AE}" pid="6" name="MSIP_Label_526cd327-f806-4fe6-bd83-ee274c8a0858_Method">
    <vt:lpwstr>Privileged</vt:lpwstr>
  </property>
  <property fmtid="{D5CDD505-2E9C-101B-9397-08002B2CF9AE}" pid="7" name="MSIP_Label_526cd327-f806-4fe6-bd83-ee274c8a0858_Name">
    <vt:lpwstr>Public</vt:lpwstr>
  </property>
  <property fmtid="{D5CDD505-2E9C-101B-9397-08002B2CF9AE}" pid="8" name="MSIP_Label_526cd327-f806-4fe6-bd83-ee274c8a0858_SiteId">
    <vt:lpwstr>7521acbc-a68c-41e5-a975-1cf83066dd19</vt:lpwstr>
  </property>
  <property fmtid="{D5CDD505-2E9C-101B-9397-08002B2CF9AE}" pid="9" name="MSIP_Label_526cd327-f806-4fe6-bd83-ee274c8a0858_ActionId">
    <vt:lpwstr>842f0209-8bc4-4536-b2df-0c36591b0acc</vt:lpwstr>
  </property>
  <property fmtid="{D5CDD505-2E9C-101B-9397-08002B2CF9AE}" pid="10" name="MSIP_Label_526cd327-f806-4fe6-bd83-ee274c8a0858_ContentBits">
    <vt:lpwstr>0</vt:lpwstr>
  </property>
</Properties>
</file>