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384" r:id="rId2"/>
    <p:sldId id="325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yant, Tameaka" initials="BT" lastIdx="32" clrIdx="0">
    <p:extLst>
      <p:ext uri="{19B8F6BF-5375-455C-9EA6-DF929625EA0E}">
        <p15:presenceInfo xmlns:p15="http://schemas.microsoft.com/office/powerpoint/2012/main" userId="Bryant, Tameaka" providerId="None"/>
      </p:ext>
    </p:extLst>
  </p:cmAuthor>
  <p:cmAuthor id="2" name="Larson, Victoria" initials="LV" lastIdx="14" clrIdx="1">
    <p:extLst>
      <p:ext uri="{19B8F6BF-5375-455C-9EA6-DF929625EA0E}">
        <p15:presenceInfo xmlns:p15="http://schemas.microsoft.com/office/powerpoint/2012/main" userId="Larson, Victoria" providerId="None"/>
      </p:ext>
    </p:extLst>
  </p:cmAuthor>
  <p:cmAuthor id="3" name="Abdel-Halim, Emaan" initials="AE" lastIdx="5" clrIdx="2">
    <p:extLst>
      <p:ext uri="{19B8F6BF-5375-455C-9EA6-DF929625EA0E}">
        <p15:presenceInfo xmlns:p15="http://schemas.microsoft.com/office/powerpoint/2012/main" userId="Abdel-Halim, Emaan" providerId="None"/>
      </p:ext>
    </p:extLst>
  </p:cmAuthor>
  <p:cmAuthor id="4" name="Lipski, Michael" initials="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FF"/>
    <a:srgbClr val="78C4D6"/>
    <a:srgbClr val="6BE0E3"/>
    <a:srgbClr val="75D4FF"/>
    <a:srgbClr val="018799"/>
    <a:srgbClr val="7FDBCC"/>
    <a:srgbClr val="00FFFF"/>
    <a:srgbClr val="009999"/>
    <a:srgbClr val="89CED7"/>
    <a:srgbClr val="92D1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7" autoAdjust="0"/>
    <p:restoredTop sz="85956" autoAdjust="0"/>
  </p:normalViewPr>
  <p:slideViewPr>
    <p:cSldViewPr snapToGrid="0">
      <p:cViewPr varScale="1">
        <p:scale>
          <a:sx n="90" d="100"/>
          <a:sy n="90" d="100"/>
        </p:scale>
        <p:origin x="1896" y="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9" d="100"/>
        <a:sy n="79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94" y="-117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E8365A-1D69-409C-8AD8-21440B95D6F6}" type="doc">
      <dgm:prSet loTypeId="urn:microsoft.com/office/officeart/2005/8/layout/process4" loCatId="process" qsTypeId="urn:microsoft.com/office/officeart/2005/8/quickstyle/simple1" qsCatId="simple" csTypeId="urn:microsoft.com/office/officeart/2005/8/colors/accent3_1" csCatId="accent3" phldr="1"/>
      <dgm:spPr/>
    </dgm:pt>
    <dgm:pt modelId="{70ECEFAE-3C38-4997-B231-A6DBFDA1907B}">
      <dgm:prSet phldrT="[Text]" custT="1"/>
      <dgm:spPr/>
      <dgm:t>
        <a:bodyPr/>
        <a:lstStyle/>
        <a:p>
          <a:r>
            <a:rPr lang="en-US" sz="1600" b="1" dirty="0">
              <a:latin typeface="Gill Sans MT" panose="020B0502020104020203" pitchFamily="34" charset="0"/>
            </a:rPr>
            <a:t>Equitable Hiring Plan</a:t>
          </a:r>
        </a:p>
        <a:p>
          <a:r>
            <a:rPr lang="en-US" sz="1600" b="1" dirty="0">
              <a:latin typeface="Gill Sans MT" panose="020B0502020104020203" pitchFamily="34" charset="0"/>
            </a:rPr>
            <a:t>Create requisition with updated PD</a:t>
          </a:r>
        </a:p>
      </dgm:t>
    </dgm:pt>
    <dgm:pt modelId="{2D560E8A-E4A4-41B2-9870-5955E6A64975}" type="parTrans" cxnId="{49A8C7E8-8A03-49DF-B935-8064FEAF4E66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0422640C-26E6-4108-984D-D44EE4062936}" type="sibTrans" cxnId="{49A8C7E8-8A03-49DF-B935-8064FEAF4E66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05D3FDAF-8F71-44DA-BD3C-0EE9F242C03D}">
      <dgm:prSet phldrT="[Text]" custT="1"/>
      <dgm:spPr/>
      <dgm:t>
        <a:bodyPr/>
        <a:lstStyle/>
        <a:p>
          <a:r>
            <a:rPr lang="en-US" sz="1600" b="1" dirty="0">
              <a:latin typeface="Gill Sans MT" panose="020B0502020104020203" pitchFamily="34" charset="0"/>
            </a:rPr>
            <a:t>Review posting; Create supplemental questions;  advertising sources</a:t>
          </a:r>
        </a:p>
      </dgm:t>
    </dgm:pt>
    <dgm:pt modelId="{D6CE0C56-4A5A-4A22-A8EB-D9E638694EC5}" type="parTrans" cxnId="{25980633-D2EF-4ADF-B669-D296ECDDB217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C3BC4B0D-38DB-4555-A547-4F724A356878}" type="sibTrans" cxnId="{25980633-D2EF-4ADF-B669-D296ECDDB217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81999FCF-32C3-47F9-961F-5ED5113E2128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Develop / revise exam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0D220B36-C3F5-45BC-B352-58FB8BE13E91}" type="parTrans" cxnId="{DCE6E96D-5EEA-46A8-9561-CC1C3C93E71C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7456E4E4-6B3C-4543-BE58-7B6BFDA82923}" type="sibTrans" cxnId="{DCE6E96D-5EEA-46A8-9561-CC1C3C93E71C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E475E840-9173-4AA9-8AAA-6F60A9647872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Assist with screening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CF98CC64-A0C5-4AF8-8F4C-B4899AC64A31}" type="parTrans" cxnId="{CFA726B0-115D-4FD9-ABC4-79B1D1DDE36B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3A572964-FDD8-42FE-A933-6E0C32B8BCE5}" type="sibTrans" cxnId="{CFA726B0-115D-4FD9-ABC4-79B1D1DDE36B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4492C229-6BD0-41F2-8A87-191D8F70046D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Select raters/panel members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8B5C3D30-F9ED-4110-867A-FD90576CC6FA}" type="parTrans" cxnId="{43D7254F-54CE-41AA-AEA1-2D852405785A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601FA159-AE0F-486C-9C84-EF7AF82E8C37}" type="sibTrans" cxnId="{43D7254F-54CE-41AA-AEA1-2D852405785A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AF5063EF-594F-4612-8FBD-7A4A48FDE1DC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Interview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4951D240-A914-40C0-A2C6-C5510135256D}" type="parTrans" cxnId="{284CD7A9-07AB-41D6-BE56-51470F7EB716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398BD34F-9D64-4C3A-A835-D236FF02AE8E}" type="sibTrans" cxnId="{284CD7A9-07AB-41D6-BE56-51470F7EB716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F2D1FFB3-D212-4E84-9620-7492D201364D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Official offer; close out NEOGOV; send notices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499EE79D-58E2-4349-AFC9-2FE4AC1D98ED}" type="parTrans" cxnId="{F24389A7-AF26-470F-B7CC-174EFE2A716E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1C17C56C-567F-4E76-85DF-3613D74A60FE}" type="sibTrans" cxnId="{F24389A7-AF26-470F-B7CC-174EFE2A716E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D8D636D4-370D-42F9-880C-839EC89E873D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Reference checks; conditional offer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2BB2C0A4-99A6-4ED6-97CB-A24D51AADC48}" type="parTrans" cxnId="{4CAC1200-4FCE-4892-85F4-8F17FE6F7D8D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4EDF1041-7171-4EC4-8E6F-6D18B6F29A95}" type="sibTrans" cxnId="{4CAC1200-4FCE-4892-85F4-8F17FE6F7D8D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C2131203-73ED-4321-82CF-33097323BA20}" type="pres">
      <dgm:prSet presAssocID="{48E8365A-1D69-409C-8AD8-21440B95D6F6}" presName="Name0" presStyleCnt="0">
        <dgm:presLayoutVars>
          <dgm:dir/>
          <dgm:animLvl val="lvl"/>
          <dgm:resizeHandles val="exact"/>
        </dgm:presLayoutVars>
      </dgm:prSet>
      <dgm:spPr/>
    </dgm:pt>
    <dgm:pt modelId="{ACE254DB-5889-4F3B-9EC0-1126D479C3DC}" type="pres">
      <dgm:prSet presAssocID="{F2D1FFB3-D212-4E84-9620-7492D201364D}" presName="boxAndChildren" presStyleCnt="0"/>
      <dgm:spPr/>
    </dgm:pt>
    <dgm:pt modelId="{449F834B-8884-4851-BE70-95DFAAABB8F5}" type="pres">
      <dgm:prSet presAssocID="{F2D1FFB3-D212-4E84-9620-7492D201364D}" presName="parentTextBox" presStyleLbl="node1" presStyleIdx="0" presStyleCnt="8"/>
      <dgm:spPr/>
    </dgm:pt>
    <dgm:pt modelId="{E54E1B0A-2E91-4F56-B841-2CB31564CD63}" type="pres">
      <dgm:prSet presAssocID="{4EDF1041-7171-4EC4-8E6F-6D18B6F29A95}" presName="sp" presStyleCnt="0"/>
      <dgm:spPr/>
    </dgm:pt>
    <dgm:pt modelId="{06876434-5957-4D78-AA84-683754BDBEE6}" type="pres">
      <dgm:prSet presAssocID="{D8D636D4-370D-42F9-880C-839EC89E873D}" presName="arrowAndChildren" presStyleCnt="0"/>
      <dgm:spPr/>
    </dgm:pt>
    <dgm:pt modelId="{2F178479-4C5C-4788-A1A6-694F343F7291}" type="pres">
      <dgm:prSet presAssocID="{D8D636D4-370D-42F9-880C-839EC89E873D}" presName="parentTextArrow" presStyleLbl="node1" presStyleIdx="1" presStyleCnt="8"/>
      <dgm:spPr/>
    </dgm:pt>
    <dgm:pt modelId="{EFEA9571-A5F8-4192-969B-12C3E7D4C8E0}" type="pres">
      <dgm:prSet presAssocID="{398BD34F-9D64-4C3A-A835-D236FF02AE8E}" presName="sp" presStyleCnt="0"/>
      <dgm:spPr/>
    </dgm:pt>
    <dgm:pt modelId="{3ECCF418-174F-4771-AB7B-EF9D1FC374D2}" type="pres">
      <dgm:prSet presAssocID="{AF5063EF-594F-4612-8FBD-7A4A48FDE1DC}" presName="arrowAndChildren" presStyleCnt="0"/>
      <dgm:spPr/>
    </dgm:pt>
    <dgm:pt modelId="{3DB72D02-7DEA-4788-BACB-6A4337CA9691}" type="pres">
      <dgm:prSet presAssocID="{AF5063EF-594F-4612-8FBD-7A4A48FDE1DC}" presName="parentTextArrow" presStyleLbl="node1" presStyleIdx="2" presStyleCnt="8"/>
      <dgm:spPr/>
    </dgm:pt>
    <dgm:pt modelId="{B98938DF-0349-4DC5-8788-91C5381DF3DD}" type="pres">
      <dgm:prSet presAssocID="{601FA159-AE0F-486C-9C84-EF7AF82E8C37}" presName="sp" presStyleCnt="0"/>
      <dgm:spPr/>
    </dgm:pt>
    <dgm:pt modelId="{60EFC524-333A-4C51-858B-48B88295AD25}" type="pres">
      <dgm:prSet presAssocID="{4492C229-6BD0-41F2-8A87-191D8F70046D}" presName="arrowAndChildren" presStyleCnt="0"/>
      <dgm:spPr/>
    </dgm:pt>
    <dgm:pt modelId="{0D7ED145-3D7B-425A-B4D1-F12802DD465B}" type="pres">
      <dgm:prSet presAssocID="{4492C229-6BD0-41F2-8A87-191D8F70046D}" presName="parentTextArrow" presStyleLbl="node1" presStyleIdx="3" presStyleCnt="8"/>
      <dgm:spPr/>
    </dgm:pt>
    <dgm:pt modelId="{CDED645B-E02F-4FCB-ACE4-6F0DC62B4133}" type="pres">
      <dgm:prSet presAssocID="{3A572964-FDD8-42FE-A933-6E0C32B8BCE5}" presName="sp" presStyleCnt="0"/>
      <dgm:spPr/>
    </dgm:pt>
    <dgm:pt modelId="{070213C2-60A9-444C-BF19-487AE20B9134}" type="pres">
      <dgm:prSet presAssocID="{E475E840-9173-4AA9-8AAA-6F60A9647872}" presName="arrowAndChildren" presStyleCnt="0"/>
      <dgm:spPr/>
    </dgm:pt>
    <dgm:pt modelId="{DC6A1EBB-AB23-44E6-9CC3-E0F5DBBD6CA6}" type="pres">
      <dgm:prSet presAssocID="{E475E840-9173-4AA9-8AAA-6F60A9647872}" presName="parentTextArrow" presStyleLbl="node1" presStyleIdx="4" presStyleCnt="8"/>
      <dgm:spPr/>
    </dgm:pt>
    <dgm:pt modelId="{276FC908-8294-4E89-8F55-44BB8E0ADD02}" type="pres">
      <dgm:prSet presAssocID="{7456E4E4-6B3C-4543-BE58-7B6BFDA82923}" presName="sp" presStyleCnt="0"/>
      <dgm:spPr/>
    </dgm:pt>
    <dgm:pt modelId="{07E56F58-F60B-46D5-9423-CD4947BB5F60}" type="pres">
      <dgm:prSet presAssocID="{81999FCF-32C3-47F9-961F-5ED5113E2128}" presName="arrowAndChildren" presStyleCnt="0"/>
      <dgm:spPr/>
    </dgm:pt>
    <dgm:pt modelId="{7F613801-AD98-4737-BC7B-EBDDCC527EC6}" type="pres">
      <dgm:prSet presAssocID="{81999FCF-32C3-47F9-961F-5ED5113E2128}" presName="parentTextArrow" presStyleLbl="node1" presStyleIdx="5" presStyleCnt="8"/>
      <dgm:spPr/>
    </dgm:pt>
    <dgm:pt modelId="{1F44E9BC-1F74-48C1-BF25-68EE84ABF220}" type="pres">
      <dgm:prSet presAssocID="{C3BC4B0D-38DB-4555-A547-4F724A356878}" presName="sp" presStyleCnt="0"/>
      <dgm:spPr/>
    </dgm:pt>
    <dgm:pt modelId="{C9E1C744-8D20-4975-9482-B07C924EE3B9}" type="pres">
      <dgm:prSet presAssocID="{05D3FDAF-8F71-44DA-BD3C-0EE9F242C03D}" presName="arrowAndChildren" presStyleCnt="0"/>
      <dgm:spPr/>
    </dgm:pt>
    <dgm:pt modelId="{7645B908-79EE-4CE2-A769-EF804B9F7F63}" type="pres">
      <dgm:prSet presAssocID="{05D3FDAF-8F71-44DA-BD3C-0EE9F242C03D}" presName="parentTextArrow" presStyleLbl="node1" presStyleIdx="6" presStyleCnt="8"/>
      <dgm:spPr/>
    </dgm:pt>
    <dgm:pt modelId="{0E28838B-A8A2-4D7C-8D88-AE0C38686C7A}" type="pres">
      <dgm:prSet presAssocID="{0422640C-26E6-4108-984D-D44EE4062936}" presName="sp" presStyleCnt="0"/>
      <dgm:spPr/>
    </dgm:pt>
    <dgm:pt modelId="{0A8861BC-0EC5-41EB-87C8-B464935B2591}" type="pres">
      <dgm:prSet presAssocID="{70ECEFAE-3C38-4997-B231-A6DBFDA1907B}" presName="arrowAndChildren" presStyleCnt="0"/>
      <dgm:spPr/>
    </dgm:pt>
    <dgm:pt modelId="{FEBDF05C-4585-4632-A856-A6986AE6D6BD}" type="pres">
      <dgm:prSet presAssocID="{70ECEFAE-3C38-4997-B231-A6DBFDA1907B}" presName="parentTextArrow" presStyleLbl="node1" presStyleIdx="7" presStyleCnt="8"/>
      <dgm:spPr/>
    </dgm:pt>
  </dgm:ptLst>
  <dgm:cxnLst>
    <dgm:cxn modelId="{4CAC1200-4FCE-4892-85F4-8F17FE6F7D8D}" srcId="{48E8365A-1D69-409C-8AD8-21440B95D6F6}" destId="{D8D636D4-370D-42F9-880C-839EC89E873D}" srcOrd="6" destOrd="0" parTransId="{2BB2C0A4-99A6-4ED6-97CB-A24D51AADC48}" sibTransId="{4EDF1041-7171-4EC4-8E6F-6D18B6F29A95}"/>
    <dgm:cxn modelId="{F7C75B07-AB9C-450E-B449-7B686948E59A}" type="presOf" srcId="{D8D636D4-370D-42F9-880C-839EC89E873D}" destId="{2F178479-4C5C-4788-A1A6-694F343F7291}" srcOrd="0" destOrd="0" presId="urn:microsoft.com/office/officeart/2005/8/layout/process4"/>
    <dgm:cxn modelId="{23A1B51B-B70E-4853-B064-CF01D95D0E59}" type="presOf" srcId="{AF5063EF-594F-4612-8FBD-7A4A48FDE1DC}" destId="{3DB72D02-7DEA-4788-BACB-6A4337CA9691}" srcOrd="0" destOrd="0" presId="urn:microsoft.com/office/officeart/2005/8/layout/process4"/>
    <dgm:cxn modelId="{25980633-D2EF-4ADF-B669-D296ECDDB217}" srcId="{48E8365A-1D69-409C-8AD8-21440B95D6F6}" destId="{05D3FDAF-8F71-44DA-BD3C-0EE9F242C03D}" srcOrd="1" destOrd="0" parTransId="{D6CE0C56-4A5A-4A22-A8EB-D9E638694EC5}" sibTransId="{C3BC4B0D-38DB-4555-A547-4F724A356878}"/>
    <dgm:cxn modelId="{DCE6E96D-5EEA-46A8-9561-CC1C3C93E71C}" srcId="{48E8365A-1D69-409C-8AD8-21440B95D6F6}" destId="{81999FCF-32C3-47F9-961F-5ED5113E2128}" srcOrd="2" destOrd="0" parTransId="{0D220B36-C3F5-45BC-B352-58FB8BE13E91}" sibTransId="{7456E4E4-6B3C-4543-BE58-7B6BFDA82923}"/>
    <dgm:cxn modelId="{43D7254F-54CE-41AA-AEA1-2D852405785A}" srcId="{48E8365A-1D69-409C-8AD8-21440B95D6F6}" destId="{4492C229-6BD0-41F2-8A87-191D8F70046D}" srcOrd="4" destOrd="0" parTransId="{8B5C3D30-F9ED-4110-867A-FD90576CC6FA}" sibTransId="{601FA159-AE0F-486C-9C84-EF7AF82E8C37}"/>
    <dgm:cxn modelId="{BA7F4E79-603F-4E87-A068-813FBA586B4D}" type="presOf" srcId="{F2D1FFB3-D212-4E84-9620-7492D201364D}" destId="{449F834B-8884-4851-BE70-95DFAAABB8F5}" srcOrd="0" destOrd="0" presId="urn:microsoft.com/office/officeart/2005/8/layout/process4"/>
    <dgm:cxn modelId="{97F9968E-A9C5-4D1E-BF35-B0EFE2007097}" type="presOf" srcId="{81999FCF-32C3-47F9-961F-5ED5113E2128}" destId="{7F613801-AD98-4737-BC7B-EBDDCC527EC6}" srcOrd="0" destOrd="0" presId="urn:microsoft.com/office/officeart/2005/8/layout/process4"/>
    <dgm:cxn modelId="{78EFAD96-1891-40F1-A3BE-6F94ED5568F6}" type="presOf" srcId="{E475E840-9173-4AA9-8AAA-6F60A9647872}" destId="{DC6A1EBB-AB23-44E6-9CC3-E0F5DBBD6CA6}" srcOrd="0" destOrd="0" presId="urn:microsoft.com/office/officeart/2005/8/layout/process4"/>
    <dgm:cxn modelId="{9AB31499-C1D9-40B5-A68B-786440CE693A}" type="presOf" srcId="{70ECEFAE-3C38-4997-B231-A6DBFDA1907B}" destId="{FEBDF05C-4585-4632-A856-A6986AE6D6BD}" srcOrd="0" destOrd="0" presId="urn:microsoft.com/office/officeart/2005/8/layout/process4"/>
    <dgm:cxn modelId="{BE70649D-619B-412E-809C-2F9A45F678CA}" type="presOf" srcId="{05D3FDAF-8F71-44DA-BD3C-0EE9F242C03D}" destId="{7645B908-79EE-4CE2-A769-EF804B9F7F63}" srcOrd="0" destOrd="0" presId="urn:microsoft.com/office/officeart/2005/8/layout/process4"/>
    <dgm:cxn modelId="{F24389A7-AF26-470F-B7CC-174EFE2A716E}" srcId="{48E8365A-1D69-409C-8AD8-21440B95D6F6}" destId="{F2D1FFB3-D212-4E84-9620-7492D201364D}" srcOrd="7" destOrd="0" parTransId="{499EE79D-58E2-4349-AFC9-2FE4AC1D98ED}" sibTransId="{1C17C56C-567F-4E76-85DF-3613D74A60FE}"/>
    <dgm:cxn modelId="{284CD7A9-07AB-41D6-BE56-51470F7EB716}" srcId="{48E8365A-1D69-409C-8AD8-21440B95D6F6}" destId="{AF5063EF-594F-4612-8FBD-7A4A48FDE1DC}" srcOrd="5" destOrd="0" parTransId="{4951D240-A914-40C0-A2C6-C5510135256D}" sibTransId="{398BD34F-9D64-4C3A-A835-D236FF02AE8E}"/>
    <dgm:cxn modelId="{CFA726B0-115D-4FD9-ABC4-79B1D1DDE36B}" srcId="{48E8365A-1D69-409C-8AD8-21440B95D6F6}" destId="{E475E840-9173-4AA9-8AAA-6F60A9647872}" srcOrd="3" destOrd="0" parTransId="{CF98CC64-A0C5-4AF8-8F4C-B4899AC64A31}" sibTransId="{3A572964-FDD8-42FE-A933-6E0C32B8BCE5}"/>
    <dgm:cxn modelId="{90D823D3-E178-444F-B140-1BDE19704281}" type="presOf" srcId="{4492C229-6BD0-41F2-8A87-191D8F70046D}" destId="{0D7ED145-3D7B-425A-B4D1-F12802DD465B}" srcOrd="0" destOrd="0" presId="urn:microsoft.com/office/officeart/2005/8/layout/process4"/>
    <dgm:cxn modelId="{93B245E8-5D6D-4AD5-8221-26E0B2019731}" type="presOf" srcId="{48E8365A-1D69-409C-8AD8-21440B95D6F6}" destId="{C2131203-73ED-4321-82CF-33097323BA20}" srcOrd="0" destOrd="0" presId="urn:microsoft.com/office/officeart/2005/8/layout/process4"/>
    <dgm:cxn modelId="{49A8C7E8-8A03-49DF-B935-8064FEAF4E66}" srcId="{48E8365A-1D69-409C-8AD8-21440B95D6F6}" destId="{70ECEFAE-3C38-4997-B231-A6DBFDA1907B}" srcOrd="0" destOrd="0" parTransId="{2D560E8A-E4A4-41B2-9870-5955E6A64975}" sibTransId="{0422640C-26E6-4108-984D-D44EE4062936}"/>
    <dgm:cxn modelId="{9CCE928D-9CA4-4C41-BD39-6EAF4DE34427}" type="presParOf" srcId="{C2131203-73ED-4321-82CF-33097323BA20}" destId="{ACE254DB-5889-4F3B-9EC0-1126D479C3DC}" srcOrd="0" destOrd="0" presId="urn:microsoft.com/office/officeart/2005/8/layout/process4"/>
    <dgm:cxn modelId="{47F70731-926C-43DA-83B6-61B6AE25313C}" type="presParOf" srcId="{ACE254DB-5889-4F3B-9EC0-1126D479C3DC}" destId="{449F834B-8884-4851-BE70-95DFAAABB8F5}" srcOrd="0" destOrd="0" presId="urn:microsoft.com/office/officeart/2005/8/layout/process4"/>
    <dgm:cxn modelId="{36545FF7-EB1D-4B09-86B3-D8F7972D8565}" type="presParOf" srcId="{C2131203-73ED-4321-82CF-33097323BA20}" destId="{E54E1B0A-2E91-4F56-B841-2CB31564CD63}" srcOrd="1" destOrd="0" presId="urn:microsoft.com/office/officeart/2005/8/layout/process4"/>
    <dgm:cxn modelId="{B2D978B9-05FE-4210-B9AE-435EB0F95876}" type="presParOf" srcId="{C2131203-73ED-4321-82CF-33097323BA20}" destId="{06876434-5957-4D78-AA84-683754BDBEE6}" srcOrd="2" destOrd="0" presId="urn:microsoft.com/office/officeart/2005/8/layout/process4"/>
    <dgm:cxn modelId="{2E369B5C-8DD6-45A5-A5C3-2B2BB58B628F}" type="presParOf" srcId="{06876434-5957-4D78-AA84-683754BDBEE6}" destId="{2F178479-4C5C-4788-A1A6-694F343F7291}" srcOrd="0" destOrd="0" presId="urn:microsoft.com/office/officeart/2005/8/layout/process4"/>
    <dgm:cxn modelId="{AAC1345D-02F6-4B0F-9436-87999B9C9922}" type="presParOf" srcId="{C2131203-73ED-4321-82CF-33097323BA20}" destId="{EFEA9571-A5F8-4192-969B-12C3E7D4C8E0}" srcOrd="3" destOrd="0" presId="urn:microsoft.com/office/officeart/2005/8/layout/process4"/>
    <dgm:cxn modelId="{F3441AF3-3D8C-46BF-BDA8-13BFA7700050}" type="presParOf" srcId="{C2131203-73ED-4321-82CF-33097323BA20}" destId="{3ECCF418-174F-4771-AB7B-EF9D1FC374D2}" srcOrd="4" destOrd="0" presId="urn:microsoft.com/office/officeart/2005/8/layout/process4"/>
    <dgm:cxn modelId="{241E6FBA-BCEF-4247-94AE-790DDC1B0010}" type="presParOf" srcId="{3ECCF418-174F-4771-AB7B-EF9D1FC374D2}" destId="{3DB72D02-7DEA-4788-BACB-6A4337CA9691}" srcOrd="0" destOrd="0" presId="urn:microsoft.com/office/officeart/2005/8/layout/process4"/>
    <dgm:cxn modelId="{9086B255-A8FB-4BAD-A518-2A38922BF2A9}" type="presParOf" srcId="{C2131203-73ED-4321-82CF-33097323BA20}" destId="{B98938DF-0349-4DC5-8788-91C5381DF3DD}" srcOrd="5" destOrd="0" presId="urn:microsoft.com/office/officeart/2005/8/layout/process4"/>
    <dgm:cxn modelId="{DB693BC0-06A0-4AB2-AF41-B14F1C5CEC3E}" type="presParOf" srcId="{C2131203-73ED-4321-82CF-33097323BA20}" destId="{60EFC524-333A-4C51-858B-48B88295AD25}" srcOrd="6" destOrd="0" presId="urn:microsoft.com/office/officeart/2005/8/layout/process4"/>
    <dgm:cxn modelId="{7AF08A2B-6D1A-48BD-861C-90D0EB01EC01}" type="presParOf" srcId="{60EFC524-333A-4C51-858B-48B88295AD25}" destId="{0D7ED145-3D7B-425A-B4D1-F12802DD465B}" srcOrd="0" destOrd="0" presId="urn:microsoft.com/office/officeart/2005/8/layout/process4"/>
    <dgm:cxn modelId="{80AD9E76-BE4D-46E7-9CD5-37A6296C71D7}" type="presParOf" srcId="{C2131203-73ED-4321-82CF-33097323BA20}" destId="{CDED645B-E02F-4FCB-ACE4-6F0DC62B4133}" srcOrd="7" destOrd="0" presId="urn:microsoft.com/office/officeart/2005/8/layout/process4"/>
    <dgm:cxn modelId="{635B7D8E-A36C-4159-A693-6B2826A72F4D}" type="presParOf" srcId="{C2131203-73ED-4321-82CF-33097323BA20}" destId="{070213C2-60A9-444C-BF19-487AE20B9134}" srcOrd="8" destOrd="0" presId="urn:microsoft.com/office/officeart/2005/8/layout/process4"/>
    <dgm:cxn modelId="{1068B730-E35C-4E23-A2AE-B38BBFA26221}" type="presParOf" srcId="{070213C2-60A9-444C-BF19-487AE20B9134}" destId="{DC6A1EBB-AB23-44E6-9CC3-E0F5DBBD6CA6}" srcOrd="0" destOrd="0" presId="urn:microsoft.com/office/officeart/2005/8/layout/process4"/>
    <dgm:cxn modelId="{5BDB331E-42A4-4743-8480-70118F69F932}" type="presParOf" srcId="{C2131203-73ED-4321-82CF-33097323BA20}" destId="{276FC908-8294-4E89-8F55-44BB8E0ADD02}" srcOrd="9" destOrd="0" presId="urn:microsoft.com/office/officeart/2005/8/layout/process4"/>
    <dgm:cxn modelId="{BE43F101-1C30-4470-B848-B330D8AA34B4}" type="presParOf" srcId="{C2131203-73ED-4321-82CF-33097323BA20}" destId="{07E56F58-F60B-46D5-9423-CD4947BB5F60}" srcOrd="10" destOrd="0" presId="urn:microsoft.com/office/officeart/2005/8/layout/process4"/>
    <dgm:cxn modelId="{A7D00EDF-76A0-4216-94D1-36FFD4FD7E4C}" type="presParOf" srcId="{07E56F58-F60B-46D5-9423-CD4947BB5F60}" destId="{7F613801-AD98-4737-BC7B-EBDDCC527EC6}" srcOrd="0" destOrd="0" presId="urn:microsoft.com/office/officeart/2005/8/layout/process4"/>
    <dgm:cxn modelId="{2AA444BC-81D1-4D05-9544-5032BDABFD35}" type="presParOf" srcId="{C2131203-73ED-4321-82CF-33097323BA20}" destId="{1F44E9BC-1F74-48C1-BF25-68EE84ABF220}" srcOrd="11" destOrd="0" presId="urn:microsoft.com/office/officeart/2005/8/layout/process4"/>
    <dgm:cxn modelId="{235026A2-4A5E-40EB-9B93-1ECB2374C15F}" type="presParOf" srcId="{C2131203-73ED-4321-82CF-33097323BA20}" destId="{C9E1C744-8D20-4975-9482-B07C924EE3B9}" srcOrd="12" destOrd="0" presId="urn:microsoft.com/office/officeart/2005/8/layout/process4"/>
    <dgm:cxn modelId="{4BF3A7F8-60E3-41EA-9582-A283F191C640}" type="presParOf" srcId="{C9E1C744-8D20-4975-9482-B07C924EE3B9}" destId="{7645B908-79EE-4CE2-A769-EF804B9F7F63}" srcOrd="0" destOrd="0" presId="urn:microsoft.com/office/officeart/2005/8/layout/process4"/>
    <dgm:cxn modelId="{7D37D844-4F14-4E9A-BF12-CD5067BAFA76}" type="presParOf" srcId="{C2131203-73ED-4321-82CF-33097323BA20}" destId="{0E28838B-A8A2-4D7C-8D88-AE0C38686C7A}" srcOrd="13" destOrd="0" presId="urn:microsoft.com/office/officeart/2005/8/layout/process4"/>
    <dgm:cxn modelId="{F183159D-A9A5-4A04-B050-FA91DE11749E}" type="presParOf" srcId="{C2131203-73ED-4321-82CF-33097323BA20}" destId="{0A8861BC-0EC5-41EB-87C8-B464935B2591}" srcOrd="14" destOrd="0" presId="urn:microsoft.com/office/officeart/2005/8/layout/process4"/>
    <dgm:cxn modelId="{2F543491-1C3C-414D-8A5D-8DA8AC465B74}" type="presParOf" srcId="{0A8861BC-0EC5-41EB-87C8-B464935B2591}" destId="{FEBDF05C-4585-4632-A856-A6986AE6D6BD}" srcOrd="0" destOrd="0" presId="urn:microsoft.com/office/officeart/2005/8/layout/process4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8E8365A-1D69-409C-8AD8-21440B95D6F6}" type="doc">
      <dgm:prSet loTypeId="urn:microsoft.com/office/officeart/2005/8/layout/process4" loCatId="process" qsTypeId="urn:microsoft.com/office/officeart/2005/8/quickstyle/simple1" qsCatId="simple" csTypeId="urn:microsoft.com/office/officeart/2005/8/colors/accent4_1" csCatId="accent4" phldr="1"/>
      <dgm:spPr/>
    </dgm:pt>
    <dgm:pt modelId="{70ECEFAE-3C38-4997-B231-A6DBFDA1907B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Approve requisition &amp; assign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2D560E8A-E4A4-41B2-9870-5955E6A64975}" type="parTrans" cxnId="{49A8C7E8-8A03-49DF-B935-8064FEAF4E66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0422640C-26E6-4108-984D-D44EE4062936}" type="sibTrans" cxnId="{49A8C7E8-8A03-49DF-B935-8064FEAF4E66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05D3FDAF-8F71-44DA-BD3C-0EE9F242C03D}">
      <dgm:prSet phldrT="[Text]" custT="1"/>
      <dgm:spPr/>
      <dgm:t>
        <a:bodyPr/>
        <a:lstStyle/>
        <a:p>
          <a:r>
            <a:rPr lang="en-US" sz="1600" b="1" dirty="0">
              <a:latin typeface="Gill Sans MT" panose="020B0502020104020203" pitchFamily="34" charset="0"/>
            </a:rPr>
            <a:t>Draft posting &amp; advertising</a:t>
          </a:r>
        </a:p>
      </dgm:t>
    </dgm:pt>
    <dgm:pt modelId="{D6CE0C56-4A5A-4A22-A8EB-D9E638694EC5}" type="parTrans" cxnId="{25980633-D2EF-4ADF-B669-D296ECDDB217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C3BC4B0D-38DB-4555-A547-4F724A356878}" type="sibTrans" cxnId="{25980633-D2EF-4ADF-B669-D296ECDDB217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81999FCF-32C3-47F9-961F-5ED5113E2128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Update exam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0D220B36-C3F5-45BC-B352-58FB8BE13E91}" type="parTrans" cxnId="{DCE6E96D-5EEA-46A8-9561-CC1C3C93E71C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7456E4E4-6B3C-4543-BE58-7B6BFDA82923}" type="sibTrans" cxnId="{DCE6E96D-5EEA-46A8-9561-CC1C3C93E71C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E475E840-9173-4AA9-8AAA-6F60A9647872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Screening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CF98CC64-A0C5-4AF8-8F4C-B4899AC64A31}" type="parTrans" cxnId="{CFA726B0-115D-4FD9-ABC4-79B1D1DDE36B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3A572964-FDD8-42FE-A933-6E0C32B8BCE5}" type="sibTrans" cxnId="{CFA726B0-115D-4FD9-ABC4-79B1D1DDE36B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4492C229-6BD0-41F2-8A87-191D8F70046D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Administer exam(s)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8B5C3D30-F9ED-4110-867A-FD90576CC6FA}" type="parTrans" cxnId="{43D7254F-54CE-41AA-AEA1-2D852405785A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601FA159-AE0F-486C-9C84-EF7AF82E8C37}" type="sibTrans" cxnId="{43D7254F-54CE-41AA-AEA1-2D852405785A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AF5063EF-594F-4612-8FBD-7A4A48FDE1DC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Eligible list &amp; referral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4951D240-A914-40C0-A2C6-C5510135256D}" type="parTrans" cxnId="{284CD7A9-07AB-41D6-BE56-51470F7EB716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398BD34F-9D64-4C3A-A835-D236FF02AE8E}" type="sibTrans" cxnId="{284CD7A9-07AB-41D6-BE56-51470F7EB716}">
      <dgm:prSet/>
      <dgm:spPr/>
      <dgm:t>
        <a:bodyPr/>
        <a:lstStyle/>
        <a:p>
          <a:endParaRPr lang="en-US" sz="1600" b="1">
            <a:solidFill>
              <a:schemeClr val="tx1"/>
            </a:solidFill>
          </a:endParaRPr>
        </a:p>
      </dgm:t>
    </dgm:pt>
    <dgm:pt modelId="{F2D1FFB3-D212-4E84-9620-7492D201364D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Criminal background / DL checks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499EE79D-58E2-4349-AFC9-2FE4AC1D98ED}" type="parTrans" cxnId="{F24389A7-AF26-470F-B7CC-174EFE2A716E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1C17C56C-567F-4E76-85DF-3613D74A60FE}" type="sibTrans" cxnId="{F24389A7-AF26-470F-B7CC-174EFE2A716E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46C8530C-1BF5-40A3-AEFB-0687897B78B6}">
      <dgm:prSet phldrT="[Text]" custT="1"/>
      <dgm:spPr/>
      <dgm:t>
        <a:bodyPr/>
        <a:lstStyle/>
        <a:p>
          <a:r>
            <a:rPr lang="en-US" sz="1600" b="1">
              <a:latin typeface="Gill Sans MT" panose="020B0502020104020203" pitchFamily="34" charset="0"/>
            </a:rPr>
            <a:t>Approves hire; generates PA</a:t>
          </a:r>
          <a:endParaRPr lang="en-US" sz="1600" b="1" dirty="0">
            <a:latin typeface="Gill Sans MT" panose="020B0502020104020203" pitchFamily="34" charset="0"/>
          </a:endParaRPr>
        </a:p>
      </dgm:t>
    </dgm:pt>
    <dgm:pt modelId="{530D2554-503A-45FC-B8D8-35A46430B588}" type="parTrans" cxnId="{25085375-A96D-44F1-B4A8-28FF0509917E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B3998FAE-937B-4E3E-A0E8-F14CDD4F6074}" type="sibTrans" cxnId="{25085375-A96D-44F1-B4A8-28FF0509917E}">
      <dgm:prSet/>
      <dgm:spPr/>
      <dgm:t>
        <a:bodyPr/>
        <a:lstStyle/>
        <a:p>
          <a:endParaRPr lang="en-US" sz="1600">
            <a:solidFill>
              <a:schemeClr val="tx1"/>
            </a:solidFill>
          </a:endParaRPr>
        </a:p>
      </dgm:t>
    </dgm:pt>
    <dgm:pt modelId="{C2131203-73ED-4321-82CF-33097323BA20}" type="pres">
      <dgm:prSet presAssocID="{48E8365A-1D69-409C-8AD8-21440B95D6F6}" presName="Name0" presStyleCnt="0">
        <dgm:presLayoutVars>
          <dgm:dir/>
          <dgm:animLvl val="lvl"/>
          <dgm:resizeHandles val="exact"/>
        </dgm:presLayoutVars>
      </dgm:prSet>
      <dgm:spPr/>
    </dgm:pt>
    <dgm:pt modelId="{D400DE16-A8BC-45EB-8470-214892BFB37E}" type="pres">
      <dgm:prSet presAssocID="{46C8530C-1BF5-40A3-AEFB-0687897B78B6}" presName="boxAndChildren" presStyleCnt="0"/>
      <dgm:spPr/>
    </dgm:pt>
    <dgm:pt modelId="{EF76200E-E89B-4957-BC5E-805F79E95B89}" type="pres">
      <dgm:prSet presAssocID="{46C8530C-1BF5-40A3-AEFB-0687897B78B6}" presName="parentTextBox" presStyleLbl="node1" presStyleIdx="0" presStyleCnt="8"/>
      <dgm:spPr/>
    </dgm:pt>
    <dgm:pt modelId="{5B5235DF-512D-4381-8A5A-8907BBAFD3FD}" type="pres">
      <dgm:prSet presAssocID="{1C17C56C-567F-4E76-85DF-3613D74A60FE}" presName="sp" presStyleCnt="0"/>
      <dgm:spPr/>
    </dgm:pt>
    <dgm:pt modelId="{0C2D58F1-02A4-4718-9C21-ECC1C51C562C}" type="pres">
      <dgm:prSet presAssocID="{F2D1FFB3-D212-4E84-9620-7492D201364D}" presName="arrowAndChildren" presStyleCnt="0"/>
      <dgm:spPr/>
    </dgm:pt>
    <dgm:pt modelId="{AC020CC2-E5A3-45F2-8063-AF31A5501875}" type="pres">
      <dgm:prSet presAssocID="{F2D1FFB3-D212-4E84-9620-7492D201364D}" presName="parentTextArrow" presStyleLbl="node1" presStyleIdx="1" presStyleCnt="8"/>
      <dgm:spPr/>
    </dgm:pt>
    <dgm:pt modelId="{EFEA9571-A5F8-4192-969B-12C3E7D4C8E0}" type="pres">
      <dgm:prSet presAssocID="{398BD34F-9D64-4C3A-A835-D236FF02AE8E}" presName="sp" presStyleCnt="0"/>
      <dgm:spPr/>
    </dgm:pt>
    <dgm:pt modelId="{3ECCF418-174F-4771-AB7B-EF9D1FC374D2}" type="pres">
      <dgm:prSet presAssocID="{AF5063EF-594F-4612-8FBD-7A4A48FDE1DC}" presName="arrowAndChildren" presStyleCnt="0"/>
      <dgm:spPr/>
    </dgm:pt>
    <dgm:pt modelId="{3DB72D02-7DEA-4788-BACB-6A4337CA9691}" type="pres">
      <dgm:prSet presAssocID="{AF5063EF-594F-4612-8FBD-7A4A48FDE1DC}" presName="parentTextArrow" presStyleLbl="node1" presStyleIdx="2" presStyleCnt="8"/>
      <dgm:spPr/>
    </dgm:pt>
    <dgm:pt modelId="{B98938DF-0349-4DC5-8788-91C5381DF3DD}" type="pres">
      <dgm:prSet presAssocID="{601FA159-AE0F-486C-9C84-EF7AF82E8C37}" presName="sp" presStyleCnt="0"/>
      <dgm:spPr/>
    </dgm:pt>
    <dgm:pt modelId="{60EFC524-333A-4C51-858B-48B88295AD25}" type="pres">
      <dgm:prSet presAssocID="{4492C229-6BD0-41F2-8A87-191D8F70046D}" presName="arrowAndChildren" presStyleCnt="0"/>
      <dgm:spPr/>
    </dgm:pt>
    <dgm:pt modelId="{0D7ED145-3D7B-425A-B4D1-F12802DD465B}" type="pres">
      <dgm:prSet presAssocID="{4492C229-6BD0-41F2-8A87-191D8F70046D}" presName="parentTextArrow" presStyleLbl="node1" presStyleIdx="3" presStyleCnt="8"/>
      <dgm:spPr/>
    </dgm:pt>
    <dgm:pt modelId="{CDED645B-E02F-4FCB-ACE4-6F0DC62B4133}" type="pres">
      <dgm:prSet presAssocID="{3A572964-FDD8-42FE-A933-6E0C32B8BCE5}" presName="sp" presStyleCnt="0"/>
      <dgm:spPr/>
    </dgm:pt>
    <dgm:pt modelId="{070213C2-60A9-444C-BF19-487AE20B9134}" type="pres">
      <dgm:prSet presAssocID="{E475E840-9173-4AA9-8AAA-6F60A9647872}" presName="arrowAndChildren" presStyleCnt="0"/>
      <dgm:spPr/>
    </dgm:pt>
    <dgm:pt modelId="{DC6A1EBB-AB23-44E6-9CC3-E0F5DBBD6CA6}" type="pres">
      <dgm:prSet presAssocID="{E475E840-9173-4AA9-8AAA-6F60A9647872}" presName="parentTextArrow" presStyleLbl="node1" presStyleIdx="4" presStyleCnt="8"/>
      <dgm:spPr/>
    </dgm:pt>
    <dgm:pt modelId="{276FC908-8294-4E89-8F55-44BB8E0ADD02}" type="pres">
      <dgm:prSet presAssocID="{7456E4E4-6B3C-4543-BE58-7B6BFDA82923}" presName="sp" presStyleCnt="0"/>
      <dgm:spPr/>
    </dgm:pt>
    <dgm:pt modelId="{07E56F58-F60B-46D5-9423-CD4947BB5F60}" type="pres">
      <dgm:prSet presAssocID="{81999FCF-32C3-47F9-961F-5ED5113E2128}" presName="arrowAndChildren" presStyleCnt="0"/>
      <dgm:spPr/>
    </dgm:pt>
    <dgm:pt modelId="{7F613801-AD98-4737-BC7B-EBDDCC527EC6}" type="pres">
      <dgm:prSet presAssocID="{81999FCF-32C3-47F9-961F-5ED5113E2128}" presName="parentTextArrow" presStyleLbl="node1" presStyleIdx="5" presStyleCnt="8"/>
      <dgm:spPr/>
    </dgm:pt>
    <dgm:pt modelId="{1F44E9BC-1F74-48C1-BF25-68EE84ABF220}" type="pres">
      <dgm:prSet presAssocID="{C3BC4B0D-38DB-4555-A547-4F724A356878}" presName="sp" presStyleCnt="0"/>
      <dgm:spPr/>
    </dgm:pt>
    <dgm:pt modelId="{C9E1C744-8D20-4975-9482-B07C924EE3B9}" type="pres">
      <dgm:prSet presAssocID="{05D3FDAF-8F71-44DA-BD3C-0EE9F242C03D}" presName="arrowAndChildren" presStyleCnt="0"/>
      <dgm:spPr/>
    </dgm:pt>
    <dgm:pt modelId="{7645B908-79EE-4CE2-A769-EF804B9F7F63}" type="pres">
      <dgm:prSet presAssocID="{05D3FDAF-8F71-44DA-BD3C-0EE9F242C03D}" presName="parentTextArrow" presStyleLbl="node1" presStyleIdx="6" presStyleCnt="8"/>
      <dgm:spPr/>
    </dgm:pt>
    <dgm:pt modelId="{0E28838B-A8A2-4D7C-8D88-AE0C38686C7A}" type="pres">
      <dgm:prSet presAssocID="{0422640C-26E6-4108-984D-D44EE4062936}" presName="sp" presStyleCnt="0"/>
      <dgm:spPr/>
    </dgm:pt>
    <dgm:pt modelId="{0A8861BC-0EC5-41EB-87C8-B464935B2591}" type="pres">
      <dgm:prSet presAssocID="{70ECEFAE-3C38-4997-B231-A6DBFDA1907B}" presName="arrowAndChildren" presStyleCnt="0"/>
      <dgm:spPr/>
    </dgm:pt>
    <dgm:pt modelId="{FEBDF05C-4585-4632-A856-A6986AE6D6BD}" type="pres">
      <dgm:prSet presAssocID="{70ECEFAE-3C38-4997-B231-A6DBFDA1907B}" presName="parentTextArrow" presStyleLbl="node1" presStyleIdx="7" presStyleCnt="8"/>
      <dgm:spPr/>
    </dgm:pt>
  </dgm:ptLst>
  <dgm:cxnLst>
    <dgm:cxn modelId="{23A1B51B-B70E-4853-B064-CF01D95D0E59}" type="presOf" srcId="{AF5063EF-594F-4612-8FBD-7A4A48FDE1DC}" destId="{3DB72D02-7DEA-4788-BACB-6A4337CA9691}" srcOrd="0" destOrd="0" presId="urn:microsoft.com/office/officeart/2005/8/layout/process4"/>
    <dgm:cxn modelId="{25980633-D2EF-4ADF-B669-D296ECDDB217}" srcId="{48E8365A-1D69-409C-8AD8-21440B95D6F6}" destId="{05D3FDAF-8F71-44DA-BD3C-0EE9F242C03D}" srcOrd="1" destOrd="0" parTransId="{D6CE0C56-4A5A-4A22-A8EB-D9E638694EC5}" sibTransId="{C3BC4B0D-38DB-4555-A547-4F724A356878}"/>
    <dgm:cxn modelId="{DCE6E96D-5EEA-46A8-9561-CC1C3C93E71C}" srcId="{48E8365A-1D69-409C-8AD8-21440B95D6F6}" destId="{81999FCF-32C3-47F9-961F-5ED5113E2128}" srcOrd="2" destOrd="0" parTransId="{0D220B36-C3F5-45BC-B352-58FB8BE13E91}" sibTransId="{7456E4E4-6B3C-4543-BE58-7B6BFDA82923}"/>
    <dgm:cxn modelId="{43D7254F-54CE-41AA-AEA1-2D852405785A}" srcId="{48E8365A-1D69-409C-8AD8-21440B95D6F6}" destId="{4492C229-6BD0-41F2-8A87-191D8F70046D}" srcOrd="4" destOrd="0" parTransId="{8B5C3D30-F9ED-4110-867A-FD90576CC6FA}" sibTransId="{601FA159-AE0F-486C-9C84-EF7AF82E8C37}"/>
    <dgm:cxn modelId="{25085375-A96D-44F1-B4A8-28FF0509917E}" srcId="{48E8365A-1D69-409C-8AD8-21440B95D6F6}" destId="{46C8530C-1BF5-40A3-AEFB-0687897B78B6}" srcOrd="7" destOrd="0" parTransId="{530D2554-503A-45FC-B8D8-35A46430B588}" sibTransId="{B3998FAE-937B-4E3E-A0E8-F14CDD4F6074}"/>
    <dgm:cxn modelId="{97F9968E-A9C5-4D1E-BF35-B0EFE2007097}" type="presOf" srcId="{81999FCF-32C3-47F9-961F-5ED5113E2128}" destId="{7F613801-AD98-4737-BC7B-EBDDCC527EC6}" srcOrd="0" destOrd="0" presId="urn:microsoft.com/office/officeart/2005/8/layout/process4"/>
    <dgm:cxn modelId="{78EFAD96-1891-40F1-A3BE-6F94ED5568F6}" type="presOf" srcId="{E475E840-9173-4AA9-8AAA-6F60A9647872}" destId="{DC6A1EBB-AB23-44E6-9CC3-E0F5DBBD6CA6}" srcOrd="0" destOrd="0" presId="urn:microsoft.com/office/officeart/2005/8/layout/process4"/>
    <dgm:cxn modelId="{ABA0BF96-D92F-4231-9F45-F7B1A6909FEB}" type="presOf" srcId="{F2D1FFB3-D212-4E84-9620-7492D201364D}" destId="{AC020CC2-E5A3-45F2-8063-AF31A5501875}" srcOrd="0" destOrd="0" presId="urn:microsoft.com/office/officeart/2005/8/layout/process4"/>
    <dgm:cxn modelId="{9AB31499-C1D9-40B5-A68B-786440CE693A}" type="presOf" srcId="{70ECEFAE-3C38-4997-B231-A6DBFDA1907B}" destId="{FEBDF05C-4585-4632-A856-A6986AE6D6BD}" srcOrd="0" destOrd="0" presId="urn:microsoft.com/office/officeart/2005/8/layout/process4"/>
    <dgm:cxn modelId="{37C28399-4BCF-4711-8B3F-19CBB219B1D4}" type="presOf" srcId="{46C8530C-1BF5-40A3-AEFB-0687897B78B6}" destId="{EF76200E-E89B-4957-BC5E-805F79E95B89}" srcOrd="0" destOrd="0" presId="urn:microsoft.com/office/officeart/2005/8/layout/process4"/>
    <dgm:cxn modelId="{BE70649D-619B-412E-809C-2F9A45F678CA}" type="presOf" srcId="{05D3FDAF-8F71-44DA-BD3C-0EE9F242C03D}" destId="{7645B908-79EE-4CE2-A769-EF804B9F7F63}" srcOrd="0" destOrd="0" presId="urn:microsoft.com/office/officeart/2005/8/layout/process4"/>
    <dgm:cxn modelId="{F24389A7-AF26-470F-B7CC-174EFE2A716E}" srcId="{48E8365A-1D69-409C-8AD8-21440B95D6F6}" destId="{F2D1FFB3-D212-4E84-9620-7492D201364D}" srcOrd="6" destOrd="0" parTransId="{499EE79D-58E2-4349-AFC9-2FE4AC1D98ED}" sibTransId="{1C17C56C-567F-4E76-85DF-3613D74A60FE}"/>
    <dgm:cxn modelId="{284CD7A9-07AB-41D6-BE56-51470F7EB716}" srcId="{48E8365A-1D69-409C-8AD8-21440B95D6F6}" destId="{AF5063EF-594F-4612-8FBD-7A4A48FDE1DC}" srcOrd="5" destOrd="0" parTransId="{4951D240-A914-40C0-A2C6-C5510135256D}" sibTransId="{398BD34F-9D64-4C3A-A835-D236FF02AE8E}"/>
    <dgm:cxn modelId="{CFA726B0-115D-4FD9-ABC4-79B1D1DDE36B}" srcId="{48E8365A-1D69-409C-8AD8-21440B95D6F6}" destId="{E475E840-9173-4AA9-8AAA-6F60A9647872}" srcOrd="3" destOrd="0" parTransId="{CF98CC64-A0C5-4AF8-8F4C-B4899AC64A31}" sibTransId="{3A572964-FDD8-42FE-A933-6E0C32B8BCE5}"/>
    <dgm:cxn modelId="{90D823D3-E178-444F-B140-1BDE19704281}" type="presOf" srcId="{4492C229-6BD0-41F2-8A87-191D8F70046D}" destId="{0D7ED145-3D7B-425A-B4D1-F12802DD465B}" srcOrd="0" destOrd="0" presId="urn:microsoft.com/office/officeart/2005/8/layout/process4"/>
    <dgm:cxn modelId="{93B245E8-5D6D-4AD5-8221-26E0B2019731}" type="presOf" srcId="{48E8365A-1D69-409C-8AD8-21440B95D6F6}" destId="{C2131203-73ED-4321-82CF-33097323BA20}" srcOrd="0" destOrd="0" presId="urn:microsoft.com/office/officeart/2005/8/layout/process4"/>
    <dgm:cxn modelId="{49A8C7E8-8A03-49DF-B935-8064FEAF4E66}" srcId="{48E8365A-1D69-409C-8AD8-21440B95D6F6}" destId="{70ECEFAE-3C38-4997-B231-A6DBFDA1907B}" srcOrd="0" destOrd="0" parTransId="{2D560E8A-E4A4-41B2-9870-5955E6A64975}" sibTransId="{0422640C-26E6-4108-984D-D44EE4062936}"/>
    <dgm:cxn modelId="{A900A59C-FFA5-4FD1-9737-452BA4E0D30A}" type="presParOf" srcId="{C2131203-73ED-4321-82CF-33097323BA20}" destId="{D400DE16-A8BC-45EB-8470-214892BFB37E}" srcOrd="0" destOrd="0" presId="urn:microsoft.com/office/officeart/2005/8/layout/process4"/>
    <dgm:cxn modelId="{F961AEE5-4B37-4302-9DC8-35F7C9A5F15F}" type="presParOf" srcId="{D400DE16-A8BC-45EB-8470-214892BFB37E}" destId="{EF76200E-E89B-4957-BC5E-805F79E95B89}" srcOrd="0" destOrd="0" presId="urn:microsoft.com/office/officeart/2005/8/layout/process4"/>
    <dgm:cxn modelId="{AFC6AAC2-272B-49EE-A8CE-16B4BD9EFA56}" type="presParOf" srcId="{C2131203-73ED-4321-82CF-33097323BA20}" destId="{5B5235DF-512D-4381-8A5A-8907BBAFD3FD}" srcOrd="1" destOrd="0" presId="urn:microsoft.com/office/officeart/2005/8/layout/process4"/>
    <dgm:cxn modelId="{E2189712-3A39-4787-A25D-AC9B1ABF3492}" type="presParOf" srcId="{C2131203-73ED-4321-82CF-33097323BA20}" destId="{0C2D58F1-02A4-4718-9C21-ECC1C51C562C}" srcOrd="2" destOrd="0" presId="urn:microsoft.com/office/officeart/2005/8/layout/process4"/>
    <dgm:cxn modelId="{AD22B250-7DE9-45CC-A3BB-90C79D2CEC8B}" type="presParOf" srcId="{0C2D58F1-02A4-4718-9C21-ECC1C51C562C}" destId="{AC020CC2-E5A3-45F2-8063-AF31A5501875}" srcOrd="0" destOrd="0" presId="urn:microsoft.com/office/officeart/2005/8/layout/process4"/>
    <dgm:cxn modelId="{AAC1345D-02F6-4B0F-9436-87999B9C9922}" type="presParOf" srcId="{C2131203-73ED-4321-82CF-33097323BA20}" destId="{EFEA9571-A5F8-4192-969B-12C3E7D4C8E0}" srcOrd="3" destOrd="0" presId="urn:microsoft.com/office/officeart/2005/8/layout/process4"/>
    <dgm:cxn modelId="{F3441AF3-3D8C-46BF-BDA8-13BFA7700050}" type="presParOf" srcId="{C2131203-73ED-4321-82CF-33097323BA20}" destId="{3ECCF418-174F-4771-AB7B-EF9D1FC374D2}" srcOrd="4" destOrd="0" presId="urn:microsoft.com/office/officeart/2005/8/layout/process4"/>
    <dgm:cxn modelId="{241E6FBA-BCEF-4247-94AE-790DDC1B0010}" type="presParOf" srcId="{3ECCF418-174F-4771-AB7B-EF9D1FC374D2}" destId="{3DB72D02-7DEA-4788-BACB-6A4337CA9691}" srcOrd="0" destOrd="0" presId="urn:microsoft.com/office/officeart/2005/8/layout/process4"/>
    <dgm:cxn modelId="{9086B255-A8FB-4BAD-A518-2A38922BF2A9}" type="presParOf" srcId="{C2131203-73ED-4321-82CF-33097323BA20}" destId="{B98938DF-0349-4DC5-8788-91C5381DF3DD}" srcOrd="5" destOrd="0" presId="urn:microsoft.com/office/officeart/2005/8/layout/process4"/>
    <dgm:cxn modelId="{DB693BC0-06A0-4AB2-AF41-B14F1C5CEC3E}" type="presParOf" srcId="{C2131203-73ED-4321-82CF-33097323BA20}" destId="{60EFC524-333A-4C51-858B-48B88295AD25}" srcOrd="6" destOrd="0" presId="urn:microsoft.com/office/officeart/2005/8/layout/process4"/>
    <dgm:cxn modelId="{7AF08A2B-6D1A-48BD-861C-90D0EB01EC01}" type="presParOf" srcId="{60EFC524-333A-4C51-858B-48B88295AD25}" destId="{0D7ED145-3D7B-425A-B4D1-F12802DD465B}" srcOrd="0" destOrd="0" presId="urn:microsoft.com/office/officeart/2005/8/layout/process4"/>
    <dgm:cxn modelId="{80AD9E76-BE4D-46E7-9CD5-37A6296C71D7}" type="presParOf" srcId="{C2131203-73ED-4321-82CF-33097323BA20}" destId="{CDED645B-E02F-4FCB-ACE4-6F0DC62B4133}" srcOrd="7" destOrd="0" presId="urn:microsoft.com/office/officeart/2005/8/layout/process4"/>
    <dgm:cxn modelId="{635B7D8E-A36C-4159-A693-6B2826A72F4D}" type="presParOf" srcId="{C2131203-73ED-4321-82CF-33097323BA20}" destId="{070213C2-60A9-444C-BF19-487AE20B9134}" srcOrd="8" destOrd="0" presId="urn:microsoft.com/office/officeart/2005/8/layout/process4"/>
    <dgm:cxn modelId="{1068B730-E35C-4E23-A2AE-B38BBFA26221}" type="presParOf" srcId="{070213C2-60A9-444C-BF19-487AE20B9134}" destId="{DC6A1EBB-AB23-44E6-9CC3-E0F5DBBD6CA6}" srcOrd="0" destOrd="0" presId="urn:microsoft.com/office/officeart/2005/8/layout/process4"/>
    <dgm:cxn modelId="{5BDB331E-42A4-4743-8480-70118F69F932}" type="presParOf" srcId="{C2131203-73ED-4321-82CF-33097323BA20}" destId="{276FC908-8294-4E89-8F55-44BB8E0ADD02}" srcOrd="9" destOrd="0" presId="urn:microsoft.com/office/officeart/2005/8/layout/process4"/>
    <dgm:cxn modelId="{BE43F101-1C30-4470-B848-B330D8AA34B4}" type="presParOf" srcId="{C2131203-73ED-4321-82CF-33097323BA20}" destId="{07E56F58-F60B-46D5-9423-CD4947BB5F60}" srcOrd="10" destOrd="0" presId="urn:microsoft.com/office/officeart/2005/8/layout/process4"/>
    <dgm:cxn modelId="{A7D00EDF-76A0-4216-94D1-36FFD4FD7E4C}" type="presParOf" srcId="{07E56F58-F60B-46D5-9423-CD4947BB5F60}" destId="{7F613801-AD98-4737-BC7B-EBDDCC527EC6}" srcOrd="0" destOrd="0" presId="urn:microsoft.com/office/officeart/2005/8/layout/process4"/>
    <dgm:cxn modelId="{2AA444BC-81D1-4D05-9544-5032BDABFD35}" type="presParOf" srcId="{C2131203-73ED-4321-82CF-33097323BA20}" destId="{1F44E9BC-1F74-48C1-BF25-68EE84ABF220}" srcOrd="11" destOrd="0" presId="urn:microsoft.com/office/officeart/2005/8/layout/process4"/>
    <dgm:cxn modelId="{235026A2-4A5E-40EB-9B93-1ECB2374C15F}" type="presParOf" srcId="{C2131203-73ED-4321-82CF-33097323BA20}" destId="{C9E1C744-8D20-4975-9482-B07C924EE3B9}" srcOrd="12" destOrd="0" presId="urn:microsoft.com/office/officeart/2005/8/layout/process4"/>
    <dgm:cxn modelId="{4BF3A7F8-60E3-41EA-9582-A283F191C640}" type="presParOf" srcId="{C9E1C744-8D20-4975-9482-B07C924EE3B9}" destId="{7645B908-79EE-4CE2-A769-EF804B9F7F63}" srcOrd="0" destOrd="0" presId="urn:microsoft.com/office/officeart/2005/8/layout/process4"/>
    <dgm:cxn modelId="{7D37D844-4F14-4E9A-BF12-CD5067BAFA76}" type="presParOf" srcId="{C2131203-73ED-4321-82CF-33097323BA20}" destId="{0E28838B-A8A2-4D7C-8D88-AE0C38686C7A}" srcOrd="13" destOrd="0" presId="urn:microsoft.com/office/officeart/2005/8/layout/process4"/>
    <dgm:cxn modelId="{F183159D-A9A5-4A04-B050-FA91DE11749E}" type="presParOf" srcId="{C2131203-73ED-4321-82CF-33097323BA20}" destId="{0A8861BC-0EC5-41EB-87C8-B464935B2591}" srcOrd="14" destOrd="0" presId="urn:microsoft.com/office/officeart/2005/8/layout/process4"/>
    <dgm:cxn modelId="{2F543491-1C3C-414D-8A5D-8DA8AC465B74}" type="presParOf" srcId="{0A8861BC-0EC5-41EB-87C8-B464935B2591}" destId="{FEBDF05C-4585-4632-A856-A6986AE6D6BD}" srcOrd="0" destOrd="0" presId="urn:microsoft.com/office/officeart/2005/8/layout/process4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F834B-8884-4851-BE70-95DFAAABB8F5}">
      <dsp:nvSpPr>
        <dsp:cNvPr id="0" name=""/>
        <dsp:cNvSpPr/>
      </dsp:nvSpPr>
      <dsp:spPr>
        <a:xfrm>
          <a:off x="0" y="5408660"/>
          <a:ext cx="4120573" cy="50712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Official offer; close out NEOGOV; send notices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>
        <a:off x="0" y="5408660"/>
        <a:ext cx="4120573" cy="507128"/>
      </dsp:txXfrm>
    </dsp:sp>
    <dsp:sp modelId="{2F178479-4C5C-4788-A1A6-694F343F7291}">
      <dsp:nvSpPr>
        <dsp:cNvPr id="0" name=""/>
        <dsp:cNvSpPr/>
      </dsp:nvSpPr>
      <dsp:spPr>
        <a:xfrm rot="10800000">
          <a:off x="0" y="4636303"/>
          <a:ext cx="4120573" cy="779964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Reference checks; conditional offer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 rot="10800000">
        <a:off x="0" y="4636303"/>
        <a:ext cx="4120573" cy="506797"/>
      </dsp:txXfrm>
    </dsp:sp>
    <dsp:sp modelId="{3DB72D02-7DEA-4788-BACB-6A4337CA9691}">
      <dsp:nvSpPr>
        <dsp:cNvPr id="0" name=""/>
        <dsp:cNvSpPr/>
      </dsp:nvSpPr>
      <dsp:spPr>
        <a:xfrm rot="10800000">
          <a:off x="0" y="3863946"/>
          <a:ext cx="4120573" cy="779964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Interview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 rot="10800000">
        <a:off x="0" y="3863946"/>
        <a:ext cx="4120573" cy="506797"/>
      </dsp:txXfrm>
    </dsp:sp>
    <dsp:sp modelId="{0D7ED145-3D7B-425A-B4D1-F12802DD465B}">
      <dsp:nvSpPr>
        <dsp:cNvPr id="0" name=""/>
        <dsp:cNvSpPr/>
      </dsp:nvSpPr>
      <dsp:spPr>
        <a:xfrm rot="10800000">
          <a:off x="0" y="3091588"/>
          <a:ext cx="4120573" cy="779964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Select raters/panel members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 rot="10800000">
        <a:off x="0" y="3091588"/>
        <a:ext cx="4120573" cy="506797"/>
      </dsp:txXfrm>
    </dsp:sp>
    <dsp:sp modelId="{DC6A1EBB-AB23-44E6-9CC3-E0F5DBBD6CA6}">
      <dsp:nvSpPr>
        <dsp:cNvPr id="0" name=""/>
        <dsp:cNvSpPr/>
      </dsp:nvSpPr>
      <dsp:spPr>
        <a:xfrm rot="10800000">
          <a:off x="0" y="2319231"/>
          <a:ext cx="4120573" cy="779964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Assist with screening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 rot="10800000">
        <a:off x="0" y="2319231"/>
        <a:ext cx="4120573" cy="506797"/>
      </dsp:txXfrm>
    </dsp:sp>
    <dsp:sp modelId="{7F613801-AD98-4737-BC7B-EBDDCC527EC6}">
      <dsp:nvSpPr>
        <dsp:cNvPr id="0" name=""/>
        <dsp:cNvSpPr/>
      </dsp:nvSpPr>
      <dsp:spPr>
        <a:xfrm rot="10800000">
          <a:off x="0" y="1546873"/>
          <a:ext cx="4120573" cy="779964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Develop / revise exam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 rot="10800000">
        <a:off x="0" y="1546873"/>
        <a:ext cx="4120573" cy="506797"/>
      </dsp:txXfrm>
    </dsp:sp>
    <dsp:sp modelId="{7645B908-79EE-4CE2-A769-EF804B9F7F63}">
      <dsp:nvSpPr>
        <dsp:cNvPr id="0" name=""/>
        <dsp:cNvSpPr/>
      </dsp:nvSpPr>
      <dsp:spPr>
        <a:xfrm rot="10800000">
          <a:off x="0" y="774516"/>
          <a:ext cx="4120573" cy="779964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Gill Sans MT" panose="020B0502020104020203" pitchFamily="34" charset="0"/>
            </a:rPr>
            <a:t>Review posting; Create supplemental questions;  advertising sources</a:t>
          </a:r>
        </a:p>
      </dsp:txBody>
      <dsp:txXfrm rot="10800000">
        <a:off x="0" y="774516"/>
        <a:ext cx="4120573" cy="506797"/>
      </dsp:txXfrm>
    </dsp:sp>
    <dsp:sp modelId="{FEBDF05C-4585-4632-A856-A6986AE6D6BD}">
      <dsp:nvSpPr>
        <dsp:cNvPr id="0" name=""/>
        <dsp:cNvSpPr/>
      </dsp:nvSpPr>
      <dsp:spPr>
        <a:xfrm rot="10800000">
          <a:off x="0" y="2159"/>
          <a:ext cx="4120573" cy="779964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Gill Sans MT" panose="020B0502020104020203" pitchFamily="34" charset="0"/>
            </a:rPr>
            <a:t>Equitable Hiring Plan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Gill Sans MT" panose="020B0502020104020203" pitchFamily="34" charset="0"/>
            </a:rPr>
            <a:t>Create requisition with updated PD</a:t>
          </a:r>
        </a:p>
      </dsp:txBody>
      <dsp:txXfrm rot="10800000">
        <a:off x="0" y="2159"/>
        <a:ext cx="4120573" cy="50679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76200E-E89B-4957-BC5E-805F79E95B89}">
      <dsp:nvSpPr>
        <dsp:cNvPr id="0" name=""/>
        <dsp:cNvSpPr/>
      </dsp:nvSpPr>
      <dsp:spPr>
        <a:xfrm>
          <a:off x="0" y="5407155"/>
          <a:ext cx="4063296" cy="50698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Approves hire; generates PA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>
        <a:off x="0" y="5407155"/>
        <a:ext cx="4063296" cy="506987"/>
      </dsp:txXfrm>
    </dsp:sp>
    <dsp:sp modelId="{AC020CC2-E5A3-45F2-8063-AF31A5501875}">
      <dsp:nvSpPr>
        <dsp:cNvPr id="0" name=""/>
        <dsp:cNvSpPr/>
      </dsp:nvSpPr>
      <dsp:spPr>
        <a:xfrm rot="10800000">
          <a:off x="0" y="4635013"/>
          <a:ext cx="4063296" cy="77974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Criminal background / DL checks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 rot="10800000">
        <a:off x="0" y="4635013"/>
        <a:ext cx="4063296" cy="506656"/>
      </dsp:txXfrm>
    </dsp:sp>
    <dsp:sp modelId="{3DB72D02-7DEA-4788-BACB-6A4337CA9691}">
      <dsp:nvSpPr>
        <dsp:cNvPr id="0" name=""/>
        <dsp:cNvSpPr/>
      </dsp:nvSpPr>
      <dsp:spPr>
        <a:xfrm rot="10800000">
          <a:off x="0" y="3862870"/>
          <a:ext cx="4063296" cy="77974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Eligible list &amp; referral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 rot="10800000">
        <a:off x="0" y="3862870"/>
        <a:ext cx="4063296" cy="506656"/>
      </dsp:txXfrm>
    </dsp:sp>
    <dsp:sp modelId="{0D7ED145-3D7B-425A-B4D1-F12802DD465B}">
      <dsp:nvSpPr>
        <dsp:cNvPr id="0" name=""/>
        <dsp:cNvSpPr/>
      </dsp:nvSpPr>
      <dsp:spPr>
        <a:xfrm rot="10800000">
          <a:off x="0" y="3090728"/>
          <a:ext cx="4063296" cy="77974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Administer exam(s)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 rot="10800000">
        <a:off x="0" y="3090728"/>
        <a:ext cx="4063296" cy="506656"/>
      </dsp:txXfrm>
    </dsp:sp>
    <dsp:sp modelId="{DC6A1EBB-AB23-44E6-9CC3-E0F5DBBD6CA6}">
      <dsp:nvSpPr>
        <dsp:cNvPr id="0" name=""/>
        <dsp:cNvSpPr/>
      </dsp:nvSpPr>
      <dsp:spPr>
        <a:xfrm rot="10800000">
          <a:off x="0" y="2318585"/>
          <a:ext cx="4063296" cy="77974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Screening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 rot="10800000">
        <a:off x="0" y="2318585"/>
        <a:ext cx="4063296" cy="506656"/>
      </dsp:txXfrm>
    </dsp:sp>
    <dsp:sp modelId="{7F613801-AD98-4737-BC7B-EBDDCC527EC6}">
      <dsp:nvSpPr>
        <dsp:cNvPr id="0" name=""/>
        <dsp:cNvSpPr/>
      </dsp:nvSpPr>
      <dsp:spPr>
        <a:xfrm rot="10800000">
          <a:off x="0" y="1546443"/>
          <a:ext cx="4063296" cy="77974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Update exam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 rot="10800000">
        <a:off x="0" y="1546443"/>
        <a:ext cx="4063296" cy="506656"/>
      </dsp:txXfrm>
    </dsp:sp>
    <dsp:sp modelId="{7645B908-79EE-4CE2-A769-EF804B9F7F63}">
      <dsp:nvSpPr>
        <dsp:cNvPr id="0" name=""/>
        <dsp:cNvSpPr/>
      </dsp:nvSpPr>
      <dsp:spPr>
        <a:xfrm rot="10800000">
          <a:off x="0" y="774301"/>
          <a:ext cx="4063296" cy="77974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Gill Sans MT" panose="020B0502020104020203" pitchFamily="34" charset="0"/>
            </a:rPr>
            <a:t>Draft posting &amp; advertising</a:t>
          </a:r>
        </a:p>
      </dsp:txBody>
      <dsp:txXfrm rot="10800000">
        <a:off x="0" y="774301"/>
        <a:ext cx="4063296" cy="506656"/>
      </dsp:txXfrm>
    </dsp:sp>
    <dsp:sp modelId="{FEBDF05C-4585-4632-A856-A6986AE6D6BD}">
      <dsp:nvSpPr>
        <dsp:cNvPr id="0" name=""/>
        <dsp:cNvSpPr/>
      </dsp:nvSpPr>
      <dsp:spPr>
        <a:xfrm rot="10800000">
          <a:off x="0" y="2158"/>
          <a:ext cx="4063296" cy="779747"/>
        </a:xfrm>
        <a:prstGeom prst="upArrowCallou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>
              <a:latin typeface="Gill Sans MT" panose="020B0502020104020203" pitchFamily="34" charset="0"/>
            </a:rPr>
            <a:t>Approve requisition &amp; assign</a:t>
          </a:r>
          <a:endParaRPr lang="en-US" sz="1600" b="1" kern="1200" dirty="0">
            <a:latin typeface="Gill Sans MT" panose="020B0502020104020203" pitchFamily="34" charset="0"/>
          </a:endParaRPr>
        </a:p>
      </dsp:txBody>
      <dsp:txXfrm rot="10800000">
        <a:off x="0" y="2158"/>
        <a:ext cx="4063296" cy="5066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DDD08CF-198E-4FB2-AD89-9A7D8C1ABD91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CC5B0FD-E469-4088-8CCA-321FD3D7D1D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8388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828DCBDE-2BB6-4489-B224-7D4BC3DDBF2F}" type="datetimeFigureOut">
              <a:rPr lang="en-US" smtClean="0"/>
              <a:t>9/18/2025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5DA41BB-78A0-490B-8874-36EB708AEC6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414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811923-CD6E-B2F4-C117-2F61119BE8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BF348418-AE27-4758-3D03-3C3F4197DA6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62AB0E66-229C-3668-B78C-773EC08F876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en-US" dirty="0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51314E1B-7F5C-7DA5-7A29-13308C850A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9335279-D10D-4C8F-BDF1-58D2BFD4F2DB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2984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57066" indent="-291179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64717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30604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96491" indent="-23294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62377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3028264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94151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960038" indent="-232943" defTabSz="465887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465887" fontAlgn="base">
              <a:spcBef>
                <a:spcPct val="0"/>
              </a:spcBef>
              <a:spcAft>
                <a:spcPct val="0"/>
              </a:spcAft>
              <a:defRPr/>
            </a:pPr>
            <a:fld id="{F0A4A92D-EAE0-4FB3-87E0-14782561B062}" type="slidenum"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defTabSz="465887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3319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889" y="2514601"/>
            <a:ext cx="880060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889" y="4777381"/>
            <a:ext cx="8800601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B05CCE-BFBA-4FD2-8FFF-039DE922817E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506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344" y="609600"/>
            <a:ext cx="8789313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1344" y="4354046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011D2-D154-4E23-99DD-A1967F80AF21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659465" y="6125711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B2EC8-6E3C-4858-9177-9EFBB06E74F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283213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1899551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62"/>
          <p:cNvSpPr txBox="1">
            <a:spLocks noChangeArrowheads="1"/>
          </p:cNvSpPr>
          <p:nvPr/>
        </p:nvSpPr>
        <p:spPr bwMode="auto">
          <a:xfrm>
            <a:off x="10455013" y="2987321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8800" y="6477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628658" y="3571521"/>
            <a:ext cx="7538517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97250" y="4420367"/>
            <a:ext cx="8789313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D4803-7C6B-4758-A867-B4A9E1AA226A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4197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2438402"/>
            <a:ext cx="8789313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32778-693B-4242-9C2F-A30F7E2692E1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7127E8-8B54-411F-8C2B-242AD668BD2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022853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410884" y="647700"/>
            <a:ext cx="6096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panose="020B0604020202020204" pitchFamily="34" charset="0"/>
              </a:rPr>
              <a:t>“</a:t>
            </a:r>
          </a:p>
        </p:txBody>
      </p:sp>
      <p:sp>
        <p:nvSpPr>
          <p:cNvPr id="7" name="TextBox 62"/>
          <p:cNvSpPr txBox="1">
            <a:spLocks noChangeArrowheads="1"/>
          </p:cNvSpPr>
          <p:nvPr/>
        </p:nvSpPr>
        <p:spPr bwMode="auto">
          <a:xfrm>
            <a:off x="10892367" y="2905125"/>
            <a:ext cx="60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entury Gothic" panose="020B0502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8000" dirty="0">
                <a:solidFill>
                  <a:schemeClr val="accent1"/>
                </a:solidFill>
                <a:latin typeface="Arial" panose="020B0604020202020204" pitchFamily="34" charset="0"/>
              </a:rPr>
              <a:t>”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917498" y="609600"/>
            <a:ext cx="814611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7" y="4343400"/>
            <a:ext cx="891772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7" y="5181600"/>
            <a:ext cx="891772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E7871-2838-4E8A-AD9B-3D6912C1EB86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477B9E-8FD5-4F6C-A542-ED83B49C84FC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5182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0" y="4910138"/>
            <a:ext cx="1811867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888" y="627407"/>
            <a:ext cx="8789312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888" y="4343400"/>
            <a:ext cx="8789313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888" y="5181600"/>
            <a:ext cx="8789313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BB4F6-60A4-4CD2-86A8-D3378F057C16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681567" y="4983164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1DFCB-0F9D-432B-AABD-223E2E6FDAA0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01220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55358-8153-4B3F-A80A-C17A965D2624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3A006-6819-4B82-AA7D-22759C35E4C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907832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0" y="711200"/>
            <a:ext cx="1811867" cy="508000"/>
          </a:xfrm>
          <a:custGeom>
            <a:avLst/>
            <a:gdLst>
              <a:gd name="T0" fmla="*/ 233511534 w 7908"/>
              <a:gd name="T1" fmla="*/ 12113514 h 10000"/>
              <a:gd name="T2" fmla="*/ 194150002 w 7908"/>
              <a:gd name="T3" fmla="*/ 485140 h 10000"/>
              <a:gd name="T4" fmla="*/ 193293730 w 7908"/>
              <a:gd name="T5" fmla="*/ 242570 h 10000"/>
              <a:gd name="T6" fmla="*/ 190842796 w 7908"/>
              <a:gd name="T7" fmla="*/ 0 h 10000"/>
              <a:gd name="T8" fmla="*/ 175251704 w 7908"/>
              <a:gd name="T9" fmla="*/ 0 h 10000"/>
              <a:gd name="T10" fmla="*/ 0 w 7908"/>
              <a:gd name="T11" fmla="*/ 160020 h 10000"/>
              <a:gd name="T12" fmla="*/ 0 w 7908"/>
              <a:gd name="T13" fmla="*/ 25806400 h 10000"/>
              <a:gd name="T14" fmla="*/ 175251704 w 7908"/>
              <a:gd name="T15" fmla="*/ 25682550 h 10000"/>
              <a:gd name="T16" fmla="*/ 190842796 w 7908"/>
              <a:gd name="T17" fmla="*/ 25682550 h 10000"/>
              <a:gd name="T18" fmla="*/ 193293730 w 7908"/>
              <a:gd name="T19" fmla="*/ 25442520 h 10000"/>
              <a:gd name="T20" fmla="*/ 194150002 w 7908"/>
              <a:gd name="T21" fmla="*/ 25197359 h 10000"/>
              <a:gd name="T22" fmla="*/ 233511534 w 7908"/>
              <a:gd name="T23" fmla="*/ 13568985 h 10000"/>
              <a:gd name="T24" fmla="*/ 233511534 w 7908"/>
              <a:gd name="T25" fmla="*/ 12113514 h 10000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 sz="1800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71380" y="627407"/>
            <a:ext cx="2208176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888" y="627407"/>
            <a:ext cx="6288464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2876F-C919-4C01-9264-AC17975D2A82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FD2605-979F-4C93-986A-B4A6C6FA9072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84647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2585" y="624110"/>
            <a:ext cx="1036683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586" y="2133600"/>
            <a:ext cx="10466616" cy="37776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EA7EBD-DCE1-44CE-AD85-E6616E812404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28800" y="6135689"/>
            <a:ext cx="838411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2585" y="6142721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BD724-080B-4B6B-9F17-CA3BAFAF778F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706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5820" y="3635507"/>
            <a:ext cx="8789313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5820" y="5142345"/>
            <a:ext cx="8789313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-110835" y="6135687"/>
            <a:ext cx="12469090" cy="856239"/>
          </a:xfrm>
          <a:prstGeom prst="rect">
            <a:avLst/>
          </a:prstGeom>
          <a:solidFill>
            <a:schemeClr val="accent6"/>
          </a:solidFill>
          <a:ln w="7620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10135130" y="6135688"/>
            <a:ext cx="1022351" cy="3698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378B5-226A-4DEC-A1BB-A6DA1E33E9AC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4942" y="6135689"/>
            <a:ext cx="762211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275820" y="6135688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7F20-DA1A-4AA2-A75C-DEA351D43907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51" y="862862"/>
            <a:ext cx="3168203" cy="3168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955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1743" y="2136585"/>
            <a:ext cx="4887686" cy="3767397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3086" y="2136707"/>
            <a:ext cx="5196115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D02AD-B058-4561-ADF4-6DDD77305C5D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D5931E-E711-4E58-881D-050A119C191D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8412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0469" y="2226626"/>
            <a:ext cx="38327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887" y="2802889"/>
            <a:ext cx="4263376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1540" y="2223398"/>
            <a:ext cx="38309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11620" y="2799661"/>
            <a:ext cx="4260907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F81A9-9923-4B49-AE6D-D6822DD03CC4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>
              <a:defRPr/>
            </a:pPr>
            <a:fld id="{D76C7DE3-BD92-46CE-9066-95E0FAE3CD2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8377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8029" y="656767"/>
            <a:ext cx="10355943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F86901-9740-4DF0-B48A-5DEC3BB4591B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9BABE0-E477-4705-8995-2CBE255BDB79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3615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372E7F-84B2-4427-BC12-C983B3A59064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CD378-9F7A-4843-A67B-E3E092A6CEA3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23574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7744" y="446092"/>
            <a:ext cx="3506112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78829" y="446090"/>
            <a:ext cx="6600371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7744" y="1598617"/>
            <a:ext cx="3506112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75B555-6CE3-4BE0-9342-B39D12EDC797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7B7905-877A-4E00-B4E5-2ED79426C21E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1643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01344" y="4800600"/>
            <a:ext cx="878931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01344" y="634965"/>
            <a:ext cx="8789313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01344" y="5367338"/>
            <a:ext cx="8789313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D6CA0-174B-4ECC-9C40-01558C5AFC1D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541539" y="6135689"/>
            <a:ext cx="781051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AFFFC4-B257-4B7F-8879-5C6039CF6ACA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64314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881743" y="623888"/>
            <a:ext cx="10497457" cy="1281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81743" y="2133600"/>
            <a:ext cx="10497457" cy="388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3201" y="6135689"/>
            <a:ext cx="1022351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0815CE3-308D-4C04-BCAB-D386D71B5EE7}" type="datetimeFigureOut">
              <a:rPr lang="en-US"/>
              <a:pPr>
                <a:defRPr/>
              </a:pPr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90800" y="6135689"/>
            <a:ext cx="76221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734607" y="6135689"/>
            <a:ext cx="7810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9ABEF67-D85C-4075-A560-18C90A0E4CA0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8197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anose="020B0502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Courier New" panose="02070309020205020404" pitchFamily="49" charset="0"/>
        <a:buChar char="o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image" Target="../media/image6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0F5B77-D3EC-C583-455B-60AFB10E6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768" name="Straight Connector 30767">
            <a:extLst>
              <a:ext uri="{FF2B5EF4-FFF2-40B4-BE49-F238E27FC236}">
                <a16:creationId xmlns:a16="http://schemas.microsoft.com/office/drawing/2014/main" id="{B4CF6DD0-5C52-91B4-3DB1-AB50E77F4C2D}"/>
              </a:ext>
            </a:extLst>
          </p:cNvPr>
          <p:cNvCxnSpPr>
            <a:cxnSpLocks/>
            <a:stCxn id="53" idx="3"/>
            <a:endCxn id="15" idx="1"/>
          </p:cNvCxnSpPr>
          <p:nvPr/>
        </p:nvCxnSpPr>
        <p:spPr>
          <a:xfrm>
            <a:off x="2246392" y="1666882"/>
            <a:ext cx="8067968" cy="0"/>
          </a:xfrm>
          <a:prstGeom prst="line">
            <a:avLst/>
          </a:prstGeom>
          <a:ln w="38100">
            <a:solidFill>
              <a:srgbClr val="F16D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1" name="Straight Connector 30770">
            <a:extLst>
              <a:ext uri="{FF2B5EF4-FFF2-40B4-BE49-F238E27FC236}">
                <a16:creationId xmlns:a16="http://schemas.microsoft.com/office/drawing/2014/main" id="{FA364A18-D325-B7BA-28EB-A291E087C9EC}"/>
              </a:ext>
            </a:extLst>
          </p:cNvPr>
          <p:cNvCxnSpPr>
            <a:cxnSpLocks/>
            <a:stCxn id="52" idx="3"/>
            <a:endCxn id="27" idx="1"/>
          </p:cNvCxnSpPr>
          <p:nvPr/>
        </p:nvCxnSpPr>
        <p:spPr>
          <a:xfrm flipV="1">
            <a:off x="2250439" y="5872697"/>
            <a:ext cx="8069899" cy="4488"/>
          </a:xfrm>
          <a:prstGeom prst="line">
            <a:avLst/>
          </a:prstGeom>
          <a:ln w="38100">
            <a:solidFill>
              <a:srgbClr val="F16D0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nector: Elbow 61">
            <a:extLst>
              <a:ext uri="{FF2B5EF4-FFF2-40B4-BE49-F238E27FC236}">
                <a16:creationId xmlns:a16="http://schemas.microsoft.com/office/drawing/2014/main" id="{C871977E-06CC-0C65-1628-4DF498835994}"/>
              </a:ext>
            </a:extLst>
          </p:cNvPr>
          <p:cNvCxnSpPr>
            <a:cxnSpLocks/>
          </p:cNvCxnSpPr>
          <p:nvPr/>
        </p:nvCxnSpPr>
        <p:spPr>
          <a:xfrm rot="16200000" flipH="1">
            <a:off x="330418" y="1132032"/>
            <a:ext cx="623535" cy="446164"/>
          </a:xfrm>
          <a:prstGeom prst="bentConnector2">
            <a:avLst/>
          </a:prstGeom>
          <a:ln w="38100">
            <a:solidFill>
              <a:srgbClr val="F16D0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22" name="Connector: Elbow 30721">
            <a:extLst>
              <a:ext uri="{FF2B5EF4-FFF2-40B4-BE49-F238E27FC236}">
                <a16:creationId xmlns:a16="http://schemas.microsoft.com/office/drawing/2014/main" id="{983C2E9F-9DD4-1574-54DD-5DD42B3DBE41}"/>
              </a:ext>
            </a:extLst>
          </p:cNvPr>
          <p:cNvCxnSpPr>
            <a:cxnSpLocks/>
          </p:cNvCxnSpPr>
          <p:nvPr/>
        </p:nvCxnSpPr>
        <p:spPr>
          <a:xfrm rot="16200000" flipH="1">
            <a:off x="-1776054" y="3233278"/>
            <a:ext cx="4839758" cy="448056"/>
          </a:xfrm>
          <a:prstGeom prst="bentConnector2">
            <a:avLst/>
          </a:prstGeom>
          <a:ln w="38100">
            <a:solidFill>
              <a:srgbClr val="F16D0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27" name="Title 9">
            <a:extLst>
              <a:ext uri="{FF2B5EF4-FFF2-40B4-BE49-F238E27FC236}">
                <a16:creationId xmlns:a16="http://schemas.microsoft.com/office/drawing/2014/main" id="{09D201D2-1144-3735-EB8E-CB0470296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60966" y="343682"/>
            <a:ext cx="5070068" cy="844291"/>
          </a:xfrm>
        </p:spPr>
        <p:txBody>
          <a:bodyPr/>
          <a:lstStyle/>
          <a:p>
            <a:pPr algn="ctr"/>
            <a:r>
              <a:rPr lang="en-US" altLang="en-US" sz="4000" b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Recruitment Process</a:t>
            </a:r>
          </a:p>
        </p:txBody>
      </p:sp>
      <p:sp>
        <p:nvSpPr>
          <p:cNvPr id="30728" name="TextBox 103">
            <a:extLst>
              <a:ext uri="{FF2B5EF4-FFF2-40B4-BE49-F238E27FC236}">
                <a16:creationId xmlns:a16="http://schemas.microsoft.com/office/drawing/2014/main" id="{DB8F4EB6-D4BB-3C14-EAE6-1DE90AD91B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691" y="6001010"/>
            <a:ext cx="1838325" cy="338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7" tIns="45713" rIns="91427" bIns="45713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600" b="1" dirty="0">
                <a:solidFill>
                  <a:prstClr val="black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Human Resources</a:t>
            </a:r>
          </a:p>
        </p:txBody>
      </p:sp>
      <p:sp>
        <p:nvSpPr>
          <p:cNvPr id="30732" name="Rectangle 24">
            <a:extLst>
              <a:ext uri="{FF2B5EF4-FFF2-40B4-BE49-F238E27FC236}">
                <a16:creationId xmlns:a16="http://schemas.microsoft.com/office/drawing/2014/main" id="{F2A77D4C-5212-2D88-69E5-11D3ECB12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4019" y="6238934"/>
            <a:ext cx="6347385" cy="457200"/>
          </a:xfrm>
          <a:prstGeom prst="rect">
            <a:avLst/>
          </a:prstGeom>
          <a:solidFill>
            <a:srgbClr val="253F8C"/>
          </a:solidFill>
          <a:ln w="9525">
            <a:noFill/>
            <a:miter lim="800000"/>
            <a:headEnd/>
            <a:tailEnd/>
          </a:ln>
        </p:spPr>
        <p:txBody>
          <a:bodyPr vert="horz" wrap="square" lIns="91427" tIns="45713" rIns="91427" bIns="45713" anchor="ctr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400" b="1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HR Approves Hire; Generates Personnel Action Form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7DD1639-497A-3F4C-F407-945F7A91528B}"/>
              </a:ext>
            </a:extLst>
          </p:cNvPr>
          <p:cNvSpPr/>
          <p:nvPr/>
        </p:nvSpPr>
        <p:spPr>
          <a:xfrm>
            <a:off x="2198911" y="1849401"/>
            <a:ext cx="1280160" cy="1280160"/>
          </a:xfrm>
          <a:prstGeom prst="rect">
            <a:avLst/>
          </a:prstGeom>
          <a:solidFill>
            <a:srgbClr val="EDD7F1"/>
          </a:solidFill>
          <a:ln>
            <a:solidFill>
              <a:srgbClr val="CF94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Create Requisition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0DD2275-AB65-7178-947D-FEF882A4367D}"/>
              </a:ext>
            </a:extLst>
          </p:cNvPr>
          <p:cNvSpPr/>
          <p:nvPr/>
        </p:nvSpPr>
        <p:spPr>
          <a:xfrm>
            <a:off x="3535265" y="1849401"/>
            <a:ext cx="1280160" cy="1280160"/>
          </a:xfrm>
          <a:prstGeom prst="rect">
            <a:avLst/>
          </a:prstGeom>
          <a:solidFill>
            <a:srgbClr val="EDD7F1"/>
          </a:solidFill>
          <a:ln>
            <a:solidFill>
              <a:srgbClr val="CF94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Review Posting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300" b="1" dirty="0" err="1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Supplemen-tal</a:t>
            </a:r>
            <a:r>
              <a:rPr lang="en-US" sz="13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 Questions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3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Identify Ads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BCADD05-7BCD-D93F-6678-0016A01B15AE}"/>
              </a:ext>
            </a:extLst>
          </p:cNvPr>
          <p:cNvSpPr/>
          <p:nvPr/>
        </p:nvSpPr>
        <p:spPr>
          <a:xfrm>
            <a:off x="4873939" y="1846604"/>
            <a:ext cx="1280160" cy="1280160"/>
          </a:xfrm>
          <a:prstGeom prst="rect">
            <a:avLst/>
          </a:prstGeom>
          <a:solidFill>
            <a:srgbClr val="EDD7F1"/>
          </a:solidFill>
          <a:ln>
            <a:solidFill>
              <a:srgbClr val="CF94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Develop or Update Exam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9BDDEDA-5A3F-86F1-AFC0-37114B0DB7E2}"/>
              </a:ext>
            </a:extLst>
          </p:cNvPr>
          <p:cNvSpPr/>
          <p:nvPr/>
        </p:nvSpPr>
        <p:spPr>
          <a:xfrm>
            <a:off x="6210293" y="1843807"/>
            <a:ext cx="1280160" cy="1280160"/>
          </a:xfrm>
          <a:prstGeom prst="rect">
            <a:avLst/>
          </a:prstGeom>
          <a:solidFill>
            <a:srgbClr val="EDD7F1"/>
          </a:solidFill>
          <a:ln>
            <a:solidFill>
              <a:srgbClr val="CF94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Assist with Screening Applications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A6F7A7A-24E3-9918-B036-6D4D23EDA694}"/>
              </a:ext>
            </a:extLst>
          </p:cNvPr>
          <p:cNvSpPr/>
          <p:nvPr/>
        </p:nvSpPr>
        <p:spPr>
          <a:xfrm>
            <a:off x="7532237" y="1846885"/>
            <a:ext cx="1280160" cy="1280160"/>
          </a:xfrm>
          <a:prstGeom prst="rect">
            <a:avLst/>
          </a:prstGeom>
          <a:solidFill>
            <a:srgbClr val="EDD7F1"/>
          </a:solidFill>
          <a:ln>
            <a:solidFill>
              <a:srgbClr val="CF94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Select Subject Matter Experts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D6726B0-E085-D276-F38F-0807CEF465A4}"/>
              </a:ext>
            </a:extLst>
          </p:cNvPr>
          <p:cNvSpPr/>
          <p:nvPr/>
        </p:nvSpPr>
        <p:spPr>
          <a:xfrm>
            <a:off x="8870911" y="1844088"/>
            <a:ext cx="1280160" cy="1280160"/>
          </a:xfrm>
          <a:prstGeom prst="rect">
            <a:avLst/>
          </a:prstGeom>
          <a:solidFill>
            <a:srgbClr val="EDD7F1"/>
          </a:solidFill>
          <a:ln>
            <a:solidFill>
              <a:srgbClr val="CF94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Interview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Reference Checks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Conditional Job Offer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41B12D38-D039-4647-0AB1-D0700A80822C}"/>
              </a:ext>
            </a:extLst>
          </p:cNvPr>
          <p:cNvSpPr/>
          <p:nvPr/>
        </p:nvSpPr>
        <p:spPr>
          <a:xfrm>
            <a:off x="10207265" y="1841291"/>
            <a:ext cx="1280160" cy="1280160"/>
          </a:xfrm>
          <a:prstGeom prst="rect">
            <a:avLst/>
          </a:prstGeom>
          <a:solidFill>
            <a:srgbClr val="EDD7F1"/>
          </a:solidFill>
          <a:ln>
            <a:solidFill>
              <a:srgbClr val="CF94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Official Job Offer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Finalize  NEOGOV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42AFB782-1828-1A6F-2D30-879D71A81883}"/>
              </a:ext>
            </a:extLst>
          </p:cNvPr>
          <p:cNvSpPr/>
          <p:nvPr/>
        </p:nvSpPr>
        <p:spPr>
          <a:xfrm>
            <a:off x="2198911" y="4409406"/>
            <a:ext cx="1280160" cy="1280160"/>
          </a:xfrm>
          <a:prstGeom prst="rect">
            <a:avLst/>
          </a:prstGeom>
          <a:solidFill>
            <a:srgbClr val="C9E9E6"/>
          </a:solidFill>
          <a:ln>
            <a:solidFill>
              <a:srgbClr val="004D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Approve Requisition &amp; Assign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E2C48AC-46DF-C64E-B97A-BCEAB116B281}"/>
              </a:ext>
            </a:extLst>
          </p:cNvPr>
          <p:cNvSpPr/>
          <p:nvPr/>
        </p:nvSpPr>
        <p:spPr>
          <a:xfrm>
            <a:off x="3535265" y="4409406"/>
            <a:ext cx="1280160" cy="1280160"/>
          </a:xfrm>
          <a:prstGeom prst="rect">
            <a:avLst/>
          </a:prstGeom>
          <a:solidFill>
            <a:srgbClr val="C9E9E6"/>
          </a:solidFill>
          <a:ln>
            <a:solidFill>
              <a:srgbClr val="004D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Create Job Posting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Advertise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504AD94-F8DE-9B4C-D9F1-C905EDC117FB}"/>
              </a:ext>
            </a:extLst>
          </p:cNvPr>
          <p:cNvSpPr/>
          <p:nvPr/>
        </p:nvSpPr>
        <p:spPr>
          <a:xfrm>
            <a:off x="4873939" y="4406609"/>
            <a:ext cx="1280160" cy="1280160"/>
          </a:xfrm>
          <a:prstGeom prst="rect">
            <a:avLst/>
          </a:prstGeom>
          <a:solidFill>
            <a:srgbClr val="C9E9E6"/>
          </a:solidFill>
          <a:ln>
            <a:solidFill>
              <a:srgbClr val="004D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 defTabSz="97155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Finalize Exam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9E62B600-8CB1-E1BB-80B7-CFB68DFA7F1B}"/>
              </a:ext>
            </a:extLst>
          </p:cNvPr>
          <p:cNvSpPr/>
          <p:nvPr/>
        </p:nvSpPr>
        <p:spPr>
          <a:xfrm>
            <a:off x="6210293" y="4403812"/>
            <a:ext cx="1280160" cy="1280160"/>
          </a:xfrm>
          <a:prstGeom prst="rect">
            <a:avLst/>
          </a:prstGeom>
          <a:solidFill>
            <a:srgbClr val="C9E9E6"/>
          </a:solidFill>
          <a:ln>
            <a:solidFill>
              <a:srgbClr val="004D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Screen Applications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66D55E2-F0F5-9575-A269-A3A1EC2AFE11}"/>
              </a:ext>
            </a:extLst>
          </p:cNvPr>
          <p:cNvSpPr/>
          <p:nvPr/>
        </p:nvSpPr>
        <p:spPr>
          <a:xfrm>
            <a:off x="7541762" y="4406890"/>
            <a:ext cx="1280160" cy="1280160"/>
          </a:xfrm>
          <a:prstGeom prst="rect">
            <a:avLst/>
          </a:prstGeom>
          <a:solidFill>
            <a:srgbClr val="C9E9E6"/>
          </a:solidFill>
          <a:ln>
            <a:solidFill>
              <a:srgbClr val="004D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Administer Test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557C6C2-0424-E2D4-850C-65832D6FBE27}"/>
              </a:ext>
            </a:extLst>
          </p:cNvPr>
          <p:cNvSpPr/>
          <p:nvPr/>
        </p:nvSpPr>
        <p:spPr>
          <a:xfrm>
            <a:off x="8880436" y="4404093"/>
            <a:ext cx="1280160" cy="1280160"/>
          </a:xfrm>
          <a:prstGeom prst="rect">
            <a:avLst/>
          </a:prstGeom>
          <a:solidFill>
            <a:srgbClr val="C9E9E6"/>
          </a:solidFill>
          <a:ln>
            <a:solidFill>
              <a:srgbClr val="004D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Eligible List &amp; Referral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32C234BD-50D2-2274-0AA0-7637D8B6118E}"/>
              </a:ext>
            </a:extLst>
          </p:cNvPr>
          <p:cNvSpPr/>
          <p:nvPr/>
        </p:nvSpPr>
        <p:spPr>
          <a:xfrm>
            <a:off x="10216790" y="4401296"/>
            <a:ext cx="1280160" cy="1280160"/>
          </a:xfrm>
          <a:prstGeom prst="rect">
            <a:avLst/>
          </a:prstGeom>
          <a:solidFill>
            <a:srgbClr val="C9E9E6"/>
          </a:solidFill>
          <a:ln>
            <a:solidFill>
              <a:srgbClr val="004D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Background Checks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62C45CAE-7479-C719-05F1-769465A59067}"/>
              </a:ext>
            </a:extLst>
          </p:cNvPr>
          <p:cNvSpPr/>
          <p:nvPr/>
        </p:nvSpPr>
        <p:spPr>
          <a:xfrm>
            <a:off x="866108" y="1849401"/>
            <a:ext cx="1280160" cy="1280160"/>
          </a:xfrm>
          <a:prstGeom prst="rect">
            <a:avLst/>
          </a:prstGeom>
          <a:solidFill>
            <a:srgbClr val="EDD7F1"/>
          </a:solidFill>
          <a:ln>
            <a:solidFill>
              <a:srgbClr val="CF94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Facilitate Equitable Hiring Plan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B78D9F08-9D7C-421A-4D22-C3D8A61EE641}"/>
              </a:ext>
            </a:extLst>
          </p:cNvPr>
          <p:cNvSpPr/>
          <p:nvPr/>
        </p:nvSpPr>
        <p:spPr>
          <a:xfrm>
            <a:off x="866108" y="4409406"/>
            <a:ext cx="1280160" cy="1280160"/>
          </a:xfrm>
          <a:prstGeom prst="rect">
            <a:avLst/>
          </a:prstGeom>
          <a:solidFill>
            <a:srgbClr val="C9E9E6"/>
          </a:solidFill>
          <a:ln>
            <a:solidFill>
              <a:srgbClr val="004D5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chemeClr val="tx1"/>
                </a:solidFill>
                <a:latin typeface="Source Sans Pro" panose="020B0503030403020204" pitchFamily="34" charset="0"/>
                <a:cs typeface="Sabon Next LT" panose="02000500000000000000" pitchFamily="2" charset="0"/>
              </a:rPr>
              <a:t>Provide Data &amp; Support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C8F919A2-63A9-ED31-0A89-57F6A0A3287B}"/>
              </a:ext>
            </a:extLst>
          </p:cNvPr>
          <p:cNvGrpSpPr/>
          <p:nvPr/>
        </p:nvGrpSpPr>
        <p:grpSpPr>
          <a:xfrm>
            <a:off x="878839" y="5743835"/>
            <a:ext cx="10689274" cy="257177"/>
            <a:chOff x="1349111" y="5177121"/>
            <a:chExt cx="10689274" cy="257177"/>
          </a:xfrm>
          <a:solidFill>
            <a:srgbClr val="4CB6AC"/>
          </a:solidFill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62FE0921-38CC-CD84-CBDA-77BBEE659EA7}"/>
                </a:ext>
              </a:extLst>
            </p:cNvPr>
            <p:cNvGrpSpPr/>
            <p:nvPr/>
          </p:nvGrpSpPr>
          <p:grpSpPr>
            <a:xfrm>
              <a:off x="2681699" y="5177121"/>
              <a:ext cx="9356686" cy="257177"/>
              <a:chOff x="1586324" y="3076575"/>
              <a:chExt cx="9356686" cy="257177"/>
            </a:xfrm>
            <a:grpFill/>
          </p:grpSpPr>
          <p:sp>
            <p:nvSpPr>
              <p:cNvPr id="20" name="Arrow: Chevron 19">
                <a:extLst>
                  <a:ext uri="{FF2B5EF4-FFF2-40B4-BE49-F238E27FC236}">
                    <a16:creationId xmlns:a16="http://schemas.microsoft.com/office/drawing/2014/main" id="{6084F385-0D0E-7ED2-754F-D5ADA496CBFB}"/>
                  </a:ext>
                </a:extLst>
              </p:cNvPr>
              <p:cNvSpPr/>
              <p:nvPr/>
            </p:nvSpPr>
            <p:spPr>
              <a:xfrm>
                <a:off x="1586324" y="3086102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4</a:t>
                </a:r>
              </a:p>
            </p:txBody>
          </p:sp>
          <p:sp>
            <p:nvSpPr>
              <p:cNvPr id="22" name="Arrow: Chevron 21">
                <a:extLst>
                  <a:ext uri="{FF2B5EF4-FFF2-40B4-BE49-F238E27FC236}">
                    <a16:creationId xmlns:a16="http://schemas.microsoft.com/office/drawing/2014/main" id="{11CDBB4B-7A6B-326C-8318-54D3B235BF77}"/>
                  </a:ext>
                </a:extLst>
              </p:cNvPr>
              <p:cNvSpPr/>
              <p:nvPr/>
            </p:nvSpPr>
            <p:spPr>
              <a:xfrm>
                <a:off x="2925665" y="3081612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5</a:t>
                </a:r>
              </a:p>
            </p:txBody>
          </p:sp>
          <p:sp>
            <p:nvSpPr>
              <p:cNvPr id="23" name="Arrow: Chevron 22">
                <a:extLst>
                  <a:ext uri="{FF2B5EF4-FFF2-40B4-BE49-F238E27FC236}">
                    <a16:creationId xmlns:a16="http://schemas.microsoft.com/office/drawing/2014/main" id="{805DDDF2-9379-C036-9BFD-684F621E3C89}"/>
                  </a:ext>
                </a:extLst>
              </p:cNvPr>
              <p:cNvSpPr/>
              <p:nvPr/>
            </p:nvSpPr>
            <p:spPr>
              <a:xfrm>
                <a:off x="4254814" y="3076575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6</a:t>
                </a:r>
              </a:p>
            </p:txBody>
          </p:sp>
          <p:sp>
            <p:nvSpPr>
              <p:cNvPr id="24" name="Arrow: Chevron 23">
                <a:extLst>
                  <a:ext uri="{FF2B5EF4-FFF2-40B4-BE49-F238E27FC236}">
                    <a16:creationId xmlns:a16="http://schemas.microsoft.com/office/drawing/2014/main" id="{0E661258-9D9E-8CAC-EEBC-B03029581B4D}"/>
                  </a:ext>
                </a:extLst>
              </p:cNvPr>
              <p:cNvSpPr/>
              <p:nvPr/>
            </p:nvSpPr>
            <p:spPr>
              <a:xfrm>
                <a:off x="5583963" y="3081612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7</a:t>
                </a:r>
              </a:p>
            </p:txBody>
          </p:sp>
          <p:sp>
            <p:nvSpPr>
              <p:cNvPr id="25" name="Arrow: Chevron 24">
                <a:extLst>
                  <a:ext uri="{FF2B5EF4-FFF2-40B4-BE49-F238E27FC236}">
                    <a16:creationId xmlns:a16="http://schemas.microsoft.com/office/drawing/2014/main" id="{3D003BC0-FC97-5F83-13F0-AD797A4890D0}"/>
                  </a:ext>
                </a:extLst>
              </p:cNvPr>
              <p:cNvSpPr/>
              <p:nvPr/>
            </p:nvSpPr>
            <p:spPr>
              <a:xfrm>
                <a:off x="6913112" y="3081612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8</a:t>
                </a:r>
              </a:p>
            </p:txBody>
          </p:sp>
          <p:sp>
            <p:nvSpPr>
              <p:cNvPr id="26" name="Arrow: Chevron 25">
                <a:extLst>
                  <a:ext uri="{FF2B5EF4-FFF2-40B4-BE49-F238E27FC236}">
                    <a16:creationId xmlns:a16="http://schemas.microsoft.com/office/drawing/2014/main" id="{9AE13994-64E0-6A84-6993-A717E78B629A}"/>
                  </a:ext>
                </a:extLst>
              </p:cNvPr>
              <p:cNvSpPr/>
              <p:nvPr/>
            </p:nvSpPr>
            <p:spPr>
              <a:xfrm>
                <a:off x="8242261" y="3086100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9</a:t>
                </a:r>
              </a:p>
            </p:txBody>
          </p:sp>
          <p:sp>
            <p:nvSpPr>
              <p:cNvPr id="27" name="Arrow: Chevron 26">
                <a:extLst>
                  <a:ext uri="{FF2B5EF4-FFF2-40B4-BE49-F238E27FC236}">
                    <a16:creationId xmlns:a16="http://schemas.microsoft.com/office/drawing/2014/main" id="{13851553-DF12-AA2E-8388-5955345584DF}"/>
                  </a:ext>
                </a:extLst>
              </p:cNvPr>
              <p:cNvSpPr/>
              <p:nvPr/>
            </p:nvSpPr>
            <p:spPr>
              <a:xfrm>
                <a:off x="9571410" y="3081612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11</a:t>
                </a:r>
              </a:p>
            </p:txBody>
          </p:sp>
        </p:grpSp>
        <p:sp>
          <p:nvSpPr>
            <p:cNvPr id="52" name="Arrow: Chevron 51">
              <a:extLst>
                <a:ext uri="{FF2B5EF4-FFF2-40B4-BE49-F238E27FC236}">
                  <a16:creationId xmlns:a16="http://schemas.microsoft.com/office/drawing/2014/main" id="{7AD70069-F05E-2514-6B81-A36C38FBC75B}"/>
                </a:ext>
              </a:extLst>
            </p:cNvPr>
            <p:cNvSpPr/>
            <p:nvPr/>
          </p:nvSpPr>
          <p:spPr>
            <a:xfrm>
              <a:off x="1349111" y="5186646"/>
              <a:ext cx="1371600" cy="24765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2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12F3C06B-E4C6-C757-6AC3-BFBE7C62C80E}"/>
              </a:ext>
            </a:extLst>
          </p:cNvPr>
          <p:cNvGrpSpPr/>
          <p:nvPr/>
        </p:nvGrpSpPr>
        <p:grpSpPr>
          <a:xfrm>
            <a:off x="874792" y="1543057"/>
            <a:ext cx="10687343" cy="252140"/>
            <a:chOff x="1351042" y="3081612"/>
            <a:chExt cx="10687343" cy="252140"/>
          </a:xfrm>
          <a:solidFill>
            <a:srgbClr val="CF94D8"/>
          </a:solidFill>
        </p:grpSpPr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1CF9F481-9898-3365-7EF2-0F0CC85E77AA}"/>
                </a:ext>
              </a:extLst>
            </p:cNvPr>
            <p:cNvGrpSpPr/>
            <p:nvPr/>
          </p:nvGrpSpPr>
          <p:grpSpPr>
            <a:xfrm>
              <a:off x="2681699" y="3081612"/>
              <a:ext cx="9356686" cy="252140"/>
              <a:chOff x="1586324" y="3081612"/>
              <a:chExt cx="9356686" cy="252140"/>
            </a:xfrm>
            <a:grpFill/>
          </p:grpSpPr>
          <p:sp>
            <p:nvSpPr>
              <p:cNvPr id="3" name="Arrow: Chevron 2">
                <a:extLst>
                  <a:ext uri="{FF2B5EF4-FFF2-40B4-BE49-F238E27FC236}">
                    <a16:creationId xmlns:a16="http://schemas.microsoft.com/office/drawing/2014/main" id="{2D861615-179E-8601-DB80-16B9BEE2E396}"/>
                  </a:ext>
                </a:extLst>
              </p:cNvPr>
              <p:cNvSpPr/>
              <p:nvPr/>
            </p:nvSpPr>
            <p:spPr>
              <a:xfrm>
                <a:off x="1586324" y="3086102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3</a:t>
                </a:r>
              </a:p>
            </p:txBody>
          </p:sp>
          <p:sp>
            <p:nvSpPr>
              <p:cNvPr id="4" name="Arrow: Chevron 3">
                <a:extLst>
                  <a:ext uri="{FF2B5EF4-FFF2-40B4-BE49-F238E27FC236}">
                    <a16:creationId xmlns:a16="http://schemas.microsoft.com/office/drawing/2014/main" id="{8BDF1C69-62CC-85BB-6F91-145182721FDD}"/>
                  </a:ext>
                </a:extLst>
              </p:cNvPr>
              <p:cNvSpPr/>
              <p:nvPr/>
            </p:nvSpPr>
            <p:spPr>
              <a:xfrm>
                <a:off x="2925665" y="3081612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5</a:t>
                </a:r>
              </a:p>
            </p:txBody>
          </p:sp>
          <p:sp>
            <p:nvSpPr>
              <p:cNvPr id="5" name="Arrow: Chevron 4">
                <a:extLst>
                  <a:ext uri="{FF2B5EF4-FFF2-40B4-BE49-F238E27FC236}">
                    <a16:creationId xmlns:a16="http://schemas.microsoft.com/office/drawing/2014/main" id="{6E91A1CE-9C90-FD7F-0EE2-4E3CFCC08B8B}"/>
                  </a:ext>
                </a:extLst>
              </p:cNvPr>
              <p:cNvSpPr/>
              <p:nvPr/>
            </p:nvSpPr>
            <p:spPr>
              <a:xfrm>
                <a:off x="4254814" y="3086100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6</a:t>
                </a:r>
              </a:p>
            </p:txBody>
          </p:sp>
          <p:sp>
            <p:nvSpPr>
              <p:cNvPr id="6" name="Arrow: Chevron 5">
                <a:extLst>
                  <a:ext uri="{FF2B5EF4-FFF2-40B4-BE49-F238E27FC236}">
                    <a16:creationId xmlns:a16="http://schemas.microsoft.com/office/drawing/2014/main" id="{E123C5A0-D7E1-7A85-8A20-BDDBA3F7EF81}"/>
                  </a:ext>
                </a:extLst>
              </p:cNvPr>
              <p:cNvSpPr/>
              <p:nvPr/>
            </p:nvSpPr>
            <p:spPr>
              <a:xfrm>
                <a:off x="5583963" y="3081612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7</a:t>
                </a:r>
              </a:p>
            </p:txBody>
          </p:sp>
          <p:sp>
            <p:nvSpPr>
              <p:cNvPr id="13" name="Arrow: Chevron 12">
                <a:extLst>
                  <a:ext uri="{FF2B5EF4-FFF2-40B4-BE49-F238E27FC236}">
                    <a16:creationId xmlns:a16="http://schemas.microsoft.com/office/drawing/2014/main" id="{0F1B251C-6469-1C6E-2523-40BFC76EFB1E}"/>
                  </a:ext>
                </a:extLst>
              </p:cNvPr>
              <p:cNvSpPr/>
              <p:nvPr/>
            </p:nvSpPr>
            <p:spPr>
              <a:xfrm>
                <a:off x="6913112" y="3081612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8</a:t>
                </a:r>
              </a:p>
            </p:txBody>
          </p:sp>
          <p:sp>
            <p:nvSpPr>
              <p:cNvPr id="14" name="Arrow: Chevron 13">
                <a:extLst>
                  <a:ext uri="{FF2B5EF4-FFF2-40B4-BE49-F238E27FC236}">
                    <a16:creationId xmlns:a16="http://schemas.microsoft.com/office/drawing/2014/main" id="{A4FBF150-B953-91C8-0F72-FA910337B0E9}"/>
                  </a:ext>
                </a:extLst>
              </p:cNvPr>
              <p:cNvSpPr/>
              <p:nvPr/>
            </p:nvSpPr>
            <p:spPr>
              <a:xfrm>
                <a:off x="8242261" y="3086100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10</a:t>
                </a:r>
              </a:p>
            </p:txBody>
          </p:sp>
          <p:sp>
            <p:nvSpPr>
              <p:cNvPr id="15" name="Arrow: Chevron 14">
                <a:extLst>
                  <a:ext uri="{FF2B5EF4-FFF2-40B4-BE49-F238E27FC236}">
                    <a16:creationId xmlns:a16="http://schemas.microsoft.com/office/drawing/2014/main" id="{8A7B999D-E72C-B3F5-EE81-209AB92030CD}"/>
                  </a:ext>
                </a:extLst>
              </p:cNvPr>
              <p:cNvSpPr/>
              <p:nvPr/>
            </p:nvSpPr>
            <p:spPr>
              <a:xfrm>
                <a:off x="9571410" y="3081612"/>
                <a:ext cx="1371600" cy="247650"/>
              </a:xfrm>
              <a:prstGeom prst="chevron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bg1"/>
                    </a:solidFill>
                    <a:latin typeface="Source Sans Pro" panose="020B0503030403020204" pitchFamily="34" charset="0"/>
                    <a:ea typeface="Source Sans Pro" panose="020B0503030403020204" pitchFamily="34" charset="0"/>
                  </a:rPr>
                  <a:t>12</a:t>
                </a:r>
              </a:p>
            </p:txBody>
          </p:sp>
        </p:grpSp>
        <p:sp>
          <p:nvSpPr>
            <p:cNvPr id="53" name="Arrow: Chevron 52">
              <a:extLst>
                <a:ext uri="{FF2B5EF4-FFF2-40B4-BE49-F238E27FC236}">
                  <a16:creationId xmlns:a16="http://schemas.microsoft.com/office/drawing/2014/main" id="{EB577BC0-98F8-96DC-9BA7-8356E80D2CD2}"/>
                </a:ext>
              </a:extLst>
            </p:cNvPr>
            <p:cNvSpPr/>
            <p:nvPr/>
          </p:nvSpPr>
          <p:spPr>
            <a:xfrm>
              <a:off x="1351042" y="3081612"/>
              <a:ext cx="1371600" cy="247650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solidFill>
                    <a:schemeClr val="bg1"/>
                  </a:solidFill>
                  <a:latin typeface="Source Sans Pro" panose="020B0503030403020204" pitchFamily="34" charset="0"/>
                  <a:ea typeface="Source Sans Pro" panose="020B0503030403020204" pitchFamily="34" charset="0"/>
                </a:rPr>
                <a:t>1</a:t>
              </a:r>
            </a:p>
          </p:txBody>
        </p:sp>
      </p:grpSp>
      <p:sp>
        <p:nvSpPr>
          <p:cNvPr id="56" name="Rectangle 55">
            <a:extLst>
              <a:ext uri="{FF2B5EF4-FFF2-40B4-BE49-F238E27FC236}">
                <a16:creationId xmlns:a16="http://schemas.microsoft.com/office/drawing/2014/main" id="{0BB00F00-7918-D9EF-444A-D4D7BAE14BF6}"/>
              </a:ext>
            </a:extLst>
          </p:cNvPr>
          <p:cNvSpPr/>
          <p:nvPr/>
        </p:nvSpPr>
        <p:spPr>
          <a:xfrm>
            <a:off x="84518" y="95809"/>
            <a:ext cx="1280160" cy="941619"/>
          </a:xfrm>
          <a:prstGeom prst="rect">
            <a:avLst/>
          </a:prstGeom>
          <a:solidFill>
            <a:srgbClr val="253F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latin typeface="Source Sans Pro" panose="020B0503030403020204" pitchFamily="34" charset="0"/>
                <a:cs typeface="Sabon Next LT" panose="02000500000000000000" pitchFamily="2" charset="0"/>
              </a:rPr>
              <a:t>Update Position Description</a:t>
            </a:r>
          </a:p>
        </p:txBody>
      </p:sp>
      <p:pic>
        <p:nvPicPr>
          <p:cNvPr id="59" name="Graphic 58" descr="Play with solid fill">
            <a:extLst>
              <a:ext uri="{FF2B5EF4-FFF2-40B4-BE49-F238E27FC236}">
                <a16:creationId xmlns:a16="http://schemas.microsoft.com/office/drawing/2014/main" id="{242D0E09-6379-AD51-2A4B-B808EC65AE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17681" y="77970"/>
            <a:ext cx="421989" cy="421989"/>
          </a:xfrm>
          <a:prstGeom prst="rect">
            <a:avLst/>
          </a:prstGeom>
        </p:spPr>
      </p:pic>
      <p:sp>
        <p:nvSpPr>
          <p:cNvPr id="60" name="TextBox 102">
            <a:extLst>
              <a:ext uri="{FF2B5EF4-FFF2-40B4-BE49-F238E27FC236}">
                <a16:creationId xmlns:a16="http://schemas.microsoft.com/office/drawing/2014/main" id="{25D040F9-6D33-BACF-67EF-107E0BA25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784" y="1196255"/>
            <a:ext cx="1669454" cy="338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7" tIns="45713" rIns="91427" bIns="45713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600" b="1" dirty="0">
                <a:solidFill>
                  <a:prstClr val="black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Hiring Manager</a:t>
            </a:r>
          </a:p>
        </p:txBody>
      </p:sp>
      <p:sp>
        <p:nvSpPr>
          <p:cNvPr id="30731" name="TextBox 102">
            <a:extLst>
              <a:ext uri="{FF2B5EF4-FFF2-40B4-BE49-F238E27FC236}">
                <a16:creationId xmlns:a16="http://schemas.microsoft.com/office/drawing/2014/main" id="{CF52C519-FEDF-75F8-6DB9-97F3890E1C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6188" y="75509"/>
            <a:ext cx="756621" cy="461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7" tIns="45713" rIns="91427" bIns="45713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1200" b="1" i="1" dirty="0">
                <a:solidFill>
                  <a:srgbClr val="FE990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Arial" panose="020B0604020202020204" pitchFamily="34" charset="0"/>
              </a:rPr>
              <a:t>Start Here</a:t>
            </a:r>
          </a:p>
        </p:txBody>
      </p:sp>
      <p:sp>
        <p:nvSpPr>
          <p:cNvPr id="30756" name="Arrow: Down 30755">
            <a:extLst>
              <a:ext uri="{FF2B5EF4-FFF2-40B4-BE49-F238E27FC236}">
                <a16:creationId xmlns:a16="http://schemas.microsoft.com/office/drawing/2014/main" id="{5BFFEC09-8529-8BAC-FA06-DBA766E81B85}"/>
              </a:ext>
            </a:extLst>
          </p:cNvPr>
          <p:cNvSpPr/>
          <p:nvPr/>
        </p:nvSpPr>
        <p:spPr>
          <a:xfrm>
            <a:off x="1422297" y="3226867"/>
            <a:ext cx="167782" cy="1069012"/>
          </a:xfrm>
          <a:prstGeom prst="downArrow">
            <a:avLst/>
          </a:prstGeom>
          <a:solidFill>
            <a:srgbClr val="0096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57" name="Arrow: Down 30756">
            <a:extLst>
              <a:ext uri="{FF2B5EF4-FFF2-40B4-BE49-F238E27FC236}">
                <a16:creationId xmlns:a16="http://schemas.microsoft.com/office/drawing/2014/main" id="{DF189791-EDBE-B0B0-380D-AABD5FCFED95}"/>
              </a:ext>
            </a:extLst>
          </p:cNvPr>
          <p:cNvSpPr/>
          <p:nvPr/>
        </p:nvSpPr>
        <p:spPr>
          <a:xfrm rot="10800000">
            <a:off x="10772979" y="3226867"/>
            <a:ext cx="167782" cy="1069012"/>
          </a:xfrm>
          <a:prstGeom prst="downArrow">
            <a:avLst/>
          </a:prstGeom>
          <a:solidFill>
            <a:srgbClr val="0096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58" name="Arrow: Down 30757">
            <a:extLst>
              <a:ext uri="{FF2B5EF4-FFF2-40B4-BE49-F238E27FC236}">
                <a16:creationId xmlns:a16="http://schemas.microsoft.com/office/drawing/2014/main" id="{DEEDCF3C-652F-5BF1-E1E2-A4ECC9038BD3}"/>
              </a:ext>
            </a:extLst>
          </p:cNvPr>
          <p:cNvSpPr/>
          <p:nvPr/>
        </p:nvSpPr>
        <p:spPr>
          <a:xfrm rot="10800000">
            <a:off x="9427100" y="3226867"/>
            <a:ext cx="167782" cy="1069012"/>
          </a:xfrm>
          <a:prstGeom prst="downArrow">
            <a:avLst/>
          </a:prstGeom>
          <a:solidFill>
            <a:srgbClr val="0096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59" name="Arrow: Up-Down 30758">
            <a:extLst>
              <a:ext uri="{FF2B5EF4-FFF2-40B4-BE49-F238E27FC236}">
                <a16:creationId xmlns:a16="http://schemas.microsoft.com/office/drawing/2014/main" id="{E6EC4B1D-ECCA-A641-C965-EB2B40616CF3}"/>
              </a:ext>
            </a:extLst>
          </p:cNvPr>
          <p:cNvSpPr/>
          <p:nvPr/>
        </p:nvSpPr>
        <p:spPr>
          <a:xfrm>
            <a:off x="4148294" y="3226866"/>
            <a:ext cx="164592" cy="1069012"/>
          </a:xfrm>
          <a:prstGeom prst="upDownArrow">
            <a:avLst/>
          </a:prstGeom>
          <a:solidFill>
            <a:srgbClr val="0096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60" name="Arrow: Down 30759">
            <a:extLst>
              <a:ext uri="{FF2B5EF4-FFF2-40B4-BE49-F238E27FC236}">
                <a16:creationId xmlns:a16="http://schemas.microsoft.com/office/drawing/2014/main" id="{C477C1EE-88E1-F2D2-1DB6-FAC489ED14D6}"/>
              </a:ext>
            </a:extLst>
          </p:cNvPr>
          <p:cNvSpPr/>
          <p:nvPr/>
        </p:nvSpPr>
        <p:spPr>
          <a:xfrm>
            <a:off x="2755100" y="3226866"/>
            <a:ext cx="167782" cy="1069012"/>
          </a:xfrm>
          <a:prstGeom prst="downArrow">
            <a:avLst/>
          </a:prstGeom>
          <a:solidFill>
            <a:srgbClr val="0096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61" name="Arrow: Up-Down 30760">
            <a:extLst>
              <a:ext uri="{FF2B5EF4-FFF2-40B4-BE49-F238E27FC236}">
                <a16:creationId xmlns:a16="http://schemas.microsoft.com/office/drawing/2014/main" id="{B5E392BE-D11D-A223-1145-E2460DFA7ECD}"/>
              </a:ext>
            </a:extLst>
          </p:cNvPr>
          <p:cNvSpPr/>
          <p:nvPr/>
        </p:nvSpPr>
        <p:spPr>
          <a:xfrm>
            <a:off x="5477443" y="3226866"/>
            <a:ext cx="164592" cy="1069012"/>
          </a:xfrm>
          <a:prstGeom prst="upDownArrow">
            <a:avLst/>
          </a:prstGeom>
          <a:solidFill>
            <a:srgbClr val="0096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62" name="Arrow: Up-Down 30761">
            <a:extLst>
              <a:ext uri="{FF2B5EF4-FFF2-40B4-BE49-F238E27FC236}">
                <a16:creationId xmlns:a16="http://schemas.microsoft.com/office/drawing/2014/main" id="{0E93E8E2-9E5E-E387-2E75-867FAA937835}"/>
              </a:ext>
            </a:extLst>
          </p:cNvPr>
          <p:cNvSpPr/>
          <p:nvPr/>
        </p:nvSpPr>
        <p:spPr>
          <a:xfrm>
            <a:off x="6768077" y="3226866"/>
            <a:ext cx="164592" cy="1069012"/>
          </a:xfrm>
          <a:prstGeom prst="upDownArrow">
            <a:avLst/>
          </a:prstGeom>
          <a:solidFill>
            <a:srgbClr val="0096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763" name="Arrow: Up-Down 30762">
            <a:extLst>
              <a:ext uri="{FF2B5EF4-FFF2-40B4-BE49-F238E27FC236}">
                <a16:creationId xmlns:a16="http://schemas.microsoft.com/office/drawing/2014/main" id="{68A24723-D78C-3F41-E111-86702DC8497C}"/>
              </a:ext>
            </a:extLst>
          </p:cNvPr>
          <p:cNvSpPr/>
          <p:nvPr/>
        </p:nvSpPr>
        <p:spPr>
          <a:xfrm>
            <a:off x="8094297" y="3226866"/>
            <a:ext cx="164592" cy="1069012"/>
          </a:xfrm>
          <a:prstGeom prst="upDownArrow">
            <a:avLst/>
          </a:prstGeom>
          <a:solidFill>
            <a:srgbClr val="0096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0766" name="Graphic 30765" descr="Flag with solid fill">
            <a:extLst>
              <a:ext uri="{FF2B5EF4-FFF2-40B4-BE49-F238E27FC236}">
                <a16:creationId xmlns:a16="http://schemas.microsoft.com/office/drawing/2014/main" id="{91337C1E-0A95-1A1B-4652-3D4686A498A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29351" y="1152483"/>
            <a:ext cx="514399" cy="514399"/>
          </a:xfrm>
          <a:prstGeom prst="rect">
            <a:avLst/>
          </a:prstGeom>
        </p:spPr>
      </p:pic>
      <p:cxnSp>
        <p:nvCxnSpPr>
          <p:cNvPr id="30775" name="Connector: Elbow 30774">
            <a:extLst>
              <a:ext uri="{FF2B5EF4-FFF2-40B4-BE49-F238E27FC236}">
                <a16:creationId xmlns:a16="http://schemas.microsoft.com/office/drawing/2014/main" id="{0F1A4D65-D7BC-F1BA-B8A5-C7FFC8467434}"/>
              </a:ext>
            </a:extLst>
          </p:cNvPr>
          <p:cNvCxnSpPr>
            <a:cxnSpLocks/>
            <a:stCxn id="27" idx="3"/>
            <a:endCxn id="30732" idx="3"/>
          </p:cNvCxnSpPr>
          <p:nvPr/>
        </p:nvCxnSpPr>
        <p:spPr>
          <a:xfrm>
            <a:off x="11568113" y="5872697"/>
            <a:ext cx="293291" cy="594837"/>
          </a:xfrm>
          <a:prstGeom prst="bentConnector3">
            <a:avLst>
              <a:gd name="adj1" fmla="val 177943"/>
            </a:avLst>
          </a:prstGeom>
          <a:ln w="38100">
            <a:solidFill>
              <a:srgbClr val="F16D0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778" name="Connector: Elbow 30777">
            <a:extLst>
              <a:ext uri="{FF2B5EF4-FFF2-40B4-BE49-F238E27FC236}">
                <a16:creationId xmlns:a16="http://schemas.microsoft.com/office/drawing/2014/main" id="{1DC775A1-94FA-3FEF-BCC7-3E4E58C4ABD1}"/>
              </a:ext>
            </a:extLst>
          </p:cNvPr>
          <p:cNvCxnSpPr>
            <a:cxnSpLocks/>
            <a:stCxn id="15" idx="3"/>
            <a:endCxn id="30732" idx="3"/>
          </p:cNvCxnSpPr>
          <p:nvPr/>
        </p:nvCxnSpPr>
        <p:spPr>
          <a:xfrm>
            <a:off x="11562135" y="1666882"/>
            <a:ext cx="299269" cy="4800652"/>
          </a:xfrm>
          <a:prstGeom prst="bentConnector3">
            <a:avLst>
              <a:gd name="adj1" fmla="val 176386"/>
            </a:avLst>
          </a:prstGeom>
          <a:ln w="38100">
            <a:solidFill>
              <a:srgbClr val="F16D0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0249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727159620"/>
              </p:ext>
            </p:extLst>
          </p:nvPr>
        </p:nvGraphicFramePr>
        <p:xfrm>
          <a:off x="2409092" y="755805"/>
          <a:ext cx="4120573" cy="59179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24" name="Diagram 23"/>
          <p:cNvGraphicFramePr/>
          <p:nvPr>
            <p:extLst>
              <p:ext uri="{D42A27DB-BD31-4B8C-83A1-F6EECF244321}">
                <p14:modId xmlns:p14="http://schemas.microsoft.com/office/powerpoint/2010/main" val="3829423664"/>
              </p:ext>
            </p:extLst>
          </p:nvPr>
        </p:nvGraphicFramePr>
        <p:xfrm>
          <a:off x="7489796" y="755805"/>
          <a:ext cx="4063296" cy="5916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30725" name="TextBox 102"/>
          <p:cNvSpPr txBox="1">
            <a:spLocks noChangeArrowheads="1"/>
          </p:cNvSpPr>
          <p:nvPr/>
        </p:nvSpPr>
        <p:spPr bwMode="auto">
          <a:xfrm>
            <a:off x="3175776" y="167061"/>
            <a:ext cx="3097160" cy="40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7" tIns="45713" rIns="91427" bIns="45713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000" b="1" cap="all" dirty="0">
                <a:solidFill>
                  <a:prstClr val="black"/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Hiring Manager</a:t>
            </a:r>
          </a:p>
        </p:txBody>
      </p:sp>
      <p:sp>
        <p:nvSpPr>
          <p:cNvPr id="30727" name="Title 9"/>
          <p:cNvSpPr>
            <a:spLocks noGrp="1"/>
          </p:cNvSpPr>
          <p:nvPr>
            <p:ph type="title"/>
          </p:nvPr>
        </p:nvSpPr>
        <p:spPr>
          <a:xfrm flipH="1">
            <a:off x="804297" y="1222130"/>
            <a:ext cx="612879" cy="5655534"/>
          </a:xfrm>
          <a:solidFill>
            <a:schemeClr val="bg1"/>
          </a:solidFill>
        </p:spPr>
        <p:txBody>
          <a:bodyPr vert="vert270" anchor="ctr"/>
          <a:lstStyle/>
          <a:p>
            <a:pPr algn="ctr" eaLnBrk="1" hangingPunct="1"/>
            <a:r>
              <a:rPr lang="en-US" altLang="en-US" sz="4400" b="1" dirty="0"/>
              <a:t>Recruitment Cycle</a:t>
            </a:r>
          </a:p>
        </p:txBody>
      </p:sp>
      <p:sp>
        <p:nvSpPr>
          <p:cNvPr id="30728" name="TextBox 103"/>
          <p:cNvSpPr txBox="1">
            <a:spLocks noChangeArrowheads="1"/>
          </p:cNvSpPr>
          <p:nvPr/>
        </p:nvSpPr>
        <p:spPr bwMode="auto">
          <a:xfrm>
            <a:off x="8001029" y="167061"/>
            <a:ext cx="3040829" cy="400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7" tIns="45713" rIns="91427" bIns="45713"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>
                <a:solidFill>
                  <a:srgbClr val="404040"/>
                </a:solidFill>
                <a:latin typeface="Century Gothic" panose="020B0502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600">
                <a:solidFill>
                  <a:srgbClr val="404040"/>
                </a:solidFill>
                <a:latin typeface="Century Gothic" panose="020B0502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400">
                <a:solidFill>
                  <a:srgbClr val="404040"/>
                </a:solidFill>
                <a:latin typeface="Century Gothic" panose="020B0502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Font typeface="Wingdings 3" panose="05040102010807070707" pitchFamily="18" charset="2"/>
              <a:buChar char=""/>
              <a:defRPr sz="1200">
                <a:solidFill>
                  <a:srgbClr val="404040"/>
                </a:solidFill>
                <a:latin typeface="Century Gothic" panose="020B0502020202020204" pitchFamily="34" charset="0"/>
              </a:defRPr>
            </a:lvl9pPr>
          </a:lstStyle>
          <a:p>
            <a:pPr algn="ctr" defTabSz="457200" fontAlgn="base">
              <a:spcBef>
                <a:spcPct val="0"/>
              </a:spcBef>
              <a:spcAft>
                <a:spcPct val="0"/>
              </a:spcAft>
              <a:buClrTx/>
              <a:buNone/>
            </a:pPr>
            <a:r>
              <a:rPr lang="en-US" altLang="en-US" sz="2000" b="1" cap="all" dirty="0">
                <a:solidFill>
                  <a:prstClr val="black"/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Human</a:t>
            </a:r>
            <a:r>
              <a:rPr lang="en-US" altLang="en-US" sz="1600" b="1" cap="all" dirty="0">
                <a:solidFill>
                  <a:prstClr val="black"/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 </a:t>
            </a:r>
            <a:r>
              <a:rPr lang="en-US" altLang="en-US" sz="2000" b="1" cap="all" dirty="0">
                <a:solidFill>
                  <a:prstClr val="black"/>
                </a:solidFill>
                <a:latin typeface="Gill Sans MT" panose="020B0502020104020203" pitchFamily="34" charset="0"/>
                <a:cs typeface="Arial" panose="020B0604020202020204" pitchFamily="34" charset="0"/>
              </a:rPr>
              <a:t>Resources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393435" y="4980573"/>
            <a:ext cx="530723" cy="530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244470"/>
      </p:ext>
    </p:extLst>
  </p:cSld>
  <p:clrMapOvr>
    <a:masterClrMapping/>
  </p:clrMapOvr>
</p:sld>
</file>

<file path=ppt/theme/theme1.xml><?xml version="1.0" encoding="utf-8"?>
<a:theme xmlns:a="http://schemas.openxmlformats.org/drawingml/2006/main" name="HR powerpoint theme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>
    <a:spDef>
      <a:spPr>
        <a:solidFill>
          <a:schemeClr val="tx2"/>
        </a:solidFill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HR powerpoint theme" id="{0B486582-A0EE-451D-93B8-F1E15523D69B}" vid="{CC5B58C6-93DF-4E15-95B3-4584E0E4EA9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9202</TotalTime>
  <Words>176</Words>
  <Application>Microsoft Office PowerPoint</Application>
  <PresentationFormat>Widescreen</PresentationFormat>
  <Paragraphs>66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Century Gothic</vt:lpstr>
      <vt:lpstr>Courier New</vt:lpstr>
      <vt:lpstr>Gill Sans MT</vt:lpstr>
      <vt:lpstr>Source Sans Pro</vt:lpstr>
      <vt:lpstr>Wingdings 3</vt:lpstr>
      <vt:lpstr>HR powerpoint theme</vt:lpstr>
      <vt:lpstr>Recruitment Process</vt:lpstr>
      <vt:lpstr>Recruitment Cycle</vt:lpstr>
    </vt:vector>
  </TitlesOfParts>
  <Company>City of Madison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Abdel-Halim, Emaan</dc:creator>
  <cp:lastModifiedBy>Jamieson, Emily L</cp:lastModifiedBy>
  <cp:revision>861</cp:revision>
  <cp:lastPrinted>2018-08-17T17:35:34Z</cp:lastPrinted>
  <dcterms:created xsi:type="dcterms:W3CDTF">2018-07-22T01:47:46Z</dcterms:created>
  <dcterms:modified xsi:type="dcterms:W3CDTF">2025-09-18T19:59:25Z</dcterms:modified>
</cp:coreProperties>
</file>