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4"/>
  </p:sldMasterIdLst>
  <p:notesMasterIdLst>
    <p:notesMasterId r:id="rId13"/>
  </p:notesMasterIdLst>
  <p:handoutMasterIdLst>
    <p:handoutMasterId r:id="rId14"/>
  </p:handoutMasterIdLst>
  <p:sldIdLst>
    <p:sldId id="292" r:id="rId5"/>
    <p:sldId id="293" r:id="rId6"/>
    <p:sldId id="334" r:id="rId7"/>
    <p:sldId id="335" r:id="rId8"/>
    <p:sldId id="336" r:id="rId9"/>
    <p:sldId id="337" r:id="rId10"/>
    <p:sldId id="338" r:id="rId11"/>
    <p:sldId id="339"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1pPr>
    <a:lvl2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2pPr>
    <a:lvl3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3pPr>
    <a:lvl4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4pPr>
    <a:lvl5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5pPr>
    <a:lvl6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6pPr>
    <a:lvl7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7pPr>
    <a:lvl8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8pPr>
    <a:lvl9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lvl9pPr>
  </p:defaultTextStyle>
  <p:extLst>
    <p:ext uri="{521415D9-36F7-43E2-AB2F-B90AF26B5E84}">
      <p14:sectionLst xmlns:p14="http://schemas.microsoft.com/office/powerpoint/2010/main">
        <p14:section name="Introduction" id="{F3C14F29-3073-47FA-B4D5-5F7FD55976A9}">
          <p14:sldIdLst>
            <p14:sldId id="292"/>
            <p14:sldId id="293"/>
          </p14:sldIdLst>
        </p14:section>
        <p14:section name="Main Training" id="{725EB78B-EEDA-4092-AF01-3EC8344F896A}">
          <p14:sldIdLst>
            <p14:sldId id="334"/>
            <p14:sldId id="335"/>
            <p14:sldId id="336"/>
            <p14:sldId id="337"/>
            <p14:sldId id="338"/>
            <p14:sldId id="339"/>
          </p14:sldIdLst>
        </p14:section>
      </p14:sectionLst>
    </p:ext>
    <p:ext uri="{EFAFB233-063F-42B5-8137-9DF3F51BA10A}">
      <p15:sldGuideLst xmlns:p15="http://schemas.microsoft.com/office/powerpoint/2012/main">
        <p15:guide id="2" pos="876" userDrawn="1">
          <p15:clr>
            <a:srgbClr val="A4A3A4"/>
          </p15:clr>
        </p15:guide>
        <p15:guide id="3" orient="horz" pos="1168" userDrawn="1">
          <p15:clr>
            <a:srgbClr val="A4A3A4"/>
          </p15:clr>
        </p15:guide>
        <p15:guide id="4" orient="horz" pos="2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4B"/>
    <a:srgbClr val="6315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A234B"/>
        </a:fontRef>
        <a:srgbClr val="0A234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A234B"/>
        </a:fontRef>
        <a:srgbClr val="0A234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A234B"/>
        </a:fontRef>
        <a:srgbClr val="0A234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A234B"/>
        </a:fontRef>
        <a:srgbClr val="0A234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8"/>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A234B"/>
        </a:fontRef>
        <a:srgbClr val="0A234B"/>
      </a:tcTxStyle>
      <a:tcStyle>
        <a:tcBdr>
          <a:left>
            <a:ln w="12700" cap="flat">
              <a:noFill/>
              <a:miter lim="400000"/>
            </a:ln>
          </a:left>
          <a:right>
            <a:ln w="12700" cap="flat">
              <a:noFill/>
              <a:miter lim="400000"/>
            </a:ln>
          </a:right>
          <a:top>
            <a:ln w="50800" cap="flat">
              <a:solidFill>
                <a:srgbClr val="0A234B"/>
              </a:solidFill>
              <a:prstDash val="solid"/>
              <a:round/>
            </a:ln>
          </a:top>
          <a:bottom>
            <a:ln w="25400" cap="flat">
              <a:solidFill>
                <a:srgbClr val="0A234B"/>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A234B"/>
              </a:solidFill>
              <a:prstDash val="solid"/>
              <a:round/>
            </a:ln>
          </a:top>
          <a:bottom>
            <a:ln w="25400" cap="flat">
              <a:solidFill>
                <a:srgbClr val="0A234B"/>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A234B"/>
        </a:fontRef>
        <a:srgbClr val="0A234B"/>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BCE"/>
          </a:solidFill>
        </a:fill>
      </a:tcStyle>
    </a:wholeTbl>
    <a:band2H>
      <a:tcTxStyle/>
      <a:tcStyle>
        <a:tcBdr/>
        <a:fill>
          <a:solidFill>
            <a:srgbClr val="E6E7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A234B"/>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A234B"/>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A234B"/>
          </a:solidFill>
        </a:fill>
      </a:tcStyle>
    </a:firstRow>
  </a:tblStyle>
  <a:tblStyle styleId="{2708684C-4D16-4618-839F-0558EEFCDFE6}" styleName="">
    <a:tblBg/>
    <a:wholeTbl>
      <a:tcTxStyle b="off" i="off">
        <a:fontRef idx="minor">
          <a:srgbClr val="0A234B"/>
        </a:fontRef>
        <a:srgbClr val="0A234B"/>
      </a:tcTxStyle>
      <a:tcStyle>
        <a:tcBdr>
          <a:left>
            <a:ln w="12700" cap="flat">
              <a:solidFill>
                <a:srgbClr val="0A234B"/>
              </a:solidFill>
              <a:prstDash val="solid"/>
              <a:round/>
            </a:ln>
          </a:left>
          <a:right>
            <a:ln w="12700" cap="flat">
              <a:solidFill>
                <a:srgbClr val="0A234B"/>
              </a:solidFill>
              <a:prstDash val="solid"/>
              <a:round/>
            </a:ln>
          </a:right>
          <a:top>
            <a:ln w="12700" cap="flat">
              <a:solidFill>
                <a:srgbClr val="0A234B"/>
              </a:solidFill>
              <a:prstDash val="solid"/>
              <a:round/>
            </a:ln>
          </a:top>
          <a:bottom>
            <a:ln w="12700" cap="flat">
              <a:solidFill>
                <a:srgbClr val="0A234B"/>
              </a:solidFill>
              <a:prstDash val="solid"/>
              <a:round/>
            </a:ln>
          </a:bottom>
          <a:insideH>
            <a:ln w="12700" cap="flat">
              <a:solidFill>
                <a:srgbClr val="0A234B"/>
              </a:solidFill>
              <a:prstDash val="solid"/>
              <a:round/>
            </a:ln>
          </a:insideH>
          <a:insideV>
            <a:ln w="12700" cap="flat">
              <a:solidFill>
                <a:srgbClr val="0A234B"/>
              </a:solidFill>
              <a:prstDash val="solid"/>
              <a:round/>
            </a:ln>
          </a:insideV>
        </a:tcBdr>
        <a:fill>
          <a:solidFill>
            <a:srgbClr val="0A234B">
              <a:alpha val="20000"/>
            </a:srgbClr>
          </a:solidFill>
        </a:fill>
      </a:tcStyle>
    </a:wholeTbl>
    <a:band2H>
      <a:tcTxStyle/>
      <a:tcStyle>
        <a:tcBdr/>
        <a:fill>
          <a:solidFill>
            <a:srgbClr val="FFFFFF"/>
          </a:solidFill>
        </a:fill>
      </a:tcStyle>
    </a:band2H>
    <a:firstCol>
      <a:tcTxStyle b="on" i="off">
        <a:fontRef idx="minor">
          <a:srgbClr val="0A234B"/>
        </a:fontRef>
        <a:srgbClr val="0A234B"/>
      </a:tcTxStyle>
      <a:tcStyle>
        <a:tcBdr>
          <a:left>
            <a:ln w="12700" cap="flat">
              <a:solidFill>
                <a:srgbClr val="0A234B"/>
              </a:solidFill>
              <a:prstDash val="solid"/>
              <a:round/>
            </a:ln>
          </a:left>
          <a:right>
            <a:ln w="12700" cap="flat">
              <a:solidFill>
                <a:srgbClr val="0A234B"/>
              </a:solidFill>
              <a:prstDash val="solid"/>
              <a:round/>
            </a:ln>
          </a:right>
          <a:top>
            <a:ln w="12700" cap="flat">
              <a:solidFill>
                <a:srgbClr val="0A234B"/>
              </a:solidFill>
              <a:prstDash val="solid"/>
              <a:round/>
            </a:ln>
          </a:top>
          <a:bottom>
            <a:ln w="12700" cap="flat">
              <a:solidFill>
                <a:srgbClr val="0A234B"/>
              </a:solidFill>
              <a:prstDash val="solid"/>
              <a:round/>
            </a:ln>
          </a:bottom>
          <a:insideH>
            <a:ln w="12700" cap="flat">
              <a:solidFill>
                <a:srgbClr val="0A234B"/>
              </a:solidFill>
              <a:prstDash val="solid"/>
              <a:round/>
            </a:ln>
          </a:insideH>
          <a:insideV>
            <a:ln w="12700" cap="flat">
              <a:solidFill>
                <a:srgbClr val="0A234B"/>
              </a:solidFill>
              <a:prstDash val="solid"/>
              <a:round/>
            </a:ln>
          </a:insideV>
        </a:tcBdr>
        <a:fill>
          <a:solidFill>
            <a:srgbClr val="0A234B">
              <a:alpha val="20000"/>
            </a:srgbClr>
          </a:solidFill>
        </a:fill>
      </a:tcStyle>
    </a:firstCol>
    <a:lastRow>
      <a:tcTxStyle b="on" i="off">
        <a:fontRef idx="minor">
          <a:srgbClr val="0A234B"/>
        </a:fontRef>
        <a:srgbClr val="0A234B"/>
      </a:tcTxStyle>
      <a:tcStyle>
        <a:tcBdr>
          <a:left>
            <a:ln w="12700" cap="flat">
              <a:solidFill>
                <a:srgbClr val="0A234B"/>
              </a:solidFill>
              <a:prstDash val="solid"/>
              <a:round/>
            </a:ln>
          </a:left>
          <a:right>
            <a:ln w="12700" cap="flat">
              <a:solidFill>
                <a:srgbClr val="0A234B"/>
              </a:solidFill>
              <a:prstDash val="solid"/>
              <a:round/>
            </a:ln>
          </a:right>
          <a:top>
            <a:ln w="50800" cap="flat">
              <a:solidFill>
                <a:srgbClr val="0A234B"/>
              </a:solidFill>
              <a:prstDash val="solid"/>
              <a:round/>
            </a:ln>
          </a:top>
          <a:bottom>
            <a:ln w="12700" cap="flat">
              <a:solidFill>
                <a:srgbClr val="0A234B"/>
              </a:solidFill>
              <a:prstDash val="solid"/>
              <a:round/>
            </a:ln>
          </a:bottom>
          <a:insideH>
            <a:ln w="12700" cap="flat">
              <a:solidFill>
                <a:srgbClr val="0A234B"/>
              </a:solidFill>
              <a:prstDash val="solid"/>
              <a:round/>
            </a:ln>
          </a:insideH>
          <a:insideV>
            <a:ln w="12700" cap="flat">
              <a:solidFill>
                <a:srgbClr val="0A234B"/>
              </a:solidFill>
              <a:prstDash val="solid"/>
              <a:round/>
            </a:ln>
          </a:insideV>
        </a:tcBdr>
        <a:fill>
          <a:noFill/>
        </a:fill>
      </a:tcStyle>
    </a:lastRow>
    <a:firstRow>
      <a:tcTxStyle b="on" i="off">
        <a:fontRef idx="minor">
          <a:srgbClr val="0A234B"/>
        </a:fontRef>
        <a:srgbClr val="0A234B"/>
      </a:tcTxStyle>
      <a:tcStyle>
        <a:tcBdr>
          <a:left>
            <a:ln w="12700" cap="flat">
              <a:solidFill>
                <a:srgbClr val="0A234B"/>
              </a:solidFill>
              <a:prstDash val="solid"/>
              <a:round/>
            </a:ln>
          </a:left>
          <a:right>
            <a:ln w="12700" cap="flat">
              <a:solidFill>
                <a:srgbClr val="0A234B"/>
              </a:solidFill>
              <a:prstDash val="solid"/>
              <a:round/>
            </a:ln>
          </a:right>
          <a:top>
            <a:ln w="12700" cap="flat">
              <a:solidFill>
                <a:srgbClr val="0A234B"/>
              </a:solidFill>
              <a:prstDash val="solid"/>
              <a:round/>
            </a:ln>
          </a:top>
          <a:bottom>
            <a:ln w="25400" cap="flat">
              <a:solidFill>
                <a:srgbClr val="0A234B"/>
              </a:solidFill>
              <a:prstDash val="solid"/>
              <a:round/>
            </a:ln>
          </a:bottom>
          <a:insideH>
            <a:ln w="12700" cap="flat">
              <a:solidFill>
                <a:srgbClr val="0A234B"/>
              </a:solidFill>
              <a:prstDash val="solid"/>
              <a:round/>
            </a:ln>
          </a:insideH>
          <a:insideV>
            <a:ln w="12700" cap="flat">
              <a:solidFill>
                <a:srgbClr val="0A234B"/>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9709" autoAdjust="0"/>
  </p:normalViewPr>
  <p:slideViewPr>
    <p:cSldViewPr snapToGrid="0">
      <p:cViewPr varScale="1">
        <p:scale>
          <a:sx n="21" d="100"/>
          <a:sy n="21" d="100"/>
        </p:scale>
        <p:origin x="768" y="54"/>
      </p:cViewPr>
      <p:guideLst>
        <p:guide pos="876"/>
        <p:guide orient="horz" pos="1168"/>
        <p:guide orient="horz" pos="212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p:scale>
          <a:sx n="75" d="100"/>
          <a:sy n="75" d="100"/>
        </p:scale>
        <p:origin x="4092" y="3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d Hester" userId="75ef5b96-4210-4835-a682-45308a19d5bd" providerId="ADAL" clId="{31A369C0-F49D-495B-AC55-690D28727EB1}"/>
    <pc:docChg chg="modSld">
      <pc:chgData name="Chad Hester" userId="75ef5b96-4210-4835-a682-45308a19d5bd" providerId="ADAL" clId="{31A369C0-F49D-495B-AC55-690D28727EB1}" dt="2025-09-25T15:53:46.054" v="0" actId="6549"/>
      <pc:docMkLst>
        <pc:docMk/>
      </pc:docMkLst>
      <pc:sldChg chg="modSp mod">
        <pc:chgData name="Chad Hester" userId="75ef5b96-4210-4835-a682-45308a19d5bd" providerId="ADAL" clId="{31A369C0-F49D-495B-AC55-690D28727EB1}" dt="2025-09-25T15:53:46.054" v="0" actId="6549"/>
        <pc:sldMkLst>
          <pc:docMk/>
          <pc:sldMk cId="4278866264" sldId="335"/>
        </pc:sldMkLst>
        <pc:spChg chg="mod">
          <ac:chgData name="Chad Hester" userId="75ef5b96-4210-4835-a682-45308a19d5bd" providerId="ADAL" clId="{31A369C0-F49D-495B-AC55-690D28727EB1}" dt="2025-09-25T15:53:46.054" v="0" actId="6549"/>
          <ac:spMkLst>
            <pc:docMk/>
            <pc:sldMk cId="4278866264" sldId="335"/>
            <ac:spMk id="6" creationId="{0331B0BC-8357-211E-736B-9683EE74A0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B71325-3A4A-E616-BF14-3A16CDD86E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71E6C65-7848-03C6-5C3E-27EA931CE2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286C2A-DE40-461A-BFFC-CD500DF39B11}" type="datetimeFigureOut">
              <a:rPr lang="en-US" smtClean="0"/>
              <a:t>9/25/2025</a:t>
            </a:fld>
            <a:endParaRPr lang="en-US" dirty="0"/>
          </a:p>
        </p:txBody>
      </p:sp>
      <p:sp>
        <p:nvSpPr>
          <p:cNvPr id="4" name="Footer Placeholder 3">
            <a:extLst>
              <a:ext uri="{FF2B5EF4-FFF2-40B4-BE49-F238E27FC236}">
                <a16:creationId xmlns:a16="http://schemas.microsoft.com/office/drawing/2014/main" id="{F76720AB-C577-4ACB-E266-3BFD711BFD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FAAFC4D-F217-5DF7-4C9C-676B502732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7D8D19-D33A-4C78-98AD-EAC10F24FC10}" type="slidenum">
              <a:rPr lang="en-US" smtClean="0"/>
              <a:t>‹#›</a:t>
            </a:fld>
            <a:endParaRPr lang="en-US" dirty="0"/>
          </a:p>
        </p:txBody>
      </p:sp>
    </p:spTree>
    <p:extLst>
      <p:ext uri="{BB962C8B-B14F-4D97-AF65-F5344CB8AC3E}">
        <p14:creationId xmlns:p14="http://schemas.microsoft.com/office/powerpoint/2010/main" val="142368126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308" name="Shape 30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Arial"/>
      </a:defRPr>
    </a:lvl1pPr>
    <a:lvl2pPr indent="228600" defTabSz="457200" latinLnBrk="0">
      <a:lnSpc>
        <a:spcPct val="117999"/>
      </a:lnSpc>
      <a:defRPr sz="2200">
        <a:latin typeface="+mn-lt"/>
        <a:ea typeface="+mn-ea"/>
        <a:cs typeface="+mn-cs"/>
        <a:sym typeface="Arial"/>
      </a:defRPr>
    </a:lvl2pPr>
    <a:lvl3pPr indent="457200" defTabSz="457200" latinLnBrk="0">
      <a:lnSpc>
        <a:spcPct val="117999"/>
      </a:lnSpc>
      <a:defRPr sz="2200">
        <a:latin typeface="+mn-lt"/>
        <a:ea typeface="+mn-ea"/>
        <a:cs typeface="+mn-cs"/>
        <a:sym typeface="Arial"/>
      </a:defRPr>
    </a:lvl3pPr>
    <a:lvl4pPr indent="685800" defTabSz="457200" latinLnBrk="0">
      <a:lnSpc>
        <a:spcPct val="117999"/>
      </a:lnSpc>
      <a:defRPr sz="2200">
        <a:latin typeface="+mn-lt"/>
        <a:ea typeface="+mn-ea"/>
        <a:cs typeface="+mn-cs"/>
        <a:sym typeface="Arial"/>
      </a:defRPr>
    </a:lvl4pPr>
    <a:lvl5pPr indent="914400" defTabSz="457200" latinLnBrk="0">
      <a:lnSpc>
        <a:spcPct val="117999"/>
      </a:lnSpc>
      <a:defRPr sz="2200">
        <a:latin typeface="+mn-lt"/>
        <a:ea typeface="+mn-ea"/>
        <a:cs typeface="+mn-cs"/>
        <a:sym typeface="Arial"/>
      </a:defRPr>
    </a:lvl5pPr>
    <a:lvl6pPr indent="1143000" defTabSz="457200" latinLnBrk="0">
      <a:lnSpc>
        <a:spcPct val="117999"/>
      </a:lnSpc>
      <a:defRPr sz="2200">
        <a:latin typeface="+mn-lt"/>
        <a:ea typeface="+mn-ea"/>
        <a:cs typeface="+mn-cs"/>
        <a:sym typeface="Arial"/>
      </a:defRPr>
    </a:lvl6pPr>
    <a:lvl7pPr indent="1371600" defTabSz="457200" latinLnBrk="0">
      <a:lnSpc>
        <a:spcPct val="117999"/>
      </a:lnSpc>
      <a:defRPr sz="2200">
        <a:latin typeface="+mn-lt"/>
        <a:ea typeface="+mn-ea"/>
        <a:cs typeface="+mn-cs"/>
        <a:sym typeface="Arial"/>
      </a:defRPr>
    </a:lvl7pPr>
    <a:lvl8pPr indent="1600200" defTabSz="457200" latinLnBrk="0">
      <a:lnSpc>
        <a:spcPct val="117999"/>
      </a:lnSpc>
      <a:defRPr sz="2200">
        <a:latin typeface="+mn-lt"/>
        <a:ea typeface="+mn-ea"/>
        <a:cs typeface="+mn-cs"/>
        <a:sym typeface="Arial"/>
      </a:defRPr>
    </a:lvl8pPr>
    <a:lvl9pPr indent="1828800" defTabSz="457200" latinLnBrk="0">
      <a:lnSpc>
        <a:spcPct val="117999"/>
      </a:lnSpc>
      <a:defRPr sz="2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270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dirty="0"/>
              <a:t>Now let’s discuss how to make your PowerPoint slide decks accessible. In this section we will be following the exact same path that we did in Word.  We will cover…</a:t>
            </a:r>
          </a:p>
        </p:txBody>
      </p:sp>
    </p:spTree>
    <p:extLst>
      <p:ext uri="{BB962C8B-B14F-4D97-AF65-F5344CB8AC3E}">
        <p14:creationId xmlns:p14="http://schemas.microsoft.com/office/powerpoint/2010/main" val="134004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54D88-597C-7EF3-7E9C-4CCA9EB3B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B6206-8EDD-EDBA-556F-902220025E4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EDAB534-0F51-1061-583B-18EAD1D9B902}"/>
              </a:ext>
            </a:extLst>
          </p:cNvPr>
          <p:cNvSpPr>
            <a:spLocks noGrp="1"/>
          </p:cNvSpPr>
          <p:nvPr>
            <p:ph type="body" idx="1"/>
          </p:nvPr>
        </p:nvSpPr>
        <p:spPr>
          <a:xfrm>
            <a:off x="241300" y="2819400"/>
            <a:ext cx="6464300" cy="6184900"/>
          </a:xfr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sz="1200" dirty="0"/>
              <a:t>Just like in Word, we want to start with setting up our environment and document. This will allow us to be efficient and affective from the start. </a:t>
            </a:r>
          </a:p>
          <a:p>
            <a:pPr marL="0" marR="0" lvl="0" indent="0" defTabSz="457200" eaLnBrk="1" fontAlgn="auto" latinLnBrk="0" hangingPunct="1">
              <a:lnSpc>
                <a:spcPct val="117999"/>
              </a:lnSpc>
              <a:spcBef>
                <a:spcPts val="0"/>
              </a:spcBef>
              <a:spcAft>
                <a:spcPts val="0"/>
              </a:spcAft>
              <a:buClrTx/>
              <a:buSzTx/>
              <a:buFontTx/>
              <a:buNone/>
              <a:tabLst/>
              <a:defRPr/>
            </a:pPr>
            <a:endParaRPr lang="en-CA" sz="1200" dirty="0"/>
          </a:p>
          <a:p>
            <a:pPr marL="0" marR="0" lvl="0" indent="0" defTabSz="457200" eaLnBrk="1" fontAlgn="auto" latinLnBrk="0" hangingPunct="1">
              <a:lnSpc>
                <a:spcPct val="117999"/>
              </a:lnSpc>
              <a:spcBef>
                <a:spcPts val="0"/>
              </a:spcBef>
              <a:spcAft>
                <a:spcPts val="0"/>
              </a:spcAft>
              <a:buClrTx/>
              <a:buSzTx/>
              <a:buFontTx/>
              <a:buNone/>
              <a:tabLst/>
              <a:defRPr/>
            </a:pPr>
            <a:r>
              <a:rPr lang="en-CA" sz="1200" dirty="0"/>
              <a:t>Let’s begin with Environment Setup. Let’s activate the “View Tab” in the top nav of PowerPoint. Locate and activate the Outline View option at the far-left side of the Ribbon Menu. When you do this you will notice that you are provided with a similar experience to what we had in Word</a:t>
            </a:r>
            <a:r>
              <a:rPr lang="en-CA" sz="1200" baseline="0" dirty="0"/>
              <a:t> where we see the outline of the presentation.</a:t>
            </a:r>
          </a:p>
          <a:p>
            <a:pPr marL="0" marR="0" lvl="0" indent="0" defTabSz="457200" eaLnBrk="1" fontAlgn="auto" latinLnBrk="0" hangingPunct="1">
              <a:lnSpc>
                <a:spcPct val="117999"/>
              </a:lnSpc>
              <a:spcBef>
                <a:spcPts val="0"/>
              </a:spcBef>
              <a:spcAft>
                <a:spcPts val="0"/>
              </a:spcAft>
              <a:buClrTx/>
              <a:buSzTx/>
              <a:buFontTx/>
              <a:buNone/>
              <a:tabLst/>
              <a:defRPr/>
            </a:pPr>
            <a:endParaRPr lang="en-CA" sz="1200" baseline="0" dirty="0"/>
          </a:p>
          <a:p>
            <a:pPr marL="0" marR="0" lvl="0" indent="0" defTabSz="457200" eaLnBrk="1" fontAlgn="auto" latinLnBrk="0" hangingPunct="1">
              <a:lnSpc>
                <a:spcPct val="117999"/>
              </a:lnSpc>
              <a:spcBef>
                <a:spcPts val="0"/>
              </a:spcBef>
              <a:spcAft>
                <a:spcPts val="0"/>
              </a:spcAft>
              <a:buClrTx/>
              <a:buSzTx/>
              <a:buFontTx/>
              <a:buNone/>
              <a:tabLst/>
              <a:defRPr/>
            </a:pPr>
            <a:r>
              <a:rPr lang="en-CA" sz="1200" baseline="0" dirty="0"/>
              <a:t>Next, let’s investigate the Document Title. Let’s locate and activate the File Tab in the Top Navigation. This will now present you with a left navigation area with an several options. Locate and activate the Info control and that pane will open. In the Properties area, update the Title to make more it more appropriate. You can also review the advanced properties here and update as many properties as your administration requires. To return back to your presentation, locate and activate the arrow button. Visually, it is located at the top-left corner of the screen, or at the beginning of the tab order.</a:t>
            </a:r>
          </a:p>
          <a:p>
            <a:pPr marL="0" marR="0" lvl="0" indent="0" defTabSz="457200" eaLnBrk="1" fontAlgn="auto" latinLnBrk="0" hangingPunct="1">
              <a:lnSpc>
                <a:spcPct val="117999"/>
              </a:lnSpc>
              <a:spcBef>
                <a:spcPts val="0"/>
              </a:spcBef>
              <a:spcAft>
                <a:spcPts val="0"/>
              </a:spcAft>
              <a:buClrTx/>
              <a:buSzTx/>
              <a:buFontTx/>
              <a:buNone/>
              <a:tabLst/>
              <a:defRPr/>
            </a:pPr>
            <a:endParaRPr lang="en-CA" sz="1200" baseline="0" dirty="0"/>
          </a:p>
          <a:p>
            <a:pPr marL="0" marR="0" lvl="0" indent="0" defTabSz="457200" eaLnBrk="1" fontAlgn="auto" latinLnBrk="0" hangingPunct="1">
              <a:lnSpc>
                <a:spcPct val="117999"/>
              </a:lnSpc>
              <a:spcBef>
                <a:spcPts val="0"/>
              </a:spcBef>
              <a:spcAft>
                <a:spcPts val="0"/>
              </a:spcAft>
              <a:buClrTx/>
              <a:buSzTx/>
              <a:buFontTx/>
              <a:buNone/>
              <a:tabLst/>
              <a:defRPr/>
            </a:pPr>
            <a:r>
              <a:rPr lang="en-CA" sz="1200" baseline="0" dirty="0"/>
              <a:t>Continuing on - let’s evaluate the Language settings for your slide. Let’s Display the slides like normal. Select a slide in the left pane area. At the bottom of the screen below is a place to select the language. You can change it for the slide or for the entire deck.</a:t>
            </a:r>
          </a:p>
          <a:p>
            <a:pPr marL="0" marR="0" lvl="0" indent="0" defTabSz="457200" eaLnBrk="1" fontAlgn="auto" latinLnBrk="0" hangingPunct="1">
              <a:lnSpc>
                <a:spcPct val="117999"/>
              </a:lnSpc>
              <a:spcBef>
                <a:spcPts val="0"/>
              </a:spcBef>
              <a:spcAft>
                <a:spcPts val="0"/>
              </a:spcAft>
              <a:buClrTx/>
              <a:buSzTx/>
              <a:buFontTx/>
              <a:buNone/>
              <a:tabLst/>
              <a:defRPr/>
            </a:pPr>
            <a:endParaRPr lang="en-CA" sz="1200" baseline="0" dirty="0"/>
          </a:p>
          <a:p>
            <a:pPr marL="0" marR="0" lvl="0" indent="0" defTabSz="457200" eaLnBrk="1" fontAlgn="auto" latinLnBrk="0" hangingPunct="1">
              <a:lnSpc>
                <a:spcPct val="117999"/>
              </a:lnSpc>
              <a:spcBef>
                <a:spcPts val="0"/>
              </a:spcBef>
              <a:spcAft>
                <a:spcPts val="0"/>
              </a:spcAft>
              <a:buClrTx/>
              <a:buSzTx/>
              <a:buFontTx/>
              <a:buNone/>
              <a:tabLst/>
              <a:defRPr/>
            </a:pPr>
            <a:r>
              <a:rPr lang="en-CA" sz="1200" baseline="0" dirty="0"/>
              <a:t>Lastly let’s discuss layout and spacing. Remember, spacing helps People with Dyslexia and Cognitive disabilities. I like set up my environment every time so I can keep things consistent. I like to start off with guides. Let’s right click in an area of the screen that has nothing in it. In the dialog you will be presented with an option for “Grids and Guides”.  Locate and activate the right arrow button, then you can turn on guides if it is unselected, and you can add vertical and horizontal guides to help keep things lined up.</a:t>
            </a:r>
          </a:p>
          <a:p>
            <a:pPr marL="0" marR="0" lvl="0" indent="0" defTabSz="457200" eaLnBrk="1" fontAlgn="auto" latinLnBrk="0" hangingPunct="1">
              <a:lnSpc>
                <a:spcPct val="117999"/>
              </a:lnSpc>
              <a:spcBef>
                <a:spcPts val="0"/>
              </a:spcBef>
              <a:spcAft>
                <a:spcPts val="0"/>
              </a:spcAft>
              <a:buClrTx/>
              <a:buSzTx/>
              <a:buFontTx/>
              <a:buNone/>
              <a:tabLst/>
              <a:defRPr/>
            </a:pPr>
            <a:endParaRPr lang="en-CA" sz="1200" baseline="0" dirty="0"/>
          </a:p>
          <a:p>
            <a:pPr marL="0" marR="0" lvl="0" indent="0" defTabSz="457200" eaLnBrk="1" fontAlgn="auto" latinLnBrk="0" hangingPunct="1">
              <a:lnSpc>
                <a:spcPct val="117999"/>
              </a:lnSpc>
              <a:spcBef>
                <a:spcPts val="0"/>
              </a:spcBef>
              <a:spcAft>
                <a:spcPts val="0"/>
              </a:spcAft>
              <a:buClrTx/>
              <a:buSzTx/>
              <a:buFontTx/>
              <a:buNone/>
              <a:tabLst/>
              <a:defRPr/>
            </a:pPr>
            <a:r>
              <a:rPr lang="en-CA" sz="1200" baseline="0" dirty="0"/>
              <a:t>Every element that is multiple lines can be adjusted. Just be sure to do it throughout. </a:t>
            </a:r>
          </a:p>
          <a:p>
            <a:pPr marL="0" marR="0" lvl="0" indent="0" defTabSz="457200" eaLnBrk="1" fontAlgn="auto" latinLnBrk="0" hangingPunct="1">
              <a:lnSpc>
                <a:spcPct val="117999"/>
              </a:lnSpc>
              <a:spcBef>
                <a:spcPts val="0"/>
              </a:spcBef>
              <a:spcAft>
                <a:spcPts val="0"/>
              </a:spcAft>
              <a:buClrTx/>
              <a:buSzTx/>
              <a:buFontTx/>
              <a:buNone/>
              <a:tabLst/>
              <a:defRPr/>
            </a:pPr>
            <a:endParaRPr lang="en-CA" sz="1200" baseline="0" dirty="0"/>
          </a:p>
          <a:p>
            <a:pPr marL="0" marR="0" lvl="0" indent="0" defTabSz="457200" eaLnBrk="1" fontAlgn="auto" latinLnBrk="0" hangingPunct="1">
              <a:lnSpc>
                <a:spcPct val="117999"/>
              </a:lnSpc>
              <a:spcBef>
                <a:spcPts val="0"/>
              </a:spcBef>
              <a:spcAft>
                <a:spcPts val="0"/>
              </a:spcAft>
              <a:buClrTx/>
              <a:buSzTx/>
              <a:buFontTx/>
              <a:buNone/>
              <a:tabLst/>
              <a:defRPr/>
            </a:pPr>
            <a:endParaRPr lang="en-CA" sz="1200" baseline="0" dirty="0"/>
          </a:p>
          <a:p>
            <a:pPr marL="0" marR="0" lvl="0" indent="0" defTabSz="457200" eaLnBrk="1" fontAlgn="auto" latinLnBrk="0" hangingPunct="1">
              <a:lnSpc>
                <a:spcPct val="117999"/>
              </a:lnSpc>
              <a:spcBef>
                <a:spcPts val="0"/>
              </a:spcBef>
              <a:spcAft>
                <a:spcPts val="0"/>
              </a:spcAft>
              <a:buClrTx/>
              <a:buSzTx/>
              <a:buFontTx/>
              <a:buNone/>
              <a:tabLst/>
              <a:defRPr/>
            </a:pPr>
            <a:endParaRPr lang="en-CA" sz="1200" baseline="0" dirty="0"/>
          </a:p>
          <a:p>
            <a:pPr marL="0" marR="0" lvl="0" indent="0" defTabSz="457200" eaLnBrk="1" fontAlgn="auto" latinLnBrk="0" hangingPunct="1">
              <a:lnSpc>
                <a:spcPct val="117999"/>
              </a:lnSpc>
              <a:spcBef>
                <a:spcPts val="0"/>
              </a:spcBef>
              <a:spcAft>
                <a:spcPts val="0"/>
              </a:spcAft>
              <a:buClrTx/>
              <a:buSzTx/>
              <a:buFontTx/>
              <a:buNone/>
              <a:tabLst/>
              <a:defRPr/>
            </a:pPr>
            <a:endParaRPr lang="en-CA" sz="1200" baseline="0" dirty="0"/>
          </a:p>
          <a:p>
            <a:pPr marL="0" marR="0" lvl="0" indent="0" defTabSz="457200" eaLnBrk="1" fontAlgn="auto" latinLnBrk="0" hangingPunct="1">
              <a:lnSpc>
                <a:spcPct val="117999"/>
              </a:lnSpc>
              <a:spcBef>
                <a:spcPts val="0"/>
              </a:spcBef>
              <a:spcAft>
                <a:spcPts val="0"/>
              </a:spcAft>
              <a:buClrTx/>
              <a:buSzTx/>
              <a:buFontTx/>
              <a:buNone/>
              <a:tabLst/>
              <a:defRPr/>
            </a:pPr>
            <a:endParaRPr lang="en-CA" sz="1200" baseline="0" dirty="0"/>
          </a:p>
          <a:p>
            <a:pPr marL="0" marR="0" lvl="0" indent="0" defTabSz="457200" eaLnBrk="1" fontAlgn="auto" latinLnBrk="0" hangingPunct="1">
              <a:lnSpc>
                <a:spcPct val="117999"/>
              </a:lnSpc>
              <a:spcBef>
                <a:spcPts val="0"/>
              </a:spcBef>
              <a:spcAft>
                <a:spcPts val="0"/>
              </a:spcAft>
              <a:buClrTx/>
              <a:buSzTx/>
              <a:buFontTx/>
              <a:buNone/>
              <a:tabLst/>
              <a:defRPr/>
            </a:pPr>
            <a:endParaRPr lang="en-CA" sz="1200" dirty="0"/>
          </a:p>
        </p:txBody>
      </p:sp>
    </p:spTree>
    <p:extLst>
      <p:ext uri="{BB962C8B-B14F-4D97-AF65-F5344CB8AC3E}">
        <p14:creationId xmlns:p14="http://schemas.microsoft.com/office/powerpoint/2010/main" val="114262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0D3A5-C3C2-F7B2-0808-EA26E96488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2034EA-3539-DBBD-54E6-82FB811659F2}"/>
              </a:ext>
            </a:extLst>
          </p:cNvPr>
          <p:cNvSpPr>
            <a:spLocks noGrp="1" noRot="1" noChangeAspect="1"/>
          </p:cNvSpPr>
          <p:nvPr>
            <p:ph type="sldImg"/>
          </p:nvPr>
        </p:nvSpPr>
        <p:spPr>
          <a:xfrm>
            <a:off x="1841500" y="685800"/>
            <a:ext cx="4635500" cy="2608263"/>
          </a:xfrm>
        </p:spPr>
      </p:sp>
      <p:sp>
        <p:nvSpPr>
          <p:cNvPr id="3" name="Notes Placeholder 2">
            <a:extLst>
              <a:ext uri="{FF2B5EF4-FFF2-40B4-BE49-F238E27FC236}">
                <a16:creationId xmlns:a16="http://schemas.microsoft.com/office/drawing/2014/main" id="{B05645AE-6796-809D-3F04-867354E50932}"/>
              </a:ext>
            </a:extLst>
          </p:cNvPr>
          <p:cNvSpPr>
            <a:spLocks noGrp="1"/>
          </p:cNvSpPr>
          <p:nvPr>
            <p:ph type="body" idx="1"/>
          </p:nvPr>
        </p:nvSpPr>
        <p:spPr>
          <a:xfrm>
            <a:off x="914400" y="3695700"/>
            <a:ext cx="5029200" cy="4762500"/>
          </a:xfrm>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sz="1600" dirty="0"/>
              <a:t>Now let’s talk about Document Structure in PowerPoint. Remember headings help provide navigation elements for screen reader users. </a:t>
            </a:r>
          </a:p>
          <a:p>
            <a:pPr marL="0" marR="0" lvl="0" indent="0" defTabSz="457200" eaLnBrk="1" fontAlgn="auto" latinLnBrk="0" hangingPunct="1">
              <a:lnSpc>
                <a:spcPct val="117999"/>
              </a:lnSpc>
              <a:spcBef>
                <a:spcPts val="0"/>
              </a:spcBef>
              <a:spcAft>
                <a:spcPts val="0"/>
              </a:spcAft>
              <a:buClrTx/>
              <a:buSzTx/>
              <a:buFontTx/>
              <a:buNone/>
              <a:tabLst/>
              <a:defRPr/>
            </a:pPr>
            <a:endParaRPr lang="en-CA" sz="1600" dirty="0"/>
          </a:p>
          <a:p>
            <a:pPr marL="0" marR="0" lvl="0" indent="0" defTabSz="457200" eaLnBrk="1" fontAlgn="auto" latinLnBrk="0" hangingPunct="1">
              <a:lnSpc>
                <a:spcPct val="117999"/>
              </a:lnSpc>
              <a:spcBef>
                <a:spcPts val="0"/>
              </a:spcBef>
              <a:spcAft>
                <a:spcPts val="0"/>
              </a:spcAft>
              <a:buClrTx/>
              <a:buSzTx/>
              <a:buFontTx/>
              <a:buNone/>
              <a:tabLst/>
              <a:defRPr/>
            </a:pPr>
            <a:r>
              <a:rPr lang="en-CA" sz="1600" dirty="0"/>
              <a:t>Your headings come automatically from the layouts that are applied to your slide. If you delete a heading, then you will need to reapply the layout to bring it back. </a:t>
            </a:r>
          </a:p>
          <a:p>
            <a:pPr marL="0" marR="0" lvl="0" indent="0" defTabSz="457200" eaLnBrk="1" fontAlgn="auto" latinLnBrk="0" hangingPunct="1">
              <a:lnSpc>
                <a:spcPct val="117999"/>
              </a:lnSpc>
              <a:spcBef>
                <a:spcPts val="0"/>
              </a:spcBef>
              <a:spcAft>
                <a:spcPts val="0"/>
              </a:spcAft>
              <a:buClrTx/>
              <a:buSzTx/>
              <a:buFontTx/>
              <a:buNone/>
              <a:tabLst/>
              <a:defRPr/>
            </a:pPr>
            <a:endParaRPr lang="en-CA" sz="1600" dirty="0"/>
          </a:p>
          <a:p>
            <a:pPr marL="0" marR="0" lvl="0" indent="0" defTabSz="457200" eaLnBrk="1" fontAlgn="auto" latinLnBrk="0" hangingPunct="1">
              <a:lnSpc>
                <a:spcPct val="117999"/>
              </a:lnSpc>
              <a:spcBef>
                <a:spcPts val="0"/>
              </a:spcBef>
              <a:spcAft>
                <a:spcPts val="0"/>
              </a:spcAft>
              <a:buClrTx/>
              <a:buSzTx/>
              <a:buFontTx/>
              <a:buNone/>
              <a:tabLst/>
              <a:defRPr/>
            </a:pPr>
            <a:r>
              <a:rPr lang="en-CA" sz="1600" dirty="0"/>
              <a:t>As for lists, remember these types of elements help screen reader users understand how many elements are in the list, and what type of list is in use. </a:t>
            </a:r>
          </a:p>
          <a:p>
            <a:pPr marL="0" marR="0" lvl="0" indent="0" defTabSz="457200" eaLnBrk="1" fontAlgn="auto" latinLnBrk="0" hangingPunct="1">
              <a:lnSpc>
                <a:spcPct val="117999"/>
              </a:lnSpc>
              <a:spcBef>
                <a:spcPts val="0"/>
              </a:spcBef>
              <a:spcAft>
                <a:spcPts val="0"/>
              </a:spcAft>
              <a:buClrTx/>
              <a:buSzTx/>
              <a:buFontTx/>
              <a:buNone/>
              <a:tabLst/>
              <a:defRPr/>
            </a:pPr>
            <a:endParaRPr lang="en-CA" sz="1600" dirty="0"/>
          </a:p>
          <a:p>
            <a:pPr marL="0" marR="0" lvl="0" indent="0" defTabSz="457200" eaLnBrk="1" fontAlgn="auto" latinLnBrk="0" hangingPunct="1">
              <a:lnSpc>
                <a:spcPct val="117999"/>
              </a:lnSpc>
              <a:spcBef>
                <a:spcPts val="0"/>
              </a:spcBef>
              <a:spcAft>
                <a:spcPts val="0"/>
              </a:spcAft>
              <a:buClrTx/>
              <a:buSzTx/>
              <a:buFontTx/>
              <a:buNone/>
              <a:tabLst/>
              <a:defRPr/>
            </a:pPr>
            <a:r>
              <a:rPr lang="en-CA" sz="1600" dirty="0"/>
              <a:t>List are easy to apply. Select the item on the slide, locate and activate the list button in the Home Tab ribbon. </a:t>
            </a:r>
          </a:p>
        </p:txBody>
      </p:sp>
    </p:spTree>
    <p:extLst>
      <p:ext uri="{BB962C8B-B14F-4D97-AF65-F5344CB8AC3E}">
        <p14:creationId xmlns:p14="http://schemas.microsoft.com/office/powerpoint/2010/main" val="203408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1C670-138E-0557-9F6E-7129CA4BA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8C0CE-7A29-F076-2214-A17A617F74A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7D3C6D5-286C-068E-3126-F42A3FD5C71E}"/>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sz="1600" dirty="0"/>
              <a:t>Next, let’s revisit images. As before, we want to make sure we are applying our accessibility lessons here in PowerPoint as well. Each image should have alternative text applied, and context of the image matters. </a:t>
            </a:r>
          </a:p>
          <a:p>
            <a:pPr marL="0" marR="0" lvl="0" indent="0" defTabSz="457200" eaLnBrk="1" fontAlgn="auto" latinLnBrk="0" hangingPunct="1">
              <a:lnSpc>
                <a:spcPct val="117999"/>
              </a:lnSpc>
              <a:spcBef>
                <a:spcPts val="0"/>
              </a:spcBef>
              <a:spcAft>
                <a:spcPts val="0"/>
              </a:spcAft>
              <a:buClrTx/>
              <a:buSzTx/>
              <a:buFontTx/>
              <a:buNone/>
              <a:tabLst/>
              <a:defRPr/>
            </a:pPr>
            <a:endParaRPr lang="en-CA" sz="1600" dirty="0"/>
          </a:p>
          <a:p>
            <a:pPr marL="0" marR="0" lvl="0" indent="0" defTabSz="457200" eaLnBrk="1" fontAlgn="auto" latinLnBrk="0" hangingPunct="1">
              <a:lnSpc>
                <a:spcPct val="117999"/>
              </a:lnSpc>
              <a:spcBef>
                <a:spcPts val="0"/>
              </a:spcBef>
              <a:spcAft>
                <a:spcPts val="0"/>
              </a:spcAft>
              <a:buClrTx/>
              <a:buSzTx/>
              <a:buFontTx/>
              <a:buNone/>
              <a:tabLst/>
              <a:defRPr/>
            </a:pPr>
            <a:r>
              <a:rPr lang="en-CA" sz="1600" dirty="0"/>
              <a:t>Let’s check the alt text on each of these images. One way to accomplish this is to select the image. Right click on the image, locate and activate the View Alt Text element on the dialog. It will open a pane on the left of your screen. With that image select you can enter alt text for it in the form in the Alt Text pane.  </a:t>
            </a:r>
          </a:p>
        </p:txBody>
      </p:sp>
    </p:spTree>
    <p:extLst>
      <p:ext uri="{BB962C8B-B14F-4D97-AF65-F5344CB8AC3E}">
        <p14:creationId xmlns:p14="http://schemas.microsoft.com/office/powerpoint/2010/main" val="312764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24B97-BF1B-7012-4873-68B9FE9EE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6E985-697F-130A-9E05-18914F1C67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7297227-110E-FDF2-FADE-91829EF02028}"/>
              </a:ext>
            </a:extLst>
          </p:cNvPr>
          <p:cNvSpPr>
            <a:spLocks noGrp="1"/>
          </p:cNvSpPr>
          <p:nvPr>
            <p:ph type="body" idx="1"/>
          </p:nvPr>
        </p:nvSpPr>
        <p:spPr>
          <a:xfrm>
            <a:off x="914400" y="2794000"/>
            <a:ext cx="5029200" cy="5664200"/>
          </a:xfrm>
        </p:spPr>
        <p:txBody>
          <a:bodyPr/>
          <a:lstStyle/>
          <a:p>
            <a:r>
              <a:rPr lang="en-CA" sz="1600" dirty="0"/>
              <a:t>Now let’s discuss links in PowerPoint. Like we described before, adding the URL here is not supportive of all people. You’ll want to adjust it to read the link description, not the URL. </a:t>
            </a:r>
          </a:p>
          <a:p>
            <a:endParaRPr lang="en-CA" sz="1600" dirty="0"/>
          </a:p>
          <a:p>
            <a:r>
              <a:rPr lang="en-CA" sz="1600" dirty="0"/>
              <a:t>To perform this action two ways – with the URL and with just the word that you want to become a link. First select the text of the google link. Right click on the word selected, locate and activate the Edit link button in the dialog. This will open a new dialog labelled “Edit Hyperlink”. Enter the proper link text that you want to show on your slide in “Text to display” field. Always check the link and activate the OK button.</a:t>
            </a:r>
          </a:p>
          <a:p>
            <a:endParaRPr lang="en-CA" sz="1600" dirty="0"/>
          </a:p>
          <a:p>
            <a:r>
              <a:rPr lang="en-CA" sz="1600" dirty="0"/>
              <a:t>Let’s do it again and change the link to be on the words Bing website. Select those words and perform the same steps. Now you will need the link in the Address field to be entered. </a:t>
            </a:r>
          </a:p>
        </p:txBody>
      </p:sp>
    </p:spTree>
    <p:extLst>
      <p:ext uri="{BB962C8B-B14F-4D97-AF65-F5344CB8AC3E}">
        <p14:creationId xmlns:p14="http://schemas.microsoft.com/office/powerpoint/2010/main" val="2079792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EC0AE-7975-99BA-E209-4B5D39B2B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56737-85C8-0AA9-2A28-BC042F14663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A262D33-2DB6-4115-CB8A-48B4449286A5}"/>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CA" sz="1600" dirty="0"/>
              <a:t>Alright, we are back to tables. Remember, tables are complex to navigate and we can support screen reader users by turning on a few out of the box features in PowerPoint.</a:t>
            </a:r>
          </a:p>
          <a:p>
            <a:pPr marL="0" marR="0" lvl="0" indent="0" defTabSz="457200" eaLnBrk="1" fontAlgn="auto" latinLnBrk="0" hangingPunct="1">
              <a:lnSpc>
                <a:spcPct val="117999"/>
              </a:lnSpc>
              <a:spcBef>
                <a:spcPts val="0"/>
              </a:spcBef>
              <a:spcAft>
                <a:spcPts val="0"/>
              </a:spcAft>
              <a:buClrTx/>
              <a:buSzTx/>
              <a:buFontTx/>
              <a:buNone/>
              <a:tabLst/>
              <a:defRPr/>
            </a:pPr>
            <a:endParaRPr lang="en-CA" sz="1600" dirty="0"/>
          </a:p>
          <a:p>
            <a:pPr marL="0" marR="0" lvl="0" indent="0" defTabSz="457200" eaLnBrk="1" fontAlgn="auto" latinLnBrk="0" hangingPunct="1">
              <a:lnSpc>
                <a:spcPct val="117999"/>
              </a:lnSpc>
              <a:spcBef>
                <a:spcPts val="0"/>
              </a:spcBef>
              <a:spcAft>
                <a:spcPts val="0"/>
              </a:spcAft>
              <a:buClrTx/>
              <a:buSzTx/>
              <a:buFontTx/>
              <a:buNone/>
              <a:tabLst/>
              <a:defRPr/>
            </a:pPr>
            <a:r>
              <a:rPr lang="en-CA" sz="1600" dirty="0"/>
              <a:t>Let’s select the table and find Table Design in the Top Navigation Tabs. Select the Header Row and First Column in the Table style options area. </a:t>
            </a:r>
          </a:p>
        </p:txBody>
      </p:sp>
    </p:spTree>
    <p:extLst>
      <p:ext uri="{BB962C8B-B14F-4D97-AF65-F5344CB8AC3E}">
        <p14:creationId xmlns:p14="http://schemas.microsoft.com/office/powerpoint/2010/main" val="233434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7B1F7-FB16-F2EF-3888-3FBB2993A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333D60-FF95-01D0-3B19-2F48D10EE28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4495C9D-FA4D-4B0B-CF2F-CC328917C6D2}"/>
              </a:ext>
            </a:extLst>
          </p:cNvPr>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endParaRPr lang="en-CA" sz="1600" dirty="0"/>
          </a:p>
        </p:txBody>
      </p:sp>
    </p:spTree>
    <p:extLst>
      <p:ext uri="{BB962C8B-B14F-4D97-AF65-F5344CB8AC3E}">
        <p14:creationId xmlns:p14="http://schemas.microsoft.com/office/powerpoint/2010/main" val="3903479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Splash">
    <p:spTree>
      <p:nvGrpSpPr>
        <p:cNvPr id="1" name=""/>
        <p:cNvGrpSpPr/>
        <p:nvPr/>
      </p:nvGrpSpPr>
      <p:grpSpPr>
        <a:xfrm>
          <a:off x="0" y="0"/>
          <a:ext cx="0" cy="0"/>
          <a:chOff x="0" y="0"/>
          <a:chExt cx="0" cy="0"/>
        </a:xfrm>
      </p:grpSpPr>
      <p:pic>
        <p:nvPicPr>
          <p:cNvPr id="19" name="Pattern_1.jpg" descr="Pattern_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927" y="-58335"/>
            <a:ext cx="24493855" cy="13832670"/>
          </a:xfrm>
          <a:prstGeom prst="rect">
            <a:avLst/>
          </a:prstGeom>
          <a:ln w="12700">
            <a:miter lim="400000"/>
          </a:ln>
        </p:spPr>
      </p:pic>
      <p:sp>
        <p:nvSpPr>
          <p:cNvPr id="20"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a:defRPr sz="3600" b="1" i="0">
                <a:latin typeface="Arial" panose="020B0604020202020204" pitchFamily="34" charset="0"/>
                <a:ea typeface="+mn-ea"/>
                <a:cs typeface="Arial" panose="020B0604020202020204" pitchFamily="34" charset="0"/>
                <a:sym typeface="Neue Haas Grotesk Display Pro 75 Bold"/>
              </a:defRPr>
            </a:lvl1pPr>
          </a:lstStyle>
          <a:p>
            <a:r>
              <a:t>Author and Date</a:t>
            </a:r>
          </a:p>
        </p:txBody>
      </p:sp>
      <p:pic>
        <p:nvPicPr>
          <p:cNvPr id="21" name="Dot_Pattern_Teal.png" descr="Dot_Pattern_Teal.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551526" y="3105022"/>
            <a:ext cx="4887402" cy="4188336"/>
          </a:xfrm>
          <a:prstGeom prst="rect">
            <a:avLst/>
          </a:prstGeom>
          <a:ln w="12700">
            <a:miter lim="400000"/>
          </a:ln>
        </p:spPr>
      </p:pic>
      <p:pic>
        <p:nvPicPr>
          <p:cNvPr id="23" name="Image" descr="Simple // Seamless //Accessiblit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7376" y="9340397"/>
            <a:ext cx="10929248" cy="656689"/>
          </a:xfrm>
          <a:prstGeom prst="rect">
            <a:avLst/>
          </a:prstGeom>
          <a:ln w="12700">
            <a:miter lim="400000"/>
          </a:ln>
        </p:spPr>
      </p:pic>
      <p:sp>
        <p:nvSpPr>
          <p:cNvPr id="24" name="Slide Number"/>
          <p:cNvSpPr txBox="1">
            <a:spLocks noGrp="1"/>
          </p:cNvSpPr>
          <p:nvPr>
            <p:ph type="sldNum" sz="quarter" idx="2"/>
          </p:nvPr>
        </p:nvSpPr>
        <p:spPr>
          <a:xfrm>
            <a:off x="11993392" y="13076008"/>
            <a:ext cx="384721" cy="379591"/>
          </a:xfrm>
          <a:prstGeom prst="rect">
            <a:avLst/>
          </a:prstGeom>
        </p:spPr>
        <p:txBody>
          <a:bodyPr/>
          <a:lstStyle/>
          <a:p>
            <a:fld id="{86CB4B4D-7CA3-9044-876B-883B54F8677D}" type="slidenum">
              <a:rPr lang="en-US" smtClean="0"/>
              <a:t>‹#›</a:t>
            </a:fld>
            <a:endParaRPr lang="en-US" dirty="0"/>
          </a:p>
        </p:txBody>
      </p:sp>
      <p:pic>
        <p:nvPicPr>
          <p:cNvPr id="3" name="Picture 2" descr="Allyant Logo">
            <a:extLst>
              <a:ext uri="{FF2B5EF4-FFF2-40B4-BE49-F238E27FC236}">
                <a16:creationId xmlns:a16="http://schemas.microsoft.com/office/drawing/2014/main" id="{56A64BC2-BC40-DE59-B1E7-7624E12956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7475" y="2520111"/>
            <a:ext cx="15676554" cy="6761306"/>
          </a:xfrm>
          <a:prstGeom prst="rect">
            <a:avLst/>
          </a:prstGeom>
        </p:spPr>
      </p:pic>
      <p:pic>
        <p:nvPicPr>
          <p:cNvPr id="2" name="Picture 1" descr="Allyant Logo">
            <a:extLst>
              <a:ext uri="{FF2B5EF4-FFF2-40B4-BE49-F238E27FC236}">
                <a16:creationId xmlns:a16="http://schemas.microsoft.com/office/drawing/2014/main" id="{5C324D6F-C1A1-A0C9-02D6-131C0E8C42D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47475" y="2520111"/>
            <a:ext cx="15676554" cy="6761306"/>
          </a:xfrm>
          <a:prstGeom prst="rect">
            <a:avLst/>
          </a:prstGeom>
        </p:spPr>
      </p:pic>
    </p:spTree>
    <p:extLst>
      <p:ext uri="{BB962C8B-B14F-4D97-AF65-F5344CB8AC3E}">
        <p14:creationId xmlns:p14="http://schemas.microsoft.com/office/powerpoint/2010/main" val="208206997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Content Slide 2">
    <p:spTree>
      <p:nvGrpSpPr>
        <p:cNvPr id="1" name=""/>
        <p:cNvGrpSpPr/>
        <p:nvPr/>
      </p:nvGrpSpPr>
      <p:grpSpPr>
        <a:xfrm>
          <a:off x="0" y="0"/>
          <a:ext cx="0" cy="0"/>
          <a:chOff x="0" y="0"/>
          <a:chExt cx="0" cy="0"/>
        </a:xfrm>
      </p:grpSpPr>
      <p:pic>
        <p:nvPicPr>
          <p:cNvPr id="81" name="Slide4.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82"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83"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5" name="Slide Subtitle">
            <a:extLst>
              <a:ext uri="{FF2B5EF4-FFF2-40B4-BE49-F238E27FC236}">
                <a16:creationId xmlns:a16="http://schemas.microsoft.com/office/drawing/2014/main" id="{2F6557BA-F6A9-6612-22B5-2ADFECAB901C}"/>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1641DD9A-AF9D-BC1F-09FB-A8EBEAA2C59F}"/>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AFF700AD-5341-0DF0-04FF-C3C0DE494861}"/>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359808298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Content Slide 3">
    <p:spTree>
      <p:nvGrpSpPr>
        <p:cNvPr id="1" name=""/>
        <p:cNvGrpSpPr/>
        <p:nvPr/>
      </p:nvGrpSpPr>
      <p:grpSpPr>
        <a:xfrm>
          <a:off x="0" y="0"/>
          <a:ext cx="0" cy="0"/>
          <a:chOff x="0" y="0"/>
          <a:chExt cx="0" cy="0"/>
        </a:xfrm>
      </p:grpSpPr>
      <p:pic>
        <p:nvPicPr>
          <p:cNvPr id="90" name="Slide5.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91"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92"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5" name="Slide Subtitle">
            <a:extLst>
              <a:ext uri="{FF2B5EF4-FFF2-40B4-BE49-F238E27FC236}">
                <a16:creationId xmlns:a16="http://schemas.microsoft.com/office/drawing/2014/main" id="{C6AB1EE2-ED41-4F69-73C8-3D2DB7CCAFEE}"/>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F838FE93-EE1C-2FDA-846F-05A811774750}"/>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C4DFE7C0-F7D1-4ACB-0CBA-76244D28BE02}"/>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15555278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Content Slide 6">
    <p:spTree>
      <p:nvGrpSpPr>
        <p:cNvPr id="1" name=""/>
        <p:cNvGrpSpPr/>
        <p:nvPr/>
      </p:nvGrpSpPr>
      <p:grpSpPr>
        <a:xfrm>
          <a:off x="0" y="0"/>
          <a:ext cx="0" cy="0"/>
          <a:chOff x="0" y="0"/>
          <a:chExt cx="0" cy="0"/>
        </a:xfrm>
      </p:grpSpPr>
      <p:pic>
        <p:nvPicPr>
          <p:cNvPr id="117" name="Slide9.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18"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119"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11" name="Slide Subtitle">
            <a:extLst>
              <a:ext uri="{FF2B5EF4-FFF2-40B4-BE49-F238E27FC236}">
                <a16:creationId xmlns:a16="http://schemas.microsoft.com/office/drawing/2014/main" id="{9C2C6141-C828-EC4C-1ED5-14D383450696}"/>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12" name="Body Level One…">
            <a:extLst>
              <a:ext uri="{FF2B5EF4-FFF2-40B4-BE49-F238E27FC236}">
                <a16:creationId xmlns:a16="http://schemas.microsoft.com/office/drawing/2014/main" id="{D7D14521-D250-7D8B-29F8-4F745E5A13C8}"/>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Title">
            <a:extLst>
              <a:ext uri="{FF2B5EF4-FFF2-40B4-BE49-F238E27FC236}">
                <a16:creationId xmlns:a16="http://schemas.microsoft.com/office/drawing/2014/main" id="{D263E7E4-1D73-3221-4787-B5E75E97612F}"/>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pic>
        <p:nvPicPr>
          <p:cNvPr id="2" name="Image" descr="Allyant.com">
            <a:extLst>
              <a:ext uri="{FF2B5EF4-FFF2-40B4-BE49-F238E27FC236}">
                <a16:creationId xmlns:a16="http://schemas.microsoft.com/office/drawing/2014/main" id="{E3A388C0-CEE1-749D-B6E5-E9DD845DAB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Tree>
    <p:extLst>
      <p:ext uri="{BB962C8B-B14F-4D97-AF65-F5344CB8AC3E}">
        <p14:creationId xmlns:p14="http://schemas.microsoft.com/office/powerpoint/2010/main" val="37175189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Content Slide 7">
    <p:spTree>
      <p:nvGrpSpPr>
        <p:cNvPr id="1" name=""/>
        <p:cNvGrpSpPr/>
        <p:nvPr/>
      </p:nvGrpSpPr>
      <p:grpSpPr>
        <a:xfrm>
          <a:off x="0" y="0"/>
          <a:ext cx="0" cy="0"/>
          <a:chOff x="0" y="0"/>
          <a:chExt cx="0" cy="0"/>
        </a:xfrm>
      </p:grpSpPr>
      <p:pic>
        <p:nvPicPr>
          <p:cNvPr id="126" name="Slide10.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27"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128"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5" name="Slide Subtitle">
            <a:extLst>
              <a:ext uri="{FF2B5EF4-FFF2-40B4-BE49-F238E27FC236}">
                <a16:creationId xmlns:a16="http://schemas.microsoft.com/office/drawing/2014/main" id="{6AFD2867-370D-3676-742B-5B93CB709ED0}"/>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0F6B6B97-793B-0450-2221-7220BEFA9502}"/>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CE17962D-8507-E2D8-8B27-BE86C3BD1C85}"/>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244475335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ontent Slide 8">
    <p:spTree>
      <p:nvGrpSpPr>
        <p:cNvPr id="1" name=""/>
        <p:cNvGrpSpPr/>
        <p:nvPr/>
      </p:nvGrpSpPr>
      <p:grpSpPr>
        <a:xfrm>
          <a:off x="0" y="0"/>
          <a:ext cx="0" cy="0"/>
          <a:chOff x="0" y="0"/>
          <a:chExt cx="0" cy="0"/>
        </a:xfrm>
      </p:grpSpPr>
      <p:pic>
        <p:nvPicPr>
          <p:cNvPr id="135" name="Slide11.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6"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137"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5" name="Slide Subtitle">
            <a:extLst>
              <a:ext uri="{FF2B5EF4-FFF2-40B4-BE49-F238E27FC236}">
                <a16:creationId xmlns:a16="http://schemas.microsoft.com/office/drawing/2014/main" id="{6F9A4796-0C65-AA40-BBD5-C6DB59234B8D}"/>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9FF2DD36-DF2B-E236-0D79-08DC696B8B95}"/>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A784AC19-0796-F7AB-D5EC-3AE107EC9E94}"/>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180609526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Content Slide 9">
    <p:spTree>
      <p:nvGrpSpPr>
        <p:cNvPr id="1" name=""/>
        <p:cNvGrpSpPr/>
        <p:nvPr/>
      </p:nvGrpSpPr>
      <p:grpSpPr>
        <a:xfrm>
          <a:off x="0" y="0"/>
          <a:ext cx="0" cy="0"/>
          <a:chOff x="0" y="0"/>
          <a:chExt cx="0" cy="0"/>
        </a:xfrm>
      </p:grpSpPr>
      <p:pic>
        <p:nvPicPr>
          <p:cNvPr id="144" name="Slide12.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45"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146"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5" name="Slide Subtitle">
            <a:extLst>
              <a:ext uri="{FF2B5EF4-FFF2-40B4-BE49-F238E27FC236}">
                <a16:creationId xmlns:a16="http://schemas.microsoft.com/office/drawing/2014/main" id="{9AEE644A-5642-AA86-63E0-5162B80603EF}"/>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8EE42E9B-D2C7-0B3C-08CD-2154100935B9}"/>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2BB4EB29-EDDD-F3E7-1B38-BDC372C05A82}"/>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280225051"/>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Content Slide 14">
    <p:spTree>
      <p:nvGrpSpPr>
        <p:cNvPr id="1" name=""/>
        <p:cNvGrpSpPr/>
        <p:nvPr/>
      </p:nvGrpSpPr>
      <p:grpSpPr>
        <a:xfrm>
          <a:off x="0" y="0"/>
          <a:ext cx="0" cy="0"/>
          <a:chOff x="0" y="0"/>
          <a:chExt cx="0" cy="0"/>
        </a:xfrm>
      </p:grpSpPr>
      <p:pic>
        <p:nvPicPr>
          <p:cNvPr id="189" name="Slide16.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90"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191"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5" name="Slide Subtitle">
            <a:extLst>
              <a:ext uri="{FF2B5EF4-FFF2-40B4-BE49-F238E27FC236}">
                <a16:creationId xmlns:a16="http://schemas.microsoft.com/office/drawing/2014/main" id="{3703CFBB-610F-C951-DC66-605678363E39}"/>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273AD343-E09B-E9F8-A86F-14F8A0EFB293}"/>
              </a:ext>
            </a:extLst>
          </p:cNvPr>
          <p:cNvSpPr txBox="1">
            <a:spLocks noGrp="1"/>
          </p:cNvSpPr>
          <p:nvPr>
            <p:ph type="body" idx="22"/>
          </p:nvPr>
        </p:nvSpPr>
        <p:spPr>
          <a:xfrm>
            <a:off x="1543308" y="4354012"/>
            <a:ext cx="12243816"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6D443AC8-559A-5234-423C-D3540B2055B9}"/>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188694514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Content Slide 15">
    <p:spTree>
      <p:nvGrpSpPr>
        <p:cNvPr id="1" name=""/>
        <p:cNvGrpSpPr/>
        <p:nvPr/>
      </p:nvGrpSpPr>
      <p:grpSpPr>
        <a:xfrm>
          <a:off x="0" y="0"/>
          <a:ext cx="0" cy="0"/>
          <a:chOff x="0" y="0"/>
          <a:chExt cx="0" cy="0"/>
        </a:xfrm>
      </p:grpSpPr>
      <p:pic>
        <p:nvPicPr>
          <p:cNvPr id="198" name="Slide18.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99"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00"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5" name="Slide Subtitle">
            <a:extLst>
              <a:ext uri="{FF2B5EF4-FFF2-40B4-BE49-F238E27FC236}">
                <a16:creationId xmlns:a16="http://schemas.microsoft.com/office/drawing/2014/main" id="{CE66753B-6EBD-D2BC-6331-EC39DE2F67CF}"/>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F935009E-4B03-6364-A8C1-1B89EFB4C236}"/>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CD8A3F29-9890-95CA-74B7-8867455A861E}"/>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327919848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Content Slide 17">
    <p:spTree>
      <p:nvGrpSpPr>
        <p:cNvPr id="1" name=""/>
        <p:cNvGrpSpPr/>
        <p:nvPr/>
      </p:nvGrpSpPr>
      <p:grpSpPr>
        <a:xfrm>
          <a:off x="0" y="0"/>
          <a:ext cx="0" cy="0"/>
          <a:chOff x="0" y="0"/>
          <a:chExt cx="0" cy="0"/>
        </a:xfrm>
      </p:grpSpPr>
      <p:pic>
        <p:nvPicPr>
          <p:cNvPr id="216" name="Slide20 2.27.40 PM.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17"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18"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5" name="Slide Subtitle">
            <a:extLst>
              <a:ext uri="{FF2B5EF4-FFF2-40B4-BE49-F238E27FC236}">
                <a16:creationId xmlns:a16="http://schemas.microsoft.com/office/drawing/2014/main" id="{07A47A4B-8496-4F76-121D-B167CB15F557}"/>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BC80A1BA-6666-BB2C-28A1-A0F7F4019854}"/>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9BEABACD-2874-8913-49D3-2CB7A6A10A3C}"/>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1812996943"/>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Content Slide 18">
    <p:spTree>
      <p:nvGrpSpPr>
        <p:cNvPr id="1" name=""/>
        <p:cNvGrpSpPr/>
        <p:nvPr/>
      </p:nvGrpSpPr>
      <p:grpSpPr>
        <a:xfrm>
          <a:off x="0" y="0"/>
          <a:ext cx="0" cy="0"/>
          <a:chOff x="0" y="0"/>
          <a:chExt cx="0" cy="0"/>
        </a:xfrm>
      </p:grpSpPr>
      <p:pic>
        <p:nvPicPr>
          <p:cNvPr id="225" name="Slide21 2.27.40 PM.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26"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27"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5" name="Slide Subtitle">
            <a:extLst>
              <a:ext uri="{FF2B5EF4-FFF2-40B4-BE49-F238E27FC236}">
                <a16:creationId xmlns:a16="http://schemas.microsoft.com/office/drawing/2014/main" id="{5F45DFF6-F03A-2A8A-46FE-EF8432230BF0}"/>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2EFA4E56-5556-8455-0E65-30AEB7E3F727}"/>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B5A86701-3D5A-EC6A-0688-A92AA2DBB320}"/>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322579619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t Slide III - Title Only Violet">
    <p:spTree>
      <p:nvGrpSpPr>
        <p:cNvPr id="1" name=""/>
        <p:cNvGrpSpPr/>
        <p:nvPr/>
      </p:nvGrpSpPr>
      <p:grpSpPr>
        <a:xfrm>
          <a:off x="0" y="0"/>
          <a:ext cx="0" cy="0"/>
          <a:chOff x="0" y="0"/>
          <a:chExt cx="0" cy="0"/>
        </a:xfrm>
      </p:grpSpPr>
      <p:pic>
        <p:nvPicPr>
          <p:cNvPr id="58" name="Pattern_1.jpg" descr="Pattern_1.jpg"/>
          <p:cNvPicPr>
            <a:picLocks noChangeAspect="1"/>
          </p:cNvPicPr>
          <p:nvPr/>
        </p:nvPicPr>
        <p:blipFill>
          <a:blip r:embed="rId2"/>
          <a:stretch>
            <a:fillRect/>
          </a:stretch>
        </p:blipFill>
        <p:spPr>
          <a:xfrm>
            <a:off x="-43742" y="-29544"/>
            <a:ext cx="24471483" cy="13775088"/>
          </a:xfrm>
          <a:prstGeom prst="rect">
            <a:avLst/>
          </a:prstGeom>
          <a:ln w="12700">
            <a:miter lim="400000"/>
          </a:ln>
        </p:spPr>
      </p:pic>
      <p:pic>
        <p:nvPicPr>
          <p:cNvPr id="63"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grpSp>
        <p:nvGrpSpPr>
          <p:cNvPr id="5" name="Group 4">
            <a:extLst>
              <a:ext uri="{FF2B5EF4-FFF2-40B4-BE49-F238E27FC236}">
                <a16:creationId xmlns:a16="http://schemas.microsoft.com/office/drawing/2014/main" id="{1370172B-8777-EE70-5FED-A9EDF601A850}"/>
              </a:ext>
            </a:extLst>
          </p:cNvPr>
          <p:cNvGrpSpPr/>
          <p:nvPr/>
        </p:nvGrpSpPr>
        <p:grpSpPr>
          <a:xfrm>
            <a:off x="-34669" y="-1203"/>
            <a:ext cx="24687021" cy="13739051"/>
            <a:chOff x="-34669" y="-1203"/>
            <a:chExt cx="24687021" cy="13739051"/>
          </a:xfrm>
        </p:grpSpPr>
        <p:pic>
          <p:nvPicPr>
            <p:cNvPr id="59" name="Image" descr="Image"/>
            <p:cNvPicPr>
              <a:picLocks noChangeAspect="1"/>
            </p:cNvPicPr>
            <p:nvPr/>
          </p:nvPicPr>
          <p:blipFill>
            <a:blip r:embed="rId4"/>
            <a:stretch>
              <a:fillRect/>
            </a:stretch>
          </p:blipFill>
          <p:spPr>
            <a:xfrm>
              <a:off x="23874973" y="1943662"/>
              <a:ext cx="777379" cy="1645225"/>
            </a:xfrm>
            <a:prstGeom prst="rect">
              <a:avLst/>
            </a:prstGeom>
            <a:ln w="12700">
              <a:miter lim="400000"/>
            </a:ln>
          </p:spPr>
        </p:pic>
        <p:pic>
          <p:nvPicPr>
            <p:cNvPr id="60" name="Image" descr="Image"/>
            <p:cNvPicPr>
              <a:picLocks noChangeAspect="1"/>
            </p:cNvPicPr>
            <p:nvPr/>
          </p:nvPicPr>
          <p:blipFill>
            <a:blip r:embed="rId5"/>
            <a:stretch>
              <a:fillRect/>
            </a:stretch>
          </p:blipFill>
          <p:spPr>
            <a:xfrm>
              <a:off x="22535630" y="3062032"/>
              <a:ext cx="1032144" cy="2184408"/>
            </a:xfrm>
            <a:prstGeom prst="rect">
              <a:avLst/>
            </a:prstGeom>
            <a:ln w="12700">
              <a:miter lim="400000"/>
            </a:ln>
          </p:spPr>
        </p:pic>
        <p:pic>
          <p:nvPicPr>
            <p:cNvPr id="61" name="Image" descr="Image"/>
            <p:cNvPicPr>
              <a:picLocks noChangeAspect="1"/>
            </p:cNvPicPr>
            <p:nvPr/>
          </p:nvPicPr>
          <p:blipFill>
            <a:blip r:embed="rId6"/>
            <a:stretch>
              <a:fillRect/>
            </a:stretch>
          </p:blipFill>
          <p:spPr>
            <a:xfrm>
              <a:off x="23072621" y="4312937"/>
              <a:ext cx="1233591" cy="2610746"/>
            </a:xfrm>
            <a:prstGeom prst="rect">
              <a:avLst/>
            </a:prstGeom>
            <a:ln w="12700">
              <a:miter lim="400000"/>
            </a:ln>
          </p:spPr>
        </p:pic>
        <p:pic>
          <p:nvPicPr>
            <p:cNvPr id="62" name="Image" descr="Image"/>
            <p:cNvPicPr>
              <a:picLocks noChangeAspect="1"/>
            </p:cNvPicPr>
            <p:nvPr/>
          </p:nvPicPr>
          <p:blipFill>
            <a:blip r:embed="rId7"/>
            <a:stretch>
              <a:fillRect/>
            </a:stretch>
          </p:blipFill>
          <p:spPr>
            <a:xfrm>
              <a:off x="-34669" y="-1203"/>
              <a:ext cx="2512733" cy="5893212"/>
            </a:xfrm>
            <a:prstGeom prst="rect">
              <a:avLst/>
            </a:prstGeom>
            <a:ln w="12700">
              <a:miter lim="400000"/>
            </a:ln>
          </p:spPr>
        </p:pic>
        <p:pic>
          <p:nvPicPr>
            <p:cNvPr id="64" name="Image" descr="Image"/>
            <p:cNvPicPr>
              <a:picLocks noChangeAspect="1"/>
            </p:cNvPicPr>
            <p:nvPr/>
          </p:nvPicPr>
          <p:blipFill>
            <a:blip r:embed="rId8"/>
            <a:stretch>
              <a:fillRect/>
            </a:stretch>
          </p:blipFill>
          <p:spPr>
            <a:xfrm>
              <a:off x="20167696" y="5762968"/>
              <a:ext cx="4243662" cy="7974880"/>
            </a:xfrm>
            <a:prstGeom prst="rect">
              <a:avLst/>
            </a:prstGeom>
            <a:ln w="12700">
              <a:miter lim="400000"/>
            </a:ln>
          </p:spPr>
        </p:pic>
      </p:grpSp>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4" name="Slide Title">
            <a:extLst>
              <a:ext uri="{FF2B5EF4-FFF2-40B4-BE49-F238E27FC236}">
                <a16:creationId xmlns:a16="http://schemas.microsoft.com/office/drawing/2014/main" id="{56F3619E-D6C7-15E5-660D-3016C9B18A55}"/>
              </a:ext>
            </a:extLst>
          </p:cNvPr>
          <p:cNvSpPr txBox="1">
            <a:spLocks noGrp="1"/>
          </p:cNvSpPr>
          <p:nvPr>
            <p:ph type="body" sz="quarter" idx="23" hasCustomPrompt="1"/>
          </p:nvPr>
        </p:nvSpPr>
        <p:spPr>
          <a:xfrm>
            <a:off x="1596774" y="1079500"/>
            <a:ext cx="20817327" cy="1386129"/>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Slide Title</a:t>
            </a:r>
          </a:p>
        </p:txBody>
      </p:sp>
      <p:grpSp>
        <p:nvGrpSpPr>
          <p:cNvPr id="2" name="Group 1">
            <a:extLst>
              <a:ext uri="{FF2B5EF4-FFF2-40B4-BE49-F238E27FC236}">
                <a16:creationId xmlns:a16="http://schemas.microsoft.com/office/drawing/2014/main" id="{9D24D746-9EC5-7F95-4331-C18867C44AF6}"/>
              </a:ext>
            </a:extLst>
          </p:cNvPr>
          <p:cNvGrpSpPr/>
          <p:nvPr userDrawn="1"/>
        </p:nvGrpSpPr>
        <p:grpSpPr>
          <a:xfrm>
            <a:off x="-34669" y="-1203"/>
            <a:ext cx="24687021" cy="13739051"/>
            <a:chOff x="-34669" y="-1203"/>
            <a:chExt cx="24687021" cy="13739051"/>
          </a:xfrm>
        </p:grpSpPr>
        <p:pic>
          <p:nvPicPr>
            <p:cNvPr id="3" name="Image" descr="Image">
              <a:extLst>
                <a:ext uri="{FF2B5EF4-FFF2-40B4-BE49-F238E27FC236}">
                  <a16:creationId xmlns:a16="http://schemas.microsoft.com/office/drawing/2014/main" id="{9474160F-3F46-E7DF-688B-494A417B19B2}"/>
                </a:ext>
              </a:extLst>
            </p:cNvPr>
            <p:cNvPicPr>
              <a:picLocks noChangeAspect="1"/>
            </p:cNvPicPr>
            <p:nvPr/>
          </p:nvPicPr>
          <p:blipFill>
            <a:blip r:embed="rId4"/>
            <a:stretch>
              <a:fillRect/>
            </a:stretch>
          </p:blipFill>
          <p:spPr>
            <a:xfrm>
              <a:off x="23874973" y="1943662"/>
              <a:ext cx="777379" cy="1645225"/>
            </a:xfrm>
            <a:prstGeom prst="rect">
              <a:avLst/>
            </a:prstGeom>
            <a:ln w="12700">
              <a:miter lim="400000"/>
            </a:ln>
          </p:spPr>
        </p:pic>
        <p:pic>
          <p:nvPicPr>
            <p:cNvPr id="6" name="Image" descr="Image">
              <a:extLst>
                <a:ext uri="{FF2B5EF4-FFF2-40B4-BE49-F238E27FC236}">
                  <a16:creationId xmlns:a16="http://schemas.microsoft.com/office/drawing/2014/main" id="{9A8E2002-B508-E392-B898-FC5A7ED976E2}"/>
                </a:ext>
              </a:extLst>
            </p:cNvPr>
            <p:cNvPicPr>
              <a:picLocks noChangeAspect="1"/>
            </p:cNvPicPr>
            <p:nvPr/>
          </p:nvPicPr>
          <p:blipFill>
            <a:blip r:embed="rId5"/>
            <a:stretch>
              <a:fillRect/>
            </a:stretch>
          </p:blipFill>
          <p:spPr>
            <a:xfrm>
              <a:off x="22535630" y="3062032"/>
              <a:ext cx="1032144" cy="2184408"/>
            </a:xfrm>
            <a:prstGeom prst="rect">
              <a:avLst/>
            </a:prstGeom>
            <a:ln w="12700">
              <a:miter lim="400000"/>
            </a:ln>
          </p:spPr>
        </p:pic>
        <p:pic>
          <p:nvPicPr>
            <p:cNvPr id="7" name="Image" descr="Image">
              <a:extLst>
                <a:ext uri="{FF2B5EF4-FFF2-40B4-BE49-F238E27FC236}">
                  <a16:creationId xmlns:a16="http://schemas.microsoft.com/office/drawing/2014/main" id="{286B9ED6-7D4C-62C7-B19D-F6E71596B940}"/>
                </a:ext>
              </a:extLst>
            </p:cNvPr>
            <p:cNvPicPr>
              <a:picLocks noChangeAspect="1"/>
            </p:cNvPicPr>
            <p:nvPr/>
          </p:nvPicPr>
          <p:blipFill>
            <a:blip r:embed="rId6"/>
            <a:stretch>
              <a:fillRect/>
            </a:stretch>
          </p:blipFill>
          <p:spPr>
            <a:xfrm>
              <a:off x="23072621" y="4312937"/>
              <a:ext cx="1233591" cy="2610746"/>
            </a:xfrm>
            <a:prstGeom prst="rect">
              <a:avLst/>
            </a:prstGeom>
            <a:ln w="12700">
              <a:miter lim="400000"/>
            </a:ln>
          </p:spPr>
        </p:pic>
        <p:pic>
          <p:nvPicPr>
            <p:cNvPr id="8" name="Image" descr="Image">
              <a:extLst>
                <a:ext uri="{FF2B5EF4-FFF2-40B4-BE49-F238E27FC236}">
                  <a16:creationId xmlns:a16="http://schemas.microsoft.com/office/drawing/2014/main" id="{7189A39C-6899-24D0-B5BA-0FD4B2220C4F}"/>
                </a:ext>
              </a:extLst>
            </p:cNvPr>
            <p:cNvPicPr>
              <a:picLocks noChangeAspect="1"/>
            </p:cNvPicPr>
            <p:nvPr/>
          </p:nvPicPr>
          <p:blipFill>
            <a:blip r:embed="rId7"/>
            <a:stretch>
              <a:fillRect/>
            </a:stretch>
          </p:blipFill>
          <p:spPr>
            <a:xfrm>
              <a:off x="-34669" y="-1203"/>
              <a:ext cx="2512733" cy="5893212"/>
            </a:xfrm>
            <a:prstGeom prst="rect">
              <a:avLst/>
            </a:prstGeom>
            <a:ln w="12700">
              <a:miter lim="400000"/>
            </a:ln>
          </p:spPr>
        </p:pic>
        <p:pic>
          <p:nvPicPr>
            <p:cNvPr id="9" name="Image" descr="Image">
              <a:extLst>
                <a:ext uri="{FF2B5EF4-FFF2-40B4-BE49-F238E27FC236}">
                  <a16:creationId xmlns:a16="http://schemas.microsoft.com/office/drawing/2014/main" id="{8F516A08-6CFF-B8BC-D9D5-20F352B8864F}"/>
                </a:ext>
              </a:extLst>
            </p:cNvPr>
            <p:cNvPicPr>
              <a:picLocks noChangeAspect="1"/>
            </p:cNvPicPr>
            <p:nvPr/>
          </p:nvPicPr>
          <p:blipFill>
            <a:blip r:embed="rId8"/>
            <a:stretch>
              <a:fillRect/>
            </a:stretch>
          </p:blipFill>
          <p:spPr>
            <a:xfrm>
              <a:off x="20167696" y="5762968"/>
              <a:ext cx="4243662" cy="7974880"/>
            </a:xfrm>
            <a:prstGeom prst="rect">
              <a:avLst/>
            </a:prstGeom>
            <a:ln w="12700">
              <a:miter lim="400000"/>
            </a:ln>
          </p:spPr>
        </p:pic>
      </p:grpSp>
    </p:spTree>
    <p:extLst>
      <p:ext uri="{BB962C8B-B14F-4D97-AF65-F5344CB8AC3E}">
        <p14:creationId xmlns:p14="http://schemas.microsoft.com/office/powerpoint/2010/main" val="3322303113"/>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Content Slide 19">
    <p:spTree>
      <p:nvGrpSpPr>
        <p:cNvPr id="1" name=""/>
        <p:cNvGrpSpPr/>
        <p:nvPr/>
      </p:nvGrpSpPr>
      <p:grpSpPr>
        <a:xfrm>
          <a:off x="0" y="0"/>
          <a:ext cx="0" cy="0"/>
          <a:chOff x="0" y="0"/>
          <a:chExt cx="0" cy="0"/>
        </a:xfrm>
      </p:grpSpPr>
      <p:pic>
        <p:nvPicPr>
          <p:cNvPr id="234" name="Slide22 2.27.40 PM.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35"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36"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5" name="Slide Subtitle">
            <a:extLst>
              <a:ext uri="{FF2B5EF4-FFF2-40B4-BE49-F238E27FC236}">
                <a16:creationId xmlns:a16="http://schemas.microsoft.com/office/drawing/2014/main" id="{C0A5ABF8-AE31-2340-3903-1E6FD3DBFAE7}"/>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8C2920F7-1D69-C4A5-C358-68DA43800018}"/>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CABED280-45E9-F5A8-81EC-EDA9CD03CC12}"/>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376771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Divider 1">
    <p:spTree>
      <p:nvGrpSpPr>
        <p:cNvPr id="1" name=""/>
        <p:cNvGrpSpPr/>
        <p:nvPr/>
      </p:nvGrpSpPr>
      <p:grpSpPr>
        <a:xfrm>
          <a:off x="0" y="0"/>
          <a:ext cx="0" cy="0"/>
          <a:chOff x="0" y="0"/>
          <a:chExt cx="0" cy="0"/>
        </a:xfrm>
      </p:grpSpPr>
      <p:pic>
        <p:nvPicPr>
          <p:cNvPr id="243" name="Slide20.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44"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45"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rPr lang="en-US" smtClean="0"/>
              <a:t>‹#›</a:t>
            </a:fld>
            <a:endParaRPr lang="en-US" dirty="0"/>
          </a:p>
        </p:txBody>
      </p:sp>
      <p:sp>
        <p:nvSpPr>
          <p:cNvPr id="2" name="Divider Subtitle">
            <a:extLst>
              <a:ext uri="{FF2B5EF4-FFF2-40B4-BE49-F238E27FC236}">
                <a16:creationId xmlns:a16="http://schemas.microsoft.com/office/drawing/2014/main" id="{D6634FBB-8B06-B9A3-DFE8-456A4D8D3E19}"/>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2485CA20-1B92-F1A4-B6FA-350A8FAC598E}"/>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extLst>
      <p:ext uri="{BB962C8B-B14F-4D97-AF65-F5344CB8AC3E}">
        <p14:creationId xmlns:p14="http://schemas.microsoft.com/office/powerpoint/2010/main" val="309442233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Divider 2">
    <p:spTree>
      <p:nvGrpSpPr>
        <p:cNvPr id="1" name=""/>
        <p:cNvGrpSpPr/>
        <p:nvPr/>
      </p:nvGrpSpPr>
      <p:grpSpPr>
        <a:xfrm>
          <a:off x="0" y="0"/>
          <a:ext cx="0" cy="0"/>
          <a:chOff x="0" y="0"/>
          <a:chExt cx="0" cy="0"/>
        </a:xfrm>
      </p:grpSpPr>
      <p:pic>
        <p:nvPicPr>
          <p:cNvPr id="252" name="Slide21.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53"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54"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rPr lang="en-US" smtClean="0"/>
              <a:t>‹#›</a:t>
            </a:fld>
            <a:endParaRPr lang="en-US" dirty="0"/>
          </a:p>
        </p:txBody>
      </p:sp>
      <p:sp>
        <p:nvSpPr>
          <p:cNvPr id="2" name="Divider Subtitle">
            <a:extLst>
              <a:ext uri="{FF2B5EF4-FFF2-40B4-BE49-F238E27FC236}">
                <a16:creationId xmlns:a16="http://schemas.microsoft.com/office/drawing/2014/main" id="{CB555498-9B42-F75F-3E7F-CD67593EFC7A}"/>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69A11E9B-6ABF-6751-597C-CF1E6B81D199}"/>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extLst>
      <p:ext uri="{BB962C8B-B14F-4D97-AF65-F5344CB8AC3E}">
        <p14:creationId xmlns:p14="http://schemas.microsoft.com/office/powerpoint/2010/main" val="256359361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Divider 3">
    <p:spTree>
      <p:nvGrpSpPr>
        <p:cNvPr id="1" name=""/>
        <p:cNvGrpSpPr/>
        <p:nvPr/>
      </p:nvGrpSpPr>
      <p:grpSpPr>
        <a:xfrm>
          <a:off x="0" y="0"/>
          <a:ext cx="0" cy="0"/>
          <a:chOff x="0" y="0"/>
          <a:chExt cx="0" cy="0"/>
        </a:xfrm>
      </p:grpSpPr>
      <p:pic>
        <p:nvPicPr>
          <p:cNvPr id="261" name="Slide22.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62"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63"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rPr lang="en-US" smtClean="0"/>
              <a:t>‹#›</a:t>
            </a:fld>
            <a:endParaRPr lang="en-US" dirty="0"/>
          </a:p>
        </p:txBody>
      </p:sp>
      <p:sp>
        <p:nvSpPr>
          <p:cNvPr id="2" name="Divider Subtitle">
            <a:extLst>
              <a:ext uri="{FF2B5EF4-FFF2-40B4-BE49-F238E27FC236}">
                <a16:creationId xmlns:a16="http://schemas.microsoft.com/office/drawing/2014/main" id="{5B2967DF-B93D-F57F-D377-1C25AB58CE62}"/>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DB01ADF3-BCEF-032E-41EE-6215A3C847FD}"/>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extLst>
      <p:ext uri="{BB962C8B-B14F-4D97-AF65-F5344CB8AC3E}">
        <p14:creationId xmlns:p14="http://schemas.microsoft.com/office/powerpoint/2010/main" val="141763092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Divider 4">
    <p:spTree>
      <p:nvGrpSpPr>
        <p:cNvPr id="1" name=""/>
        <p:cNvGrpSpPr/>
        <p:nvPr/>
      </p:nvGrpSpPr>
      <p:grpSpPr>
        <a:xfrm>
          <a:off x="0" y="0"/>
          <a:ext cx="0" cy="0"/>
          <a:chOff x="0" y="0"/>
          <a:chExt cx="0" cy="0"/>
        </a:xfrm>
      </p:grpSpPr>
      <p:pic>
        <p:nvPicPr>
          <p:cNvPr id="270" name="Slide23.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71"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72"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rPr lang="en-US" smtClean="0"/>
              <a:t>‹#›</a:t>
            </a:fld>
            <a:endParaRPr lang="en-US" dirty="0"/>
          </a:p>
        </p:txBody>
      </p:sp>
      <p:sp>
        <p:nvSpPr>
          <p:cNvPr id="2" name="Divider Subtitle">
            <a:extLst>
              <a:ext uri="{FF2B5EF4-FFF2-40B4-BE49-F238E27FC236}">
                <a16:creationId xmlns:a16="http://schemas.microsoft.com/office/drawing/2014/main" id="{FFB01FC5-5B23-DC8C-D0E1-28BC2C691D0E}"/>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EA4F9387-11AA-A470-8F4D-C6FB3C7BEABD}"/>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extLst>
      <p:ext uri="{BB962C8B-B14F-4D97-AF65-F5344CB8AC3E}">
        <p14:creationId xmlns:p14="http://schemas.microsoft.com/office/powerpoint/2010/main" val="386261363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Divider 5">
    <p:spTree>
      <p:nvGrpSpPr>
        <p:cNvPr id="1" name=""/>
        <p:cNvGrpSpPr/>
        <p:nvPr/>
      </p:nvGrpSpPr>
      <p:grpSpPr>
        <a:xfrm>
          <a:off x="0" y="0"/>
          <a:ext cx="0" cy="0"/>
          <a:chOff x="0" y="0"/>
          <a:chExt cx="0" cy="0"/>
        </a:xfrm>
      </p:grpSpPr>
      <p:pic>
        <p:nvPicPr>
          <p:cNvPr id="279" name="Slide24.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80"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81"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rPr lang="en-US" smtClean="0"/>
              <a:t>‹#›</a:t>
            </a:fld>
            <a:endParaRPr lang="en-US" dirty="0"/>
          </a:p>
        </p:txBody>
      </p:sp>
      <p:sp>
        <p:nvSpPr>
          <p:cNvPr id="2" name="Divider Subtitle">
            <a:extLst>
              <a:ext uri="{FF2B5EF4-FFF2-40B4-BE49-F238E27FC236}">
                <a16:creationId xmlns:a16="http://schemas.microsoft.com/office/drawing/2014/main" id="{9D04C809-384B-39EF-329A-E1AE3C5B94E8}"/>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56A013B0-BF50-61E7-1FC8-103F39A42893}"/>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extLst>
      <p:ext uri="{BB962C8B-B14F-4D97-AF65-F5344CB8AC3E}">
        <p14:creationId xmlns:p14="http://schemas.microsoft.com/office/powerpoint/2010/main" val="251071147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divider 7">
    <p:spTree>
      <p:nvGrpSpPr>
        <p:cNvPr id="1" name=""/>
        <p:cNvGrpSpPr/>
        <p:nvPr/>
      </p:nvGrpSpPr>
      <p:grpSpPr>
        <a:xfrm>
          <a:off x="0" y="0"/>
          <a:ext cx="0" cy="0"/>
          <a:chOff x="0" y="0"/>
          <a:chExt cx="0" cy="0"/>
        </a:xfrm>
      </p:grpSpPr>
      <p:pic>
        <p:nvPicPr>
          <p:cNvPr id="288" name="Pattern_1.jpg" descr="Pattern_1.jpg"/>
          <p:cNvPicPr>
            <a:picLocks noChangeAspect="1"/>
          </p:cNvPicPr>
          <p:nvPr/>
        </p:nvPicPr>
        <p:blipFill>
          <a:blip r:embed="rId2"/>
          <a:stretch>
            <a:fillRect/>
          </a:stretch>
        </p:blipFill>
        <p:spPr>
          <a:xfrm>
            <a:off x="-43742" y="-29544"/>
            <a:ext cx="24471483" cy="13775088"/>
          </a:xfrm>
          <a:prstGeom prst="rect">
            <a:avLst/>
          </a:prstGeom>
          <a:ln w="12700">
            <a:miter lim="400000"/>
          </a:ln>
        </p:spPr>
      </p:pic>
      <p:pic>
        <p:nvPicPr>
          <p:cNvPr id="289" name="Allyant_Inpage_Graphic_07 Compliance.png"/>
          <p:cNvPicPr>
            <a:picLocks noChangeAspect="1"/>
          </p:cNvPicPr>
          <p:nvPr/>
        </p:nvPicPr>
        <p:blipFill>
          <a:blip r:embed="rId3"/>
          <a:stretch>
            <a:fillRect/>
          </a:stretch>
        </p:blipFill>
        <p:spPr>
          <a:xfrm>
            <a:off x="15624312" y="478542"/>
            <a:ext cx="8799388" cy="12758916"/>
          </a:xfrm>
          <a:prstGeom prst="rect">
            <a:avLst/>
          </a:prstGeom>
          <a:ln w="12700">
            <a:miter lim="400000"/>
          </a:ln>
        </p:spPr>
      </p:pic>
      <p:pic>
        <p:nvPicPr>
          <p:cNvPr id="290"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91"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rPr lang="en-US" smtClean="0"/>
              <a:t>‹#›</a:t>
            </a:fld>
            <a:endParaRPr lang="en-US" dirty="0"/>
          </a:p>
        </p:txBody>
      </p:sp>
      <p:sp>
        <p:nvSpPr>
          <p:cNvPr id="2" name="Divider Subtitle">
            <a:extLst>
              <a:ext uri="{FF2B5EF4-FFF2-40B4-BE49-F238E27FC236}">
                <a16:creationId xmlns:a16="http://schemas.microsoft.com/office/drawing/2014/main" id="{FD2E6FBD-C978-9E5A-EF0C-E0CCD988D9E6}"/>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3EC6F48A-17B5-796F-B1F0-95063A59DE14}"/>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extLst>
      <p:ext uri="{BB962C8B-B14F-4D97-AF65-F5344CB8AC3E}">
        <p14:creationId xmlns:p14="http://schemas.microsoft.com/office/powerpoint/2010/main" val="253993899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divider 8">
    <p:spTree>
      <p:nvGrpSpPr>
        <p:cNvPr id="1" name=""/>
        <p:cNvGrpSpPr/>
        <p:nvPr/>
      </p:nvGrpSpPr>
      <p:grpSpPr>
        <a:xfrm>
          <a:off x="0" y="0"/>
          <a:ext cx="0" cy="0"/>
          <a:chOff x="0" y="0"/>
          <a:chExt cx="0" cy="0"/>
        </a:xfrm>
      </p:grpSpPr>
      <p:pic>
        <p:nvPicPr>
          <p:cNvPr id="298" name="Pattern_1.jpg" descr="Pattern_1.jpg"/>
          <p:cNvPicPr>
            <a:picLocks noChangeAspect="1"/>
          </p:cNvPicPr>
          <p:nvPr/>
        </p:nvPicPr>
        <p:blipFill>
          <a:blip r:embed="rId2"/>
          <a:stretch>
            <a:fillRect/>
          </a:stretch>
        </p:blipFill>
        <p:spPr>
          <a:xfrm>
            <a:off x="-43742" y="-29544"/>
            <a:ext cx="24471483" cy="13775088"/>
          </a:xfrm>
          <a:prstGeom prst="rect">
            <a:avLst/>
          </a:prstGeom>
          <a:ln w="12700">
            <a:miter lim="400000"/>
          </a:ln>
        </p:spPr>
      </p:pic>
      <p:pic>
        <p:nvPicPr>
          <p:cNvPr id="299" name="Allyant_Inpage_Graphic_08 Compliance.png"/>
          <p:cNvPicPr>
            <a:picLocks noChangeAspect="1"/>
          </p:cNvPicPr>
          <p:nvPr/>
        </p:nvPicPr>
        <p:blipFill>
          <a:blip r:embed="rId3"/>
          <a:stretch>
            <a:fillRect/>
          </a:stretch>
        </p:blipFill>
        <p:spPr>
          <a:xfrm>
            <a:off x="15465287" y="478542"/>
            <a:ext cx="8958413" cy="12758916"/>
          </a:xfrm>
          <a:prstGeom prst="rect">
            <a:avLst/>
          </a:prstGeom>
          <a:ln w="12700">
            <a:miter lim="400000"/>
          </a:ln>
        </p:spPr>
      </p:pic>
      <p:pic>
        <p:nvPicPr>
          <p:cNvPr id="300"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301"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rPr lang="en-US" smtClean="0"/>
              <a:t>‹#›</a:t>
            </a:fld>
            <a:endParaRPr lang="en-US" dirty="0"/>
          </a:p>
        </p:txBody>
      </p:sp>
      <p:sp>
        <p:nvSpPr>
          <p:cNvPr id="2" name="Divider Subtitle">
            <a:extLst>
              <a:ext uri="{FF2B5EF4-FFF2-40B4-BE49-F238E27FC236}">
                <a16:creationId xmlns:a16="http://schemas.microsoft.com/office/drawing/2014/main" id="{B5250371-D534-5DAE-FF31-779E7B0BBD87}"/>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DFCD5333-1C12-CF61-7DA8-E7362A7F2543}"/>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extLst>
      <p:ext uri="{BB962C8B-B14F-4D97-AF65-F5344CB8AC3E}">
        <p14:creationId xmlns:p14="http://schemas.microsoft.com/office/powerpoint/2010/main" val="126819775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Content Slide III">
    <p:spTree>
      <p:nvGrpSpPr>
        <p:cNvPr id="1" name=""/>
        <p:cNvGrpSpPr/>
        <p:nvPr/>
      </p:nvGrpSpPr>
      <p:grpSpPr>
        <a:xfrm>
          <a:off x="0" y="0"/>
          <a:ext cx="0" cy="0"/>
          <a:chOff x="0" y="0"/>
          <a:chExt cx="0" cy="0"/>
        </a:xfrm>
      </p:grpSpPr>
      <p:pic>
        <p:nvPicPr>
          <p:cNvPr id="58" name="Pattern_1.jpg" descr="Pattern_1.jpg"/>
          <p:cNvPicPr>
            <a:picLocks noChangeAspect="1"/>
          </p:cNvPicPr>
          <p:nvPr/>
        </p:nvPicPr>
        <p:blipFill>
          <a:blip r:embed="rId2"/>
          <a:stretch>
            <a:fillRect/>
          </a:stretch>
        </p:blipFill>
        <p:spPr>
          <a:xfrm>
            <a:off x="-43742" y="-29544"/>
            <a:ext cx="24471483" cy="13775088"/>
          </a:xfrm>
          <a:prstGeom prst="rect">
            <a:avLst/>
          </a:prstGeom>
          <a:ln w="12700">
            <a:miter lim="400000"/>
          </a:ln>
        </p:spPr>
      </p:pic>
      <p:pic>
        <p:nvPicPr>
          <p:cNvPr id="63"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grpSp>
        <p:nvGrpSpPr>
          <p:cNvPr id="5" name="Group 4">
            <a:extLst>
              <a:ext uri="{FF2B5EF4-FFF2-40B4-BE49-F238E27FC236}">
                <a16:creationId xmlns:a16="http://schemas.microsoft.com/office/drawing/2014/main" id="{1370172B-8777-EE70-5FED-A9EDF601A850}"/>
              </a:ext>
            </a:extLst>
          </p:cNvPr>
          <p:cNvGrpSpPr/>
          <p:nvPr userDrawn="1"/>
        </p:nvGrpSpPr>
        <p:grpSpPr>
          <a:xfrm>
            <a:off x="-34669" y="-1203"/>
            <a:ext cx="24687021" cy="13739051"/>
            <a:chOff x="-34669" y="-1203"/>
            <a:chExt cx="24687021" cy="13739051"/>
          </a:xfrm>
        </p:grpSpPr>
        <p:pic>
          <p:nvPicPr>
            <p:cNvPr id="59" name="Image" descr="Image"/>
            <p:cNvPicPr>
              <a:picLocks noChangeAspect="1"/>
            </p:cNvPicPr>
            <p:nvPr/>
          </p:nvPicPr>
          <p:blipFill>
            <a:blip r:embed="rId4"/>
            <a:stretch>
              <a:fillRect/>
            </a:stretch>
          </p:blipFill>
          <p:spPr>
            <a:xfrm>
              <a:off x="23874973" y="1943662"/>
              <a:ext cx="777379" cy="1645225"/>
            </a:xfrm>
            <a:prstGeom prst="rect">
              <a:avLst/>
            </a:prstGeom>
            <a:ln w="12700">
              <a:miter lim="400000"/>
            </a:ln>
          </p:spPr>
        </p:pic>
        <p:pic>
          <p:nvPicPr>
            <p:cNvPr id="60" name="Image" descr="Image"/>
            <p:cNvPicPr>
              <a:picLocks noChangeAspect="1"/>
            </p:cNvPicPr>
            <p:nvPr/>
          </p:nvPicPr>
          <p:blipFill>
            <a:blip r:embed="rId5"/>
            <a:stretch>
              <a:fillRect/>
            </a:stretch>
          </p:blipFill>
          <p:spPr>
            <a:xfrm>
              <a:off x="22535630" y="3062032"/>
              <a:ext cx="1032144" cy="2184408"/>
            </a:xfrm>
            <a:prstGeom prst="rect">
              <a:avLst/>
            </a:prstGeom>
            <a:ln w="12700">
              <a:miter lim="400000"/>
            </a:ln>
          </p:spPr>
        </p:pic>
        <p:pic>
          <p:nvPicPr>
            <p:cNvPr id="61" name="Image" descr="Image"/>
            <p:cNvPicPr>
              <a:picLocks noChangeAspect="1"/>
            </p:cNvPicPr>
            <p:nvPr/>
          </p:nvPicPr>
          <p:blipFill>
            <a:blip r:embed="rId6"/>
            <a:stretch>
              <a:fillRect/>
            </a:stretch>
          </p:blipFill>
          <p:spPr>
            <a:xfrm>
              <a:off x="23072621" y="4312937"/>
              <a:ext cx="1233591" cy="2610746"/>
            </a:xfrm>
            <a:prstGeom prst="rect">
              <a:avLst/>
            </a:prstGeom>
            <a:ln w="12700">
              <a:miter lim="400000"/>
            </a:ln>
          </p:spPr>
        </p:pic>
        <p:pic>
          <p:nvPicPr>
            <p:cNvPr id="62" name="Image" descr="Image"/>
            <p:cNvPicPr>
              <a:picLocks noChangeAspect="1"/>
            </p:cNvPicPr>
            <p:nvPr/>
          </p:nvPicPr>
          <p:blipFill>
            <a:blip r:embed="rId7"/>
            <a:stretch>
              <a:fillRect/>
            </a:stretch>
          </p:blipFill>
          <p:spPr>
            <a:xfrm>
              <a:off x="-34669" y="-1203"/>
              <a:ext cx="2512733" cy="5893212"/>
            </a:xfrm>
            <a:prstGeom prst="rect">
              <a:avLst/>
            </a:prstGeom>
            <a:ln w="12700">
              <a:miter lim="400000"/>
            </a:ln>
          </p:spPr>
        </p:pic>
        <p:pic>
          <p:nvPicPr>
            <p:cNvPr id="64" name="Image" descr="Image"/>
            <p:cNvPicPr>
              <a:picLocks noChangeAspect="1"/>
            </p:cNvPicPr>
            <p:nvPr/>
          </p:nvPicPr>
          <p:blipFill>
            <a:blip r:embed="rId8"/>
            <a:stretch>
              <a:fillRect/>
            </a:stretch>
          </p:blipFill>
          <p:spPr>
            <a:xfrm>
              <a:off x="20167696" y="5762968"/>
              <a:ext cx="4243662" cy="7974880"/>
            </a:xfrm>
            <a:prstGeom prst="rect">
              <a:avLst/>
            </a:prstGeom>
            <a:ln w="12700">
              <a:miter lim="400000"/>
            </a:ln>
          </p:spPr>
        </p:pic>
      </p:grpSp>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2" name="Slide Subtitle">
            <a:extLst>
              <a:ext uri="{FF2B5EF4-FFF2-40B4-BE49-F238E27FC236}">
                <a16:creationId xmlns:a16="http://schemas.microsoft.com/office/drawing/2014/main" id="{8B62D66D-4E19-A2F6-8433-C8A97B479FEE}"/>
              </a:ext>
            </a:extLst>
          </p:cNvPr>
          <p:cNvSpPr txBox="1">
            <a:spLocks noGrp="1"/>
          </p:cNvSpPr>
          <p:nvPr>
            <p:ph type="body" sz="quarter" idx="21"/>
          </p:nvPr>
        </p:nvSpPr>
        <p:spPr>
          <a:xfrm>
            <a:off x="1596774" y="2619145"/>
            <a:ext cx="20817327" cy="902881"/>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760E6D33-CD58-8E99-9C5D-76A7268B70EF}"/>
              </a:ext>
            </a:extLst>
          </p:cNvPr>
          <p:cNvSpPr txBox="1">
            <a:spLocks noGrp="1"/>
          </p:cNvSpPr>
          <p:nvPr>
            <p:ph type="body" idx="22"/>
          </p:nvPr>
        </p:nvSpPr>
        <p:spPr>
          <a:xfrm>
            <a:off x="1596774" y="4248504"/>
            <a:ext cx="20817327" cy="7436017"/>
          </a:xfrm>
          <a:prstGeom prst="rect">
            <a:avLst/>
          </a:prstGeom>
        </p:spPr>
        <p:txBody>
          <a:bodyPr/>
          <a:lstStyle>
            <a:lvl1pPr marL="609600" indent="-609600" defTabSz="2438338">
              <a:lnSpc>
                <a:spcPct val="90000"/>
              </a:lnSpc>
              <a:spcBef>
                <a:spcPts val="4500"/>
              </a:spcBef>
              <a:buSzPct val="123000"/>
              <a:buChar char="•"/>
              <a:defRPr sz="3400" b="0"/>
            </a:lvl1pPr>
            <a:lvl2pPr marL="1219200" indent="-609600" defTabSz="2438338">
              <a:lnSpc>
                <a:spcPct val="90000"/>
              </a:lnSpc>
              <a:spcBef>
                <a:spcPts val="4500"/>
              </a:spcBef>
              <a:buSzPct val="123000"/>
              <a:buChar char="•"/>
              <a:defRPr sz="3400" b="0"/>
            </a:lvl2pPr>
            <a:lvl3pPr marL="1828800" indent="-609600" defTabSz="2438338">
              <a:lnSpc>
                <a:spcPct val="90000"/>
              </a:lnSpc>
              <a:spcBef>
                <a:spcPts val="4500"/>
              </a:spcBef>
              <a:buSzPct val="123000"/>
              <a:buChar char="•"/>
              <a:defRPr sz="3400" b="0"/>
            </a:lvl3pPr>
            <a:lvl4pPr marL="2438400" indent="-609600" defTabSz="2438338">
              <a:lnSpc>
                <a:spcPct val="90000"/>
              </a:lnSpc>
              <a:spcBef>
                <a:spcPts val="4500"/>
              </a:spcBef>
              <a:buSzPct val="123000"/>
              <a:buChar char="•"/>
              <a:defRPr sz="3400" b="0"/>
            </a:lvl4pPr>
            <a:lvl5pPr marL="3048000" indent="-609600" defTabSz="2438338">
              <a:lnSpc>
                <a:spcPct val="90000"/>
              </a:lnSpc>
              <a:spcBef>
                <a:spcPts val="4500"/>
              </a:spcBef>
              <a:buSzPct val="123000"/>
              <a:buChar char="•"/>
              <a:defRPr sz="3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56F3619E-D6C7-15E5-660D-3016C9B18A55}"/>
              </a:ext>
            </a:extLst>
          </p:cNvPr>
          <p:cNvSpPr txBox="1">
            <a:spLocks noGrp="1"/>
          </p:cNvSpPr>
          <p:nvPr>
            <p:ph type="body" sz="quarter" idx="23" hasCustomPrompt="1"/>
          </p:nvPr>
        </p:nvSpPr>
        <p:spPr>
          <a:xfrm>
            <a:off x="1596774" y="1079500"/>
            <a:ext cx="20817327" cy="1386129"/>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ontent Slide III - Title Only Violet">
    <p:spTree>
      <p:nvGrpSpPr>
        <p:cNvPr id="1" name=""/>
        <p:cNvGrpSpPr/>
        <p:nvPr/>
      </p:nvGrpSpPr>
      <p:grpSpPr>
        <a:xfrm>
          <a:off x="0" y="0"/>
          <a:ext cx="0" cy="0"/>
          <a:chOff x="0" y="0"/>
          <a:chExt cx="0" cy="0"/>
        </a:xfrm>
      </p:grpSpPr>
      <p:pic>
        <p:nvPicPr>
          <p:cNvPr id="58" name="Pattern_1.jpg" descr="Pattern_1.jpg"/>
          <p:cNvPicPr>
            <a:picLocks noChangeAspect="1"/>
          </p:cNvPicPr>
          <p:nvPr/>
        </p:nvPicPr>
        <p:blipFill>
          <a:blip r:embed="rId2"/>
          <a:stretch>
            <a:fillRect/>
          </a:stretch>
        </p:blipFill>
        <p:spPr>
          <a:xfrm>
            <a:off x="-43742" y="-29544"/>
            <a:ext cx="24471483" cy="13775088"/>
          </a:xfrm>
          <a:prstGeom prst="rect">
            <a:avLst/>
          </a:prstGeom>
          <a:ln w="12700">
            <a:miter lim="400000"/>
          </a:ln>
        </p:spPr>
      </p:pic>
      <p:pic>
        <p:nvPicPr>
          <p:cNvPr id="63"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grpSp>
        <p:nvGrpSpPr>
          <p:cNvPr id="5" name="Group 4">
            <a:extLst>
              <a:ext uri="{FF2B5EF4-FFF2-40B4-BE49-F238E27FC236}">
                <a16:creationId xmlns:a16="http://schemas.microsoft.com/office/drawing/2014/main" id="{1370172B-8777-EE70-5FED-A9EDF601A850}"/>
              </a:ext>
            </a:extLst>
          </p:cNvPr>
          <p:cNvGrpSpPr/>
          <p:nvPr userDrawn="1"/>
        </p:nvGrpSpPr>
        <p:grpSpPr>
          <a:xfrm>
            <a:off x="-34669" y="-1203"/>
            <a:ext cx="24687021" cy="13739051"/>
            <a:chOff x="-34669" y="-1203"/>
            <a:chExt cx="24687021" cy="13739051"/>
          </a:xfrm>
        </p:grpSpPr>
        <p:pic>
          <p:nvPicPr>
            <p:cNvPr id="59" name="Image" descr="Image"/>
            <p:cNvPicPr>
              <a:picLocks noChangeAspect="1"/>
            </p:cNvPicPr>
            <p:nvPr/>
          </p:nvPicPr>
          <p:blipFill>
            <a:blip r:embed="rId4"/>
            <a:stretch>
              <a:fillRect/>
            </a:stretch>
          </p:blipFill>
          <p:spPr>
            <a:xfrm>
              <a:off x="23874973" y="1943662"/>
              <a:ext cx="777379" cy="1645225"/>
            </a:xfrm>
            <a:prstGeom prst="rect">
              <a:avLst/>
            </a:prstGeom>
            <a:ln w="12700">
              <a:miter lim="400000"/>
            </a:ln>
          </p:spPr>
        </p:pic>
        <p:pic>
          <p:nvPicPr>
            <p:cNvPr id="60" name="Image" descr="Image"/>
            <p:cNvPicPr>
              <a:picLocks noChangeAspect="1"/>
            </p:cNvPicPr>
            <p:nvPr/>
          </p:nvPicPr>
          <p:blipFill>
            <a:blip r:embed="rId5"/>
            <a:stretch>
              <a:fillRect/>
            </a:stretch>
          </p:blipFill>
          <p:spPr>
            <a:xfrm>
              <a:off x="22535630" y="3062032"/>
              <a:ext cx="1032144" cy="2184408"/>
            </a:xfrm>
            <a:prstGeom prst="rect">
              <a:avLst/>
            </a:prstGeom>
            <a:ln w="12700">
              <a:miter lim="400000"/>
            </a:ln>
          </p:spPr>
        </p:pic>
        <p:pic>
          <p:nvPicPr>
            <p:cNvPr id="61" name="Image" descr="Image"/>
            <p:cNvPicPr>
              <a:picLocks noChangeAspect="1"/>
            </p:cNvPicPr>
            <p:nvPr/>
          </p:nvPicPr>
          <p:blipFill>
            <a:blip r:embed="rId6"/>
            <a:stretch>
              <a:fillRect/>
            </a:stretch>
          </p:blipFill>
          <p:spPr>
            <a:xfrm>
              <a:off x="23072621" y="4312937"/>
              <a:ext cx="1233591" cy="2610746"/>
            </a:xfrm>
            <a:prstGeom prst="rect">
              <a:avLst/>
            </a:prstGeom>
            <a:ln w="12700">
              <a:miter lim="400000"/>
            </a:ln>
          </p:spPr>
        </p:pic>
        <p:pic>
          <p:nvPicPr>
            <p:cNvPr id="62" name="Image" descr="Image"/>
            <p:cNvPicPr>
              <a:picLocks noChangeAspect="1"/>
            </p:cNvPicPr>
            <p:nvPr/>
          </p:nvPicPr>
          <p:blipFill>
            <a:blip r:embed="rId7"/>
            <a:stretch>
              <a:fillRect/>
            </a:stretch>
          </p:blipFill>
          <p:spPr>
            <a:xfrm>
              <a:off x="-34669" y="-1203"/>
              <a:ext cx="2512733" cy="5893212"/>
            </a:xfrm>
            <a:prstGeom prst="rect">
              <a:avLst/>
            </a:prstGeom>
            <a:ln w="12700">
              <a:miter lim="400000"/>
            </a:ln>
          </p:spPr>
        </p:pic>
        <p:pic>
          <p:nvPicPr>
            <p:cNvPr id="64" name="Image" descr="Image"/>
            <p:cNvPicPr>
              <a:picLocks noChangeAspect="1"/>
            </p:cNvPicPr>
            <p:nvPr/>
          </p:nvPicPr>
          <p:blipFill>
            <a:blip r:embed="rId8"/>
            <a:stretch>
              <a:fillRect/>
            </a:stretch>
          </p:blipFill>
          <p:spPr>
            <a:xfrm>
              <a:off x="20167696" y="5762968"/>
              <a:ext cx="4243662" cy="7974880"/>
            </a:xfrm>
            <a:prstGeom prst="rect">
              <a:avLst/>
            </a:prstGeom>
            <a:ln w="12700">
              <a:miter lim="400000"/>
            </a:ln>
          </p:spPr>
        </p:pic>
      </p:grpSp>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4" name="Slide Title">
            <a:extLst>
              <a:ext uri="{FF2B5EF4-FFF2-40B4-BE49-F238E27FC236}">
                <a16:creationId xmlns:a16="http://schemas.microsoft.com/office/drawing/2014/main" id="{56F3619E-D6C7-15E5-660D-3016C9B18A55}"/>
              </a:ext>
            </a:extLst>
          </p:cNvPr>
          <p:cNvSpPr txBox="1">
            <a:spLocks noGrp="1"/>
          </p:cNvSpPr>
          <p:nvPr>
            <p:ph type="body" sz="quarter" idx="23" hasCustomPrompt="1"/>
          </p:nvPr>
        </p:nvSpPr>
        <p:spPr>
          <a:xfrm>
            <a:off x="1596774" y="1079500"/>
            <a:ext cx="20817327" cy="1386129"/>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15201878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ntent Slide III - 2 Column">
    <p:spTree>
      <p:nvGrpSpPr>
        <p:cNvPr id="1" name=""/>
        <p:cNvGrpSpPr/>
        <p:nvPr/>
      </p:nvGrpSpPr>
      <p:grpSpPr>
        <a:xfrm>
          <a:off x="0" y="0"/>
          <a:ext cx="0" cy="0"/>
          <a:chOff x="0" y="0"/>
          <a:chExt cx="0" cy="0"/>
        </a:xfrm>
      </p:grpSpPr>
      <p:pic>
        <p:nvPicPr>
          <p:cNvPr id="58" name="Pattern_1.jpg" descr="Pattern_1.jpg"/>
          <p:cNvPicPr>
            <a:picLocks noChangeAspect="1"/>
          </p:cNvPicPr>
          <p:nvPr/>
        </p:nvPicPr>
        <p:blipFill>
          <a:blip r:embed="rId2"/>
          <a:stretch>
            <a:fillRect/>
          </a:stretch>
        </p:blipFill>
        <p:spPr>
          <a:xfrm>
            <a:off x="-43742" y="-29544"/>
            <a:ext cx="24471483" cy="13775088"/>
          </a:xfrm>
          <a:prstGeom prst="rect">
            <a:avLst/>
          </a:prstGeom>
          <a:ln w="12700">
            <a:miter lim="400000"/>
          </a:ln>
        </p:spPr>
      </p:pic>
      <p:pic>
        <p:nvPicPr>
          <p:cNvPr id="63"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grpSp>
        <p:nvGrpSpPr>
          <p:cNvPr id="5" name="Group 4">
            <a:extLst>
              <a:ext uri="{FF2B5EF4-FFF2-40B4-BE49-F238E27FC236}">
                <a16:creationId xmlns:a16="http://schemas.microsoft.com/office/drawing/2014/main" id="{1370172B-8777-EE70-5FED-A9EDF601A850}"/>
              </a:ext>
            </a:extLst>
          </p:cNvPr>
          <p:cNvGrpSpPr/>
          <p:nvPr/>
        </p:nvGrpSpPr>
        <p:grpSpPr>
          <a:xfrm>
            <a:off x="-34669" y="-1203"/>
            <a:ext cx="24687021" cy="13739051"/>
            <a:chOff x="-34669" y="-1203"/>
            <a:chExt cx="24687021" cy="13739051"/>
          </a:xfrm>
        </p:grpSpPr>
        <p:pic>
          <p:nvPicPr>
            <p:cNvPr id="59" name="Image" descr="Image"/>
            <p:cNvPicPr>
              <a:picLocks noChangeAspect="1"/>
            </p:cNvPicPr>
            <p:nvPr/>
          </p:nvPicPr>
          <p:blipFill>
            <a:blip r:embed="rId4"/>
            <a:stretch>
              <a:fillRect/>
            </a:stretch>
          </p:blipFill>
          <p:spPr>
            <a:xfrm>
              <a:off x="23874973" y="1943662"/>
              <a:ext cx="777379" cy="1645225"/>
            </a:xfrm>
            <a:prstGeom prst="rect">
              <a:avLst/>
            </a:prstGeom>
            <a:ln w="12700">
              <a:miter lim="400000"/>
            </a:ln>
          </p:spPr>
        </p:pic>
        <p:pic>
          <p:nvPicPr>
            <p:cNvPr id="60" name="Image" descr="Image"/>
            <p:cNvPicPr>
              <a:picLocks noChangeAspect="1"/>
            </p:cNvPicPr>
            <p:nvPr/>
          </p:nvPicPr>
          <p:blipFill>
            <a:blip r:embed="rId5"/>
            <a:stretch>
              <a:fillRect/>
            </a:stretch>
          </p:blipFill>
          <p:spPr>
            <a:xfrm>
              <a:off x="22535630" y="3062032"/>
              <a:ext cx="1032144" cy="2184408"/>
            </a:xfrm>
            <a:prstGeom prst="rect">
              <a:avLst/>
            </a:prstGeom>
            <a:ln w="12700">
              <a:miter lim="400000"/>
            </a:ln>
          </p:spPr>
        </p:pic>
        <p:pic>
          <p:nvPicPr>
            <p:cNvPr id="61" name="Image" descr="Image"/>
            <p:cNvPicPr>
              <a:picLocks noChangeAspect="1"/>
            </p:cNvPicPr>
            <p:nvPr/>
          </p:nvPicPr>
          <p:blipFill>
            <a:blip r:embed="rId6"/>
            <a:stretch>
              <a:fillRect/>
            </a:stretch>
          </p:blipFill>
          <p:spPr>
            <a:xfrm>
              <a:off x="23072621" y="4312937"/>
              <a:ext cx="1233591" cy="2610746"/>
            </a:xfrm>
            <a:prstGeom prst="rect">
              <a:avLst/>
            </a:prstGeom>
            <a:ln w="12700">
              <a:miter lim="400000"/>
            </a:ln>
          </p:spPr>
        </p:pic>
        <p:pic>
          <p:nvPicPr>
            <p:cNvPr id="62" name="Image" descr="Image"/>
            <p:cNvPicPr>
              <a:picLocks noChangeAspect="1"/>
            </p:cNvPicPr>
            <p:nvPr/>
          </p:nvPicPr>
          <p:blipFill>
            <a:blip r:embed="rId7"/>
            <a:stretch>
              <a:fillRect/>
            </a:stretch>
          </p:blipFill>
          <p:spPr>
            <a:xfrm>
              <a:off x="-34669" y="-1203"/>
              <a:ext cx="2512733" cy="5893212"/>
            </a:xfrm>
            <a:prstGeom prst="rect">
              <a:avLst/>
            </a:prstGeom>
            <a:ln w="12700">
              <a:miter lim="400000"/>
            </a:ln>
          </p:spPr>
        </p:pic>
        <p:pic>
          <p:nvPicPr>
            <p:cNvPr id="64" name="Image" descr="Image"/>
            <p:cNvPicPr>
              <a:picLocks noChangeAspect="1"/>
            </p:cNvPicPr>
            <p:nvPr/>
          </p:nvPicPr>
          <p:blipFill>
            <a:blip r:embed="rId8"/>
            <a:stretch>
              <a:fillRect/>
            </a:stretch>
          </p:blipFill>
          <p:spPr>
            <a:xfrm>
              <a:off x="20167696" y="5762968"/>
              <a:ext cx="4243662" cy="7974880"/>
            </a:xfrm>
            <a:prstGeom prst="rect">
              <a:avLst/>
            </a:prstGeom>
            <a:ln w="12700">
              <a:miter lim="400000"/>
            </a:ln>
          </p:spPr>
        </p:pic>
      </p:grpSp>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2" name="Slide Subtitle">
            <a:extLst>
              <a:ext uri="{FF2B5EF4-FFF2-40B4-BE49-F238E27FC236}">
                <a16:creationId xmlns:a16="http://schemas.microsoft.com/office/drawing/2014/main" id="{8B62D66D-4E19-A2F6-8433-C8A97B479FEE}"/>
              </a:ext>
            </a:extLst>
          </p:cNvPr>
          <p:cNvSpPr txBox="1">
            <a:spLocks noGrp="1"/>
          </p:cNvSpPr>
          <p:nvPr>
            <p:ph type="body" sz="quarter" idx="21"/>
          </p:nvPr>
        </p:nvSpPr>
        <p:spPr>
          <a:xfrm>
            <a:off x="1596774" y="2619145"/>
            <a:ext cx="20817327" cy="902881"/>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760E6D33-CD58-8E99-9C5D-76A7268B70EF}"/>
              </a:ext>
            </a:extLst>
          </p:cNvPr>
          <p:cNvSpPr txBox="1">
            <a:spLocks noGrp="1"/>
          </p:cNvSpPr>
          <p:nvPr>
            <p:ph type="body" idx="22"/>
          </p:nvPr>
        </p:nvSpPr>
        <p:spPr>
          <a:xfrm>
            <a:off x="1596774" y="4248504"/>
            <a:ext cx="10058400" cy="7436017"/>
          </a:xfrm>
          <a:prstGeom prst="rect">
            <a:avLst/>
          </a:prstGeom>
        </p:spPr>
        <p:txBody>
          <a:bodyPr/>
          <a:lstStyle>
            <a:lvl1pPr marL="609600" indent="-609600" defTabSz="2438338">
              <a:lnSpc>
                <a:spcPct val="90000"/>
              </a:lnSpc>
              <a:spcBef>
                <a:spcPts val="4500"/>
              </a:spcBef>
              <a:buSzPct val="123000"/>
              <a:buChar char="•"/>
              <a:defRPr sz="3400" b="0"/>
            </a:lvl1pPr>
            <a:lvl2pPr marL="1219200" indent="-609600" defTabSz="2438338">
              <a:lnSpc>
                <a:spcPct val="90000"/>
              </a:lnSpc>
              <a:spcBef>
                <a:spcPts val="4500"/>
              </a:spcBef>
              <a:buSzPct val="123000"/>
              <a:buChar char="•"/>
              <a:defRPr sz="3400" b="0"/>
            </a:lvl2pPr>
            <a:lvl3pPr marL="1828800" indent="-609600" defTabSz="2438338">
              <a:lnSpc>
                <a:spcPct val="90000"/>
              </a:lnSpc>
              <a:spcBef>
                <a:spcPts val="4500"/>
              </a:spcBef>
              <a:buSzPct val="123000"/>
              <a:buChar char="•"/>
              <a:defRPr sz="3400" b="0"/>
            </a:lvl3pPr>
            <a:lvl4pPr marL="2438400" indent="-609600" defTabSz="2438338">
              <a:lnSpc>
                <a:spcPct val="90000"/>
              </a:lnSpc>
              <a:spcBef>
                <a:spcPts val="4500"/>
              </a:spcBef>
              <a:buSzPct val="123000"/>
              <a:buChar char="•"/>
              <a:defRPr sz="3400" b="0"/>
            </a:lvl4pPr>
            <a:lvl5pPr marL="3048000" indent="-609600" defTabSz="2438338">
              <a:lnSpc>
                <a:spcPct val="90000"/>
              </a:lnSpc>
              <a:spcBef>
                <a:spcPts val="4500"/>
              </a:spcBef>
              <a:buSzPct val="123000"/>
              <a:buChar char="•"/>
              <a:defRPr sz="3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56F3619E-D6C7-15E5-660D-3016C9B18A55}"/>
              </a:ext>
            </a:extLst>
          </p:cNvPr>
          <p:cNvSpPr txBox="1">
            <a:spLocks noGrp="1"/>
          </p:cNvSpPr>
          <p:nvPr>
            <p:ph type="body" sz="quarter" idx="23" hasCustomPrompt="1"/>
          </p:nvPr>
        </p:nvSpPr>
        <p:spPr>
          <a:xfrm>
            <a:off x="1596774" y="1079500"/>
            <a:ext cx="20817327" cy="1386129"/>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Slide Title</a:t>
            </a:r>
          </a:p>
        </p:txBody>
      </p:sp>
      <p:sp>
        <p:nvSpPr>
          <p:cNvPr id="6" name="Body Level One…">
            <a:extLst>
              <a:ext uri="{FF2B5EF4-FFF2-40B4-BE49-F238E27FC236}">
                <a16:creationId xmlns:a16="http://schemas.microsoft.com/office/drawing/2014/main" id="{4FF4B6C7-67A9-B2D7-3FF5-1D8E171EA55B}"/>
              </a:ext>
            </a:extLst>
          </p:cNvPr>
          <p:cNvSpPr txBox="1">
            <a:spLocks noGrp="1"/>
          </p:cNvSpPr>
          <p:nvPr>
            <p:ph type="body" idx="24"/>
          </p:nvPr>
        </p:nvSpPr>
        <p:spPr>
          <a:xfrm>
            <a:off x="12399453" y="4248504"/>
            <a:ext cx="10058400" cy="7436017"/>
          </a:xfrm>
          <a:prstGeom prst="rect">
            <a:avLst/>
          </a:prstGeom>
        </p:spPr>
        <p:txBody>
          <a:bodyPr/>
          <a:lstStyle>
            <a:lvl1pPr marL="609600" indent="-609600" defTabSz="2438338">
              <a:lnSpc>
                <a:spcPct val="90000"/>
              </a:lnSpc>
              <a:spcBef>
                <a:spcPts val="4500"/>
              </a:spcBef>
              <a:buSzPct val="123000"/>
              <a:buChar char="•"/>
              <a:defRPr sz="3400" b="0"/>
            </a:lvl1pPr>
            <a:lvl2pPr marL="1219200" indent="-609600" defTabSz="2438338">
              <a:lnSpc>
                <a:spcPct val="90000"/>
              </a:lnSpc>
              <a:spcBef>
                <a:spcPts val="4500"/>
              </a:spcBef>
              <a:buSzPct val="123000"/>
              <a:buChar char="•"/>
              <a:defRPr sz="3400" b="0"/>
            </a:lvl2pPr>
            <a:lvl3pPr marL="1828800" indent="-609600" defTabSz="2438338">
              <a:lnSpc>
                <a:spcPct val="90000"/>
              </a:lnSpc>
              <a:spcBef>
                <a:spcPts val="4500"/>
              </a:spcBef>
              <a:buSzPct val="123000"/>
              <a:buChar char="•"/>
              <a:defRPr sz="3400" b="0"/>
            </a:lvl3pPr>
            <a:lvl4pPr marL="2438400" indent="-609600" defTabSz="2438338">
              <a:lnSpc>
                <a:spcPct val="90000"/>
              </a:lnSpc>
              <a:spcBef>
                <a:spcPts val="4500"/>
              </a:spcBef>
              <a:buSzPct val="123000"/>
              <a:buChar char="•"/>
              <a:defRPr sz="3400" b="0"/>
            </a:lvl4pPr>
            <a:lvl5pPr marL="3048000" indent="-609600" defTabSz="2438338">
              <a:lnSpc>
                <a:spcPct val="90000"/>
              </a:lnSpc>
              <a:spcBef>
                <a:spcPts val="4500"/>
              </a:spcBef>
              <a:buSzPct val="123000"/>
              <a:buChar char="•"/>
              <a:defRPr sz="3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7" name="Group 6">
            <a:extLst>
              <a:ext uri="{FF2B5EF4-FFF2-40B4-BE49-F238E27FC236}">
                <a16:creationId xmlns:a16="http://schemas.microsoft.com/office/drawing/2014/main" id="{DB802B71-4A2C-3626-EFCB-ED1DFCD32ED1}"/>
              </a:ext>
            </a:extLst>
          </p:cNvPr>
          <p:cNvGrpSpPr/>
          <p:nvPr userDrawn="1"/>
        </p:nvGrpSpPr>
        <p:grpSpPr>
          <a:xfrm>
            <a:off x="-34669" y="-1203"/>
            <a:ext cx="24687021" cy="13739051"/>
            <a:chOff x="-34669" y="-1203"/>
            <a:chExt cx="24687021" cy="13739051"/>
          </a:xfrm>
        </p:grpSpPr>
        <p:pic>
          <p:nvPicPr>
            <p:cNvPr id="8" name="Image" descr="Image">
              <a:extLst>
                <a:ext uri="{FF2B5EF4-FFF2-40B4-BE49-F238E27FC236}">
                  <a16:creationId xmlns:a16="http://schemas.microsoft.com/office/drawing/2014/main" id="{8016B2AB-294A-2C85-AD75-B0A98DA49B76}"/>
                </a:ext>
              </a:extLst>
            </p:cNvPr>
            <p:cNvPicPr>
              <a:picLocks noChangeAspect="1"/>
            </p:cNvPicPr>
            <p:nvPr/>
          </p:nvPicPr>
          <p:blipFill>
            <a:blip r:embed="rId4"/>
            <a:stretch>
              <a:fillRect/>
            </a:stretch>
          </p:blipFill>
          <p:spPr>
            <a:xfrm>
              <a:off x="23874973" y="1943662"/>
              <a:ext cx="777379" cy="1645225"/>
            </a:xfrm>
            <a:prstGeom prst="rect">
              <a:avLst/>
            </a:prstGeom>
            <a:ln w="12700">
              <a:miter lim="400000"/>
            </a:ln>
          </p:spPr>
        </p:pic>
        <p:pic>
          <p:nvPicPr>
            <p:cNvPr id="9" name="Image" descr="Image">
              <a:extLst>
                <a:ext uri="{FF2B5EF4-FFF2-40B4-BE49-F238E27FC236}">
                  <a16:creationId xmlns:a16="http://schemas.microsoft.com/office/drawing/2014/main" id="{84F4BE19-AE61-5125-9690-0ACB49B54ABC}"/>
                </a:ext>
              </a:extLst>
            </p:cNvPr>
            <p:cNvPicPr>
              <a:picLocks noChangeAspect="1"/>
            </p:cNvPicPr>
            <p:nvPr/>
          </p:nvPicPr>
          <p:blipFill>
            <a:blip r:embed="rId5"/>
            <a:stretch>
              <a:fillRect/>
            </a:stretch>
          </p:blipFill>
          <p:spPr>
            <a:xfrm>
              <a:off x="22535630" y="3062032"/>
              <a:ext cx="1032144" cy="2184408"/>
            </a:xfrm>
            <a:prstGeom prst="rect">
              <a:avLst/>
            </a:prstGeom>
            <a:ln w="12700">
              <a:miter lim="400000"/>
            </a:ln>
          </p:spPr>
        </p:pic>
        <p:pic>
          <p:nvPicPr>
            <p:cNvPr id="10" name="Image" descr="Image">
              <a:extLst>
                <a:ext uri="{FF2B5EF4-FFF2-40B4-BE49-F238E27FC236}">
                  <a16:creationId xmlns:a16="http://schemas.microsoft.com/office/drawing/2014/main" id="{33BD7A92-272D-C6F7-7A13-D27F541018E2}"/>
                </a:ext>
              </a:extLst>
            </p:cNvPr>
            <p:cNvPicPr>
              <a:picLocks noChangeAspect="1"/>
            </p:cNvPicPr>
            <p:nvPr/>
          </p:nvPicPr>
          <p:blipFill>
            <a:blip r:embed="rId6"/>
            <a:stretch>
              <a:fillRect/>
            </a:stretch>
          </p:blipFill>
          <p:spPr>
            <a:xfrm>
              <a:off x="23072621" y="4312937"/>
              <a:ext cx="1233591" cy="2610746"/>
            </a:xfrm>
            <a:prstGeom prst="rect">
              <a:avLst/>
            </a:prstGeom>
            <a:ln w="12700">
              <a:miter lim="400000"/>
            </a:ln>
          </p:spPr>
        </p:pic>
        <p:pic>
          <p:nvPicPr>
            <p:cNvPr id="11" name="Image" descr="Image">
              <a:extLst>
                <a:ext uri="{FF2B5EF4-FFF2-40B4-BE49-F238E27FC236}">
                  <a16:creationId xmlns:a16="http://schemas.microsoft.com/office/drawing/2014/main" id="{75A723D0-3EB9-6DD6-17B9-9CB910952567}"/>
                </a:ext>
              </a:extLst>
            </p:cNvPr>
            <p:cNvPicPr>
              <a:picLocks noChangeAspect="1"/>
            </p:cNvPicPr>
            <p:nvPr/>
          </p:nvPicPr>
          <p:blipFill>
            <a:blip r:embed="rId7"/>
            <a:stretch>
              <a:fillRect/>
            </a:stretch>
          </p:blipFill>
          <p:spPr>
            <a:xfrm>
              <a:off x="-34669" y="-1203"/>
              <a:ext cx="2512733" cy="5893212"/>
            </a:xfrm>
            <a:prstGeom prst="rect">
              <a:avLst/>
            </a:prstGeom>
            <a:ln w="12700">
              <a:miter lim="400000"/>
            </a:ln>
          </p:spPr>
        </p:pic>
        <p:pic>
          <p:nvPicPr>
            <p:cNvPr id="12" name="Image" descr="Image">
              <a:extLst>
                <a:ext uri="{FF2B5EF4-FFF2-40B4-BE49-F238E27FC236}">
                  <a16:creationId xmlns:a16="http://schemas.microsoft.com/office/drawing/2014/main" id="{C3198FF3-39D2-0ECE-A4A3-9BFF0155BCAD}"/>
                </a:ext>
              </a:extLst>
            </p:cNvPr>
            <p:cNvPicPr>
              <a:picLocks noChangeAspect="1"/>
            </p:cNvPicPr>
            <p:nvPr/>
          </p:nvPicPr>
          <p:blipFill>
            <a:blip r:embed="rId8"/>
            <a:stretch>
              <a:fillRect/>
            </a:stretch>
          </p:blipFill>
          <p:spPr>
            <a:xfrm>
              <a:off x="20167696" y="5762968"/>
              <a:ext cx="4243662" cy="7974880"/>
            </a:xfrm>
            <a:prstGeom prst="rect">
              <a:avLst/>
            </a:prstGeom>
            <a:ln w="12700">
              <a:miter lim="400000"/>
            </a:ln>
          </p:spPr>
        </p:pic>
      </p:grpSp>
    </p:spTree>
    <p:extLst>
      <p:ext uri="{BB962C8B-B14F-4D97-AF65-F5344CB8AC3E}">
        <p14:creationId xmlns:p14="http://schemas.microsoft.com/office/powerpoint/2010/main" val="290908959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ontent Slide III - 2 Column">
    <p:spTree>
      <p:nvGrpSpPr>
        <p:cNvPr id="1" name=""/>
        <p:cNvGrpSpPr/>
        <p:nvPr/>
      </p:nvGrpSpPr>
      <p:grpSpPr>
        <a:xfrm>
          <a:off x="0" y="0"/>
          <a:ext cx="0" cy="0"/>
          <a:chOff x="0" y="0"/>
          <a:chExt cx="0" cy="0"/>
        </a:xfrm>
      </p:grpSpPr>
      <p:pic>
        <p:nvPicPr>
          <p:cNvPr id="58" name="Pattern_1.jpg" descr="Pattern_1.jpg"/>
          <p:cNvPicPr>
            <a:picLocks noChangeAspect="1"/>
          </p:cNvPicPr>
          <p:nvPr/>
        </p:nvPicPr>
        <p:blipFill>
          <a:blip r:embed="rId2"/>
          <a:stretch>
            <a:fillRect/>
          </a:stretch>
        </p:blipFill>
        <p:spPr>
          <a:xfrm>
            <a:off x="-43742" y="-29544"/>
            <a:ext cx="24471483" cy="13775088"/>
          </a:xfrm>
          <a:prstGeom prst="rect">
            <a:avLst/>
          </a:prstGeom>
          <a:ln w="12700">
            <a:miter lim="400000"/>
          </a:ln>
        </p:spPr>
      </p:pic>
      <p:pic>
        <p:nvPicPr>
          <p:cNvPr id="63"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grpSp>
        <p:nvGrpSpPr>
          <p:cNvPr id="5" name="Group 4">
            <a:extLst>
              <a:ext uri="{FF2B5EF4-FFF2-40B4-BE49-F238E27FC236}">
                <a16:creationId xmlns:a16="http://schemas.microsoft.com/office/drawing/2014/main" id="{1370172B-8777-EE70-5FED-A9EDF601A850}"/>
              </a:ext>
            </a:extLst>
          </p:cNvPr>
          <p:cNvGrpSpPr/>
          <p:nvPr userDrawn="1"/>
        </p:nvGrpSpPr>
        <p:grpSpPr>
          <a:xfrm>
            <a:off x="-34669" y="-1203"/>
            <a:ext cx="24687021" cy="13739051"/>
            <a:chOff x="-34669" y="-1203"/>
            <a:chExt cx="24687021" cy="13739051"/>
          </a:xfrm>
        </p:grpSpPr>
        <p:pic>
          <p:nvPicPr>
            <p:cNvPr id="59" name="Image" descr="Image"/>
            <p:cNvPicPr>
              <a:picLocks noChangeAspect="1"/>
            </p:cNvPicPr>
            <p:nvPr/>
          </p:nvPicPr>
          <p:blipFill>
            <a:blip r:embed="rId4"/>
            <a:stretch>
              <a:fillRect/>
            </a:stretch>
          </p:blipFill>
          <p:spPr>
            <a:xfrm>
              <a:off x="23874973" y="1943662"/>
              <a:ext cx="777379" cy="1645225"/>
            </a:xfrm>
            <a:prstGeom prst="rect">
              <a:avLst/>
            </a:prstGeom>
            <a:ln w="12700">
              <a:miter lim="400000"/>
            </a:ln>
          </p:spPr>
        </p:pic>
        <p:pic>
          <p:nvPicPr>
            <p:cNvPr id="60" name="Image" descr="Image"/>
            <p:cNvPicPr>
              <a:picLocks noChangeAspect="1"/>
            </p:cNvPicPr>
            <p:nvPr/>
          </p:nvPicPr>
          <p:blipFill>
            <a:blip r:embed="rId5"/>
            <a:stretch>
              <a:fillRect/>
            </a:stretch>
          </p:blipFill>
          <p:spPr>
            <a:xfrm>
              <a:off x="22535630" y="3062032"/>
              <a:ext cx="1032144" cy="2184408"/>
            </a:xfrm>
            <a:prstGeom prst="rect">
              <a:avLst/>
            </a:prstGeom>
            <a:ln w="12700">
              <a:miter lim="400000"/>
            </a:ln>
          </p:spPr>
        </p:pic>
        <p:pic>
          <p:nvPicPr>
            <p:cNvPr id="61" name="Image" descr="Image"/>
            <p:cNvPicPr>
              <a:picLocks noChangeAspect="1"/>
            </p:cNvPicPr>
            <p:nvPr/>
          </p:nvPicPr>
          <p:blipFill>
            <a:blip r:embed="rId6"/>
            <a:stretch>
              <a:fillRect/>
            </a:stretch>
          </p:blipFill>
          <p:spPr>
            <a:xfrm>
              <a:off x="23072621" y="4312937"/>
              <a:ext cx="1233591" cy="2610746"/>
            </a:xfrm>
            <a:prstGeom prst="rect">
              <a:avLst/>
            </a:prstGeom>
            <a:ln w="12700">
              <a:miter lim="400000"/>
            </a:ln>
          </p:spPr>
        </p:pic>
        <p:pic>
          <p:nvPicPr>
            <p:cNvPr id="62" name="Image" descr="Image"/>
            <p:cNvPicPr>
              <a:picLocks noChangeAspect="1"/>
            </p:cNvPicPr>
            <p:nvPr/>
          </p:nvPicPr>
          <p:blipFill>
            <a:blip r:embed="rId7"/>
            <a:stretch>
              <a:fillRect/>
            </a:stretch>
          </p:blipFill>
          <p:spPr>
            <a:xfrm>
              <a:off x="-34669" y="-1203"/>
              <a:ext cx="2512733" cy="5893212"/>
            </a:xfrm>
            <a:prstGeom prst="rect">
              <a:avLst/>
            </a:prstGeom>
            <a:ln w="12700">
              <a:miter lim="400000"/>
            </a:ln>
          </p:spPr>
        </p:pic>
        <p:pic>
          <p:nvPicPr>
            <p:cNvPr id="64" name="Image" descr="Image"/>
            <p:cNvPicPr>
              <a:picLocks noChangeAspect="1"/>
            </p:cNvPicPr>
            <p:nvPr/>
          </p:nvPicPr>
          <p:blipFill>
            <a:blip r:embed="rId8"/>
            <a:stretch>
              <a:fillRect/>
            </a:stretch>
          </p:blipFill>
          <p:spPr>
            <a:xfrm>
              <a:off x="20167696" y="5762968"/>
              <a:ext cx="4243662" cy="7974880"/>
            </a:xfrm>
            <a:prstGeom prst="rect">
              <a:avLst/>
            </a:prstGeom>
            <a:ln w="12700">
              <a:miter lim="400000"/>
            </a:ln>
          </p:spPr>
        </p:pic>
      </p:grpSp>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2" name="Slide Subtitle">
            <a:extLst>
              <a:ext uri="{FF2B5EF4-FFF2-40B4-BE49-F238E27FC236}">
                <a16:creationId xmlns:a16="http://schemas.microsoft.com/office/drawing/2014/main" id="{8B62D66D-4E19-A2F6-8433-C8A97B479FEE}"/>
              </a:ext>
            </a:extLst>
          </p:cNvPr>
          <p:cNvSpPr txBox="1">
            <a:spLocks noGrp="1"/>
          </p:cNvSpPr>
          <p:nvPr>
            <p:ph type="body" sz="quarter" idx="21"/>
          </p:nvPr>
        </p:nvSpPr>
        <p:spPr>
          <a:xfrm>
            <a:off x="1596774" y="2619145"/>
            <a:ext cx="20817327" cy="902881"/>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760E6D33-CD58-8E99-9C5D-76A7268B70EF}"/>
              </a:ext>
            </a:extLst>
          </p:cNvPr>
          <p:cNvSpPr txBox="1">
            <a:spLocks noGrp="1"/>
          </p:cNvSpPr>
          <p:nvPr>
            <p:ph type="body" idx="22"/>
          </p:nvPr>
        </p:nvSpPr>
        <p:spPr>
          <a:xfrm>
            <a:off x="1596774" y="4248504"/>
            <a:ext cx="10058400" cy="7436017"/>
          </a:xfrm>
          <a:prstGeom prst="rect">
            <a:avLst/>
          </a:prstGeom>
        </p:spPr>
        <p:txBody>
          <a:bodyPr/>
          <a:lstStyle>
            <a:lvl1pPr marL="609600" indent="-609600" defTabSz="2438338">
              <a:lnSpc>
                <a:spcPct val="90000"/>
              </a:lnSpc>
              <a:spcBef>
                <a:spcPts val="4500"/>
              </a:spcBef>
              <a:buSzPct val="123000"/>
              <a:buChar char="•"/>
              <a:defRPr sz="3400" b="0"/>
            </a:lvl1pPr>
            <a:lvl2pPr marL="1219200" indent="-609600" defTabSz="2438338">
              <a:lnSpc>
                <a:spcPct val="90000"/>
              </a:lnSpc>
              <a:spcBef>
                <a:spcPts val="4500"/>
              </a:spcBef>
              <a:buSzPct val="123000"/>
              <a:buChar char="•"/>
              <a:defRPr sz="3400" b="0"/>
            </a:lvl2pPr>
            <a:lvl3pPr marL="1828800" indent="-609600" defTabSz="2438338">
              <a:lnSpc>
                <a:spcPct val="90000"/>
              </a:lnSpc>
              <a:spcBef>
                <a:spcPts val="4500"/>
              </a:spcBef>
              <a:buSzPct val="123000"/>
              <a:buChar char="•"/>
              <a:defRPr sz="3400" b="0"/>
            </a:lvl3pPr>
            <a:lvl4pPr marL="2438400" indent="-609600" defTabSz="2438338">
              <a:lnSpc>
                <a:spcPct val="90000"/>
              </a:lnSpc>
              <a:spcBef>
                <a:spcPts val="4500"/>
              </a:spcBef>
              <a:buSzPct val="123000"/>
              <a:buChar char="•"/>
              <a:defRPr sz="3400" b="0"/>
            </a:lvl4pPr>
            <a:lvl5pPr marL="3048000" indent="-609600" defTabSz="2438338">
              <a:lnSpc>
                <a:spcPct val="90000"/>
              </a:lnSpc>
              <a:spcBef>
                <a:spcPts val="4500"/>
              </a:spcBef>
              <a:buSzPct val="123000"/>
              <a:buChar char="•"/>
              <a:defRPr sz="3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56F3619E-D6C7-15E5-660D-3016C9B18A55}"/>
              </a:ext>
            </a:extLst>
          </p:cNvPr>
          <p:cNvSpPr txBox="1">
            <a:spLocks noGrp="1"/>
          </p:cNvSpPr>
          <p:nvPr>
            <p:ph type="body" sz="quarter" idx="23" hasCustomPrompt="1"/>
          </p:nvPr>
        </p:nvSpPr>
        <p:spPr>
          <a:xfrm>
            <a:off x="1596774" y="1079500"/>
            <a:ext cx="20817327" cy="1386129"/>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Slide Title</a:t>
            </a:r>
          </a:p>
        </p:txBody>
      </p:sp>
      <p:sp>
        <p:nvSpPr>
          <p:cNvPr id="6" name="Body Level One…">
            <a:extLst>
              <a:ext uri="{FF2B5EF4-FFF2-40B4-BE49-F238E27FC236}">
                <a16:creationId xmlns:a16="http://schemas.microsoft.com/office/drawing/2014/main" id="{4FF4B6C7-67A9-B2D7-3FF5-1D8E171EA55B}"/>
              </a:ext>
            </a:extLst>
          </p:cNvPr>
          <p:cNvSpPr txBox="1">
            <a:spLocks noGrp="1"/>
          </p:cNvSpPr>
          <p:nvPr>
            <p:ph type="body" idx="24"/>
          </p:nvPr>
        </p:nvSpPr>
        <p:spPr>
          <a:xfrm>
            <a:off x="12399453" y="4248504"/>
            <a:ext cx="10058400" cy="7436017"/>
          </a:xfrm>
          <a:prstGeom prst="rect">
            <a:avLst/>
          </a:prstGeom>
        </p:spPr>
        <p:txBody>
          <a:bodyPr/>
          <a:lstStyle>
            <a:lvl1pPr marL="609600" indent="-609600" defTabSz="2438338">
              <a:lnSpc>
                <a:spcPct val="90000"/>
              </a:lnSpc>
              <a:spcBef>
                <a:spcPts val="4500"/>
              </a:spcBef>
              <a:buSzPct val="123000"/>
              <a:buChar char="•"/>
              <a:defRPr sz="3400" b="0"/>
            </a:lvl1pPr>
            <a:lvl2pPr marL="1219200" indent="-609600" defTabSz="2438338">
              <a:lnSpc>
                <a:spcPct val="90000"/>
              </a:lnSpc>
              <a:spcBef>
                <a:spcPts val="4500"/>
              </a:spcBef>
              <a:buSzPct val="123000"/>
              <a:buChar char="•"/>
              <a:defRPr sz="3400" b="0"/>
            </a:lvl2pPr>
            <a:lvl3pPr marL="1828800" indent="-609600" defTabSz="2438338">
              <a:lnSpc>
                <a:spcPct val="90000"/>
              </a:lnSpc>
              <a:spcBef>
                <a:spcPts val="4500"/>
              </a:spcBef>
              <a:buSzPct val="123000"/>
              <a:buChar char="•"/>
              <a:defRPr sz="3400" b="0"/>
            </a:lvl3pPr>
            <a:lvl4pPr marL="2438400" indent="-609600" defTabSz="2438338">
              <a:lnSpc>
                <a:spcPct val="90000"/>
              </a:lnSpc>
              <a:spcBef>
                <a:spcPts val="4500"/>
              </a:spcBef>
              <a:buSzPct val="123000"/>
              <a:buChar char="•"/>
              <a:defRPr sz="3400" b="0"/>
            </a:lvl4pPr>
            <a:lvl5pPr marL="3048000" indent="-609600" defTabSz="2438338">
              <a:lnSpc>
                <a:spcPct val="90000"/>
              </a:lnSpc>
              <a:spcBef>
                <a:spcPts val="4500"/>
              </a:spcBef>
              <a:buSzPct val="123000"/>
              <a:buChar char="•"/>
              <a:defRPr sz="3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16494260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ntent Slide III White">
    <p:spTree>
      <p:nvGrpSpPr>
        <p:cNvPr id="1" name=""/>
        <p:cNvGrpSpPr/>
        <p:nvPr/>
      </p:nvGrpSpPr>
      <p:grpSpPr>
        <a:xfrm>
          <a:off x="0" y="0"/>
          <a:ext cx="0" cy="0"/>
          <a:chOff x="0" y="0"/>
          <a:chExt cx="0" cy="0"/>
        </a:xfrm>
      </p:grpSpPr>
      <p:pic>
        <p:nvPicPr>
          <p:cNvPr id="6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grpSp>
        <p:nvGrpSpPr>
          <p:cNvPr id="5" name="Group 4">
            <a:extLst>
              <a:ext uri="{FF2B5EF4-FFF2-40B4-BE49-F238E27FC236}">
                <a16:creationId xmlns:a16="http://schemas.microsoft.com/office/drawing/2014/main" id="{1370172B-8777-EE70-5FED-A9EDF601A850}"/>
              </a:ext>
            </a:extLst>
          </p:cNvPr>
          <p:cNvGrpSpPr/>
          <p:nvPr userDrawn="1"/>
        </p:nvGrpSpPr>
        <p:grpSpPr>
          <a:xfrm>
            <a:off x="-34669" y="-1203"/>
            <a:ext cx="24687021" cy="13739051"/>
            <a:chOff x="-34669" y="-1203"/>
            <a:chExt cx="24687021" cy="13739051"/>
          </a:xfrm>
        </p:grpSpPr>
        <p:pic>
          <p:nvPicPr>
            <p:cNvPr id="59" name="Image" descr="Image"/>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60" name="Image" descr="Image"/>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61" name="Image" descr="Image"/>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62" name="Image" descr="Image"/>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64" name="Image" descr="Image"/>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2" name="Slide Subtitle">
            <a:extLst>
              <a:ext uri="{FF2B5EF4-FFF2-40B4-BE49-F238E27FC236}">
                <a16:creationId xmlns:a16="http://schemas.microsoft.com/office/drawing/2014/main" id="{8B62D66D-4E19-A2F6-8433-C8A97B479FEE}"/>
              </a:ext>
            </a:extLst>
          </p:cNvPr>
          <p:cNvSpPr txBox="1">
            <a:spLocks noGrp="1"/>
          </p:cNvSpPr>
          <p:nvPr>
            <p:ph type="body" sz="quarter" idx="21"/>
          </p:nvPr>
        </p:nvSpPr>
        <p:spPr>
          <a:xfrm>
            <a:off x="1596774" y="2619145"/>
            <a:ext cx="20817327" cy="902881"/>
          </a:xfrm>
          <a:prstGeom prst="rect">
            <a:avLst/>
          </a:prstGeom>
        </p:spPr>
        <p:txBody>
          <a:bodyPr lIns="45719" tIns="45719" rIns="45719" bIns="45719"/>
          <a:lstStyle>
            <a:lvl1pPr>
              <a:defRPr b="1" i="0">
                <a:solidFill>
                  <a:schemeClr val="accent4"/>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760E6D33-CD58-8E99-9C5D-76A7268B70EF}"/>
              </a:ext>
            </a:extLst>
          </p:cNvPr>
          <p:cNvSpPr txBox="1">
            <a:spLocks noGrp="1"/>
          </p:cNvSpPr>
          <p:nvPr>
            <p:ph type="body" idx="22"/>
          </p:nvPr>
        </p:nvSpPr>
        <p:spPr>
          <a:xfrm>
            <a:off x="1596774" y="4248504"/>
            <a:ext cx="20817327" cy="7436017"/>
          </a:xfrm>
          <a:prstGeom prst="rect">
            <a:avLst/>
          </a:prstGeom>
        </p:spPr>
        <p:txBody>
          <a:bodyPr/>
          <a:lstStyle>
            <a:lvl1pPr marL="609600" indent="-609600" defTabSz="2438338">
              <a:lnSpc>
                <a:spcPct val="90000"/>
              </a:lnSpc>
              <a:spcBef>
                <a:spcPts val="4500"/>
              </a:spcBef>
              <a:buSzPct val="123000"/>
              <a:buChar char="•"/>
              <a:defRPr sz="3400" b="0">
                <a:solidFill>
                  <a:schemeClr val="accent4"/>
                </a:solidFill>
              </a:defRPr>
            </a:lvl1pPr>
            <a:lvl2pPr marL="1219200" indent="-609600" defTabSz="2438338">
              <a:lnSpc>
                <a:spcPct val="90000"/>
              </a:lnSpc>
              <a:spcBef>
                <a:spcPts val="4500"/>
              </a:spcBef>
              <a:buSzPct val="123000"/>
              <a:buChar char="•"/>
              <a:defRPr sz="3400" b="0">
                <a:solidFill>
                  <a:schemeClr val="accent4"/>
                </a:solidFill>
              </a:defRPr>
            </a:lvl2pPr>
            <a:lvl3pPr marL="1828800" indent="-609600" defTabSz="2438338">
              <a:lnSpc>
                <a:spcPct val="90000"/>
              </a:lnSpc>
              <a:spcBef>
                <a:spcPts val="4500"/>
              </a:spcBef>
              <a:buSzPct val="123000"/>
              <a:buChar char="•"/>
              <a:defRPr sz="3400" b="0">
                <a:solidFill>
                  <a:schemeClr val="accent4"/>
                </a:solidFill>
              </a:defRPr>
            </a:lvl3pPr>
            <a:lvl4pPr marL="2438400" indent="-609600" defTabSz="2438338">
              <a:lnSpc>
                <a:spcPct val="90000"/>
              </a:lnSpc>
              <a:spcBef>
                <a:spcPts val="4500"/>
              </a:spcBef>
              <a:buSzPct val="123000"/>
              <a:buChar char="•"/>
              <a:defRPr sz="3400" b="0">
                <a:solidFill>
                  <a:schemeClr val="accent4"/>
                </a:solidFill>
              </a:defRPr>
            </a:lvl4pPr>
            <a:lvl5pPr marL="3048000" indent="-609600" defTabSz="2438338">
              <a:lnSpc>
                <a:spcPct val="90000"/>
              </a:lnSpc>
              <a:spcBef>
                <a:spcPts val="4500"/>
              </a:spcBef>
              <a:buSzPct val="123000"/>
              <a:buChar char="•"/>
              <a:defRPr sz="3400" b="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56F3619E-D6C7-15E5-660D-3016C9B18A55}"/>
              </a:ext>
            </a:extLst>
          </p:cNvPr>
          <p:cNvSpPr txBox="1">
            <a:spLocks noGrp="1"/>
          </p:cNvSpPr>
          <p:nvPr>
            <p:ph type="body" sz="quarter" idx="23" hasCustomPrompt="1"/>
          </p:nvPr>
        </p:nvSpPr>
        <p:spPr>
          <a:xfrm>
            <a:off x="1596774" y="1079500"/>
            <a:ext cx="20817327" cy="1386129"/>
          </a:xfrm>
          <a:prstGeom prst="rect">
            <a:avLst/>
          </a:prstGeom>
        </p:spPr>
        <p:txBody>
          <a:bodyPr anchor="b"/>
          <a:lstStyle>
            <a:lvl1pPr defTabSz="2438338">
              <a:lnSpc>
                <a:spcPct val="80000"/>
              </a:lnSpc>
              <a:defRPr sz="8500" b="1" i="0" spc="-170">
                <a:solidFill>
                  <a:srgbClr val="6315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207982919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ntent Slide III - Title Only White">
    <p:spTree>
      <p:nvGrpSpPr>
        <p:cNvPr id="1" name=""/>
        <p:cNvGrpSpPr/>
        <p:nvPr/>
      </p:nvGrpSpPr>
      <p:grpSpPr>
        <a:xfrm>
          <a:off x="0" y="0"/>
          <a:ext cx="0" cy="0"/>
          <a:chOff x="0" y="0"/>
          <a:chExt cx="0" cy="0"/>
        </a:xfrm>
      </p:grpSpPr>
      <p:pic>
        <p:nvPicPr>
          <p:cNvPr id="6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grpSp>
        <p:nvGrpSpPr>
          <p:cNvPr id="5" name="Group 4">
            <a:extLst>
              <a:ext uri="{FF2B5EF4-FFF2-40B4-BE49-F238E27FC236}">
                <a16:creationId xmlns:a16="http://schemas.microsoft.com/office/drawing/2014/main" id="{1370172B-8777-EE70-5FED-A9EDF601A850}"/>
              </a:ext>
            </a:extLst>
          </p:cNvPr>
          <p:cNvGrpSpPr/>
          <p:nvPr userDrawn="1"/>
        </p:nvGrpSpPr>
        <p:grpSpPr>
          <a:xfrm>
            <a:off x="-34669" y="-1203"/>
            <a:ext cx="24687021" cy="13739051"/>
            <a:chOff x="-34669" y="-1203"/>
            <a:chExt cx="24687021" cy="13739051"/>
          </a:xfrm>
        </p:grpSpPr>
        <p:pic>
          <p:nvPicPr>
            <p:cNvPr id="59" name="Image" descr="Image"/>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60" name="Image" descr="Image"/>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61" name="Image" descr="Image"/>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62" name="Image" descr="Image"/>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64" name="Image" descr="Image"/>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4" name="Slide Title">
            <a:extLst>
              <a:ext uri="{FF2B5EF4-FFF2-40B4-BE49-F238E27FC236}">
                <a16:creationId xmlns:a16="http://schemas.microsoft.com/office/drawing/2014/main" id="{56F3619E-D6C7-15E5-660D-3016C9B18A55}"/>
              </a:ext>
            </a:extLst>
          </p:cNvPr>
          <p:cNvSpPr txBox="1">
            <a:spLocks noGrp="1"/>
          </p:cNvSpPr>
          <p:nvPr>
            <p:ph type="body" sz="quarter" idx="23" hasCustomPrompt="1"/>
          </p:nvPr>
        </p:nvSpPr>
        <p:spPr>
          <a:xfrm>
            <a:off x="1596774" y="1079500"/>
            <a:ext cx="20817327" cy="1386129"/>
          </a:xfrm>
          <a:prstGeom prst="rect">
            <a:avLst/>
          </a:prstGeom>
        </p:spPr>
        <p:txBody>
          <a:bodyPr anchor="b"/>
          <a:lstStyle>
            <a:lvl1pPr defTabSz="2438338">
              <a:lnSpc>
                <a:spcPct val="80000"/>
              </a:lnSpc>
              <a:defRPr sz="8500" b="1" i="0" spc="-170">
                <a:solidFill>
                  <a:srgbClr val="6315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320637726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Content Slide 1">
    <p:spTree>
      <p:nvGrpSpPr>
        <p:cNvPr id="1" name=""/>
        <p:cNvGrpSpPr/>
        <p:nvPr/>
      </p:nvGrpSpPr>
      <p:grpSpPr>
        <a:xfrm>
          <a:off x="0" y="0"/>
          <a:ext cx="0" cy="0"/>
          <a:chOff x="0" y="0"/>
          <a:chExt cx="0" cy="0"/>
        </a:xfrm>
      </p:grpSpPr>
      <p:pic>
        <p:nvPicPr>
          <p:cNvPr id="72" name="Slide3.jpeg"/>
          <p:cNvPicPr>
            <a:picLocks noChangeAspect="1"/>
          </p:cNvPicPr>
          <p:nvPr userDrawn="1"/>
        </p:nvPicPr>
        <p:blipFill>
          <a:blip r:embed="rId2"/>
          <a:stretch>
            <a:fillRect/>
          </a:stretch>
        </p:blipFill>
        <p:spPr>
          <a:xfrm>
            <a:off x="96282" y="616688"/>
            <a:ext cx="24547513" cy="13807976"/>
          </a:xfrm>
          <a:prstGeom prst="rect">
            <a:avLst/>
          </a:prstGeom>
          <a:ln w="12700">
            <a:miter lim="400000"/>
          </a:ln>
        </p:spPr>
      </p:pic>
      <p:pic>
        <p:nvPicPr>
          <p:cNvPr id="73"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4283" cy="737999"/>
          </a:xfrm>
          <a:prstGeom prst="rect">
            <a:avLst/>
          </a:prstGeom>
          <a:ln w="12700">
            <a:miter lim="400000"/>
          </a:ln>
        </p:spPr>
      </p:pic>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chemeClr val="accent4"/>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chemeClr val="accent4"/>
                </a:solidFill>
              </a:defRPr>
            </a:lvl1pPr>
            <a:lvl2pPr marL="1219200" indent="-609600" defTabSz="2438338">
              <a:lnSpc>
                <a:spcPct val="90000"/>
              </a:lnSpc>
              <a:spcBef>
                <a:spcPts val="4500"/>
              </a:spcBef>
              <a:buSzPct val="123000"/>
              <a:buChar char="•"/>
              <a:defRPr sz="3400" b="0">
                <a:solidFill>
                  <a:schemeClr val="accent4"/>
                </a:solidFill>
              </a:defRPr>
            </a:lvl2pPr>
            <a:lvl3pPr marL="1828800" indent="-609600" defTabSz="2438338">
              <a:lnSpc>
                <a:spcPct val="90000"/>
              </a:lnSpc>
              <a:spcBef>
                <a:spcPts val="4500"/>
              </a:spcBef>
              <a:buSzPct val="123000"/>
              <a:buChar char="•"/>
              <a:defRPr sz="3400" b="0">
                <a:solidFill>
                  <a:schemeClr val="accent4"/>
                </a:solidFill>
              </a:defRPr>
            </a:lvl3pPr>
            <a:lvl4pPr marL="2438400" indent="-609600" defTabSz="2438338">
              <a:lnSpc>
                <a:spcPct val="90000"/>
              </a:lnSpc>
              <a:spcBef>
                <a:spcPts val="4500"/>
              </a:spcBef>
              <a:buSzPct val="123000"/>
              <a:buChar char="•"/>
              <a:defRPr sz="3400" b="0">
                <a:solidFill>
                  <a:schemeClr val="accent4"/>
                </a:solidFill>
              </a:defRPr>
            </a:lvl4pPr>
            <a:lvl5pPr marL="3048000" indent="-609600" defTabSz="2438338">
              <a:lnSpc>
                <a:spcPct val="90000"/>
              </a:lnSpc>
              <a:spcBef>
                <a:spcPts val="4500"/>
              </a:spcBef>
              <a:buSzPct val="123000"/>
              <a:buChar char="•"/>
              <a:defRPr sz="3400" b="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49944BCE-376A-CCF0-CEB6-5D30B7566609}"/>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ontent Slide 1 - 2 Column">
    <p:spTree>
      <p:nvGrpSpPr>
        <p:cNvPr id="1" name=""/>
        <p:cNvGrpSpPr/>
        <p:nvPr/>
      </p:nvGrpSpPr>
      <p:grpSpPr>
        <a:xfrm>
          <a:off x="0" y="0"/>
          <a:ext cx="0" cy="0"/>
          <a:chOff x="0" y="0"/>
          <a:chExt cx="0" cy="0"/>
        </a:xfrm>
      </p:grpSpPr>
      <p:pic>
        <p:nvPicPr>
          <p:cNvPr id="7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4283" cy="737999"/>
          </a:xfrm>
          <a:prstGeom prst="rect">
            <a:avLst/>
          </a:prstGeom>
          <a:ln w="12700">
            <a:miter lim="400000"/>
          </a:ln>
        </p:spPr>
      </p:pic>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20885130" cy="934780"/>
          </a:xfrm>
          <a:prstGeom prst="rect">
            <a:avLst/>
          </a:prstGeom>
        </p:spPr>
        <p:txBody>
          <a:bodyPr lIns="45719" tIns="45719" rIns="45719" bIns="45719"/>
          <a:lstStyle>
            <a:lvl1pPr>
              <a:defRPr sz="5500" b="1" i="0">
                <a:solidFill>
                  <a:schemeClr val="accent4"/>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54012"/>
            <a:ext cx="10058400" cy="7315200"/>
          </a:xfrm>
          <a:prstGeom prst="rect">
            <a:avLst/>
          </a:prstGeom>
        </p:spPr>
        <p:txBody>
          <a:bodyPr/>
          <a:lstStyle>
            <a:lvl1pPr marL="609599" indent="-609599" defTabSz="2438338">
              <a:lnSpc>
                <a:spcPct val="90000"/>
              </a:lnSpc>
              <a:spcBef>
                <a:spcPts val="4500"/>
              </a:spcBef>
              <a:buSzPct val="123000"/>
              <a:buChar char="•"/>
              <a:defRPr sz="3400" b="0">
                <a:solidFill>
                  <a:schemeClr val="accent4"/>
                </a:solidFill>
              </a:defRPr>
            </a:lvl1pPr>
            <a:lvl2pPr marL="1219200" indent="-609600" defTabSz="2438338">
              <a:lnSpc>
                <a:spcPct val="90000"/>
              </a:lnSpc>
              <a:spcBef>
                <a:spcPts val="4500"/>
              </a:spcBef>
              <a:buSzPct val="123000"/>
              <a:buChar char="•"/>
              <a:defRPr sz="3400" b="0">
                <a:solidFill>
                  <a:schemeClr val="accent4"/>
                </a:solidFill>
              </a:defRPr>
            </a:lvl2pPr>
            <a:lvl3pPr marL="1828800" indent="-609600" defTabSz="2438338">
              <a:lnSpc>
                <a:spcPct val="90000"/>
              </a:lnSpc>
              <a:spcBef>
                <a:spcPts val="4500"/>
              </a:spcBef>
              <a:buSzPct val="123000"/>
              <a:buChar char="•"/>
              <a:defRPr sz="3400" b="0">
                <a:solidFill>
                  <a:schemeClr val="accent4"/>
                </a:solidFill>
              </a:defRPr>
            </a:lvl3pPr>
            <a:lvl4pPr marL="2438400" indent="-609600" defTabSz="2438338">
              <a:lnSpc>
                <a:spcPct val="90000"/>
              </a:lnSpc>
              <a:spcBef>
                <a:spcPts val="4500"/>
              </a:spcBef>
              <a:buSzPct val="123000"/>
              <a:buChar char="•"/>
              <a:defRPr sz="3400" b="0">
                <a:solidFill>
                  <a:schemeClr val="accent4"/>
                </a:solidFill>
              </a:defRPr>
            </a:lvl4pPr>
            <a:lvl5pPr marL="3048000" indent="-609600" defTabSz="2438338">
              <a:lnSpc>
                <a:spcPct val="90000"/>
              </a:lnSpc>
              <a:spcBef>
                <a:spcPts val="4500"/>
              </a:spcBef>
              <a:buSzPct val="123000"/>
              <a:buChar char="•"/>
              <a:defRPr sz="3400" b="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49944BCE-376A-CCF0-CEB6-5D30B7566609}"/>
              </a:ext>
            </a:extLst>
          </p:cNvPr>
          <p:cNvSpPr txBox="1">
            <a:spLocks noGrp="1"/>
          </p:cNvSpPr>
          <p:nvPr>
            <p:ph type="body" sz="quarter" idx="23" hasCustomPrompt="1"/>
          </p:nvPr>
        </p:nvSpPr>
        <p:spPr>
          <a:xfrm>
            <a:off x="1543309" y="1079500"/>
            <a:ext cx="20885130"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grpSp>
        <p:nvGrpSpPr>
          <p:cNvPr id="5" name="Group 4">
            <a:extLst>
              <a:ext uri="{FF2B5EF4-FFF2-40B4-BE49-F238E27FC236}">
                <a16:creationId xmlns:a16="http://schemas.microsoft.com/office/drawing/2014/main" id="{C7515DAC-17ED-5002-30AC-34B74C5EAFC1}"/>
              </a:ext>
            </a:extLst>
          </p:cNvPr>
          <p:cNvGrpSpPr/>
          <p:nvPr userDrawn="1"/>
        </p:nvGrpSpPr>
        <p:grpSpPr>
          <a:xfrm>
            <a:off x="-34669" y="-1203"/>
            <a:ext cx="24687021" cy="13739051"/>
            <a:chOff x="-34669" y="-1203"/>
            <a:chExt cx="24687021" cy="13739051"/>
          </a:xfrm>
        </p:grpSpPr>
        <p:pic>
          <p:nvPicPr>
            <p:cNvPr id="6" name="Image" descr="Image">
              <a:extLst>
                <a:ext uri="{FF2B5EF4-FFF2-40B4-BE49-F238E27FC236}">
                  <a16:creationId xmlns:a16="http://schemas.microsoft.com/office/drawing/2014/main" id="{04ADC802-2CB4-F941-3E9B-30C7D064B5DD}"/>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7" name="Image" descr="Image">
              <a:extLst>
                <a:ext uri="{FF2B5EF4-FFF2-40B4-BE49-F238E27FC236}">
                  <a16:creationId xmlns:a16="http://schemas.microsoft.com/office/drawing/2014/main" id="{B8C704E9-594C-95B5-2248-1B8EB989468D}"/>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8" name="Image" descr="Image">
              <a:extLst>
                <a:ext uri="{FF2B5EF4-FFF2-40B4-BE49-F238E27FC236}">
                  <a16:creationId xmlns:a16="http://schemas.microsoft.com/office/drawing/2014/main" id="{6D90B883-4243-D7BF-72AF-B477763D0D7C}"/>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9" name="Image" descr="Image">
              <a:extLst>
                <a:ext uri="{FF2B5EF4-FFF2-40B4-BE49-F238E27FC236}">
                  <a16:creationId xmlns:a16="http://schemas.microsoft.com/office/drawing/2014/main" id="{20B2B70B-594A-223D-6B44-EE9A8ADEF5DA}"/>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0" name="Image" descr="Image">
              <a:extLst>
                <a:ext uri="{FF2B5EF4-FFF2-40B4-BE49-F238E27FC236}">
                  <a16:creationId xmlns:a16="http://schemas.microsoft.com/office/drawing/2014/main" id="{3A7D38B9-7F8B-6089-B4F3-2411216A8BFB}"/>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11" name="Body Level One…">
            <a:extLst>
              <a:ext uri="{FF2B5EF4-FFF2-40B4-BE49-F238E27FC236}">
                <a16:creationId xmlns:a16="http://schemas.microsoft.com/office/drawing/2014/main" id="{764CA797-67DA-DBEA-664A-7ADD6293244B}"/>
              </a:ext>
            </a:extLst>
          </p:cNvPr>
          <p:cNvSpPr txBox="1">
            <a:spLocks noGrp="1"/>
          </p:cNvSpPr>
          <p:nvPr>
            <p:ph type="body" idx="24"/>
          </p:nvPr>
        </p:nvSpPr>
        <p:spPr>
          <a:xfrm>
            <a:off x="12370039" y="4354012"/>
            <a:ext cx="10058400" cy="7315200"/>
          </a:xfrm>
          <a:prstGeom prst="rect">
            <a:avLst/>
          </a:prstGeom>
        </p:spPr>
        <p:txBody>
          <a:bodyPr/>
          <a:lstStyle>
            <a:lvl1pPr marL="609599" indent="-609599" defTabSz="2438338">
              <a:lnSpc>
                <a:spcPct val="90000"/>
              </a:lnSpc>
              <a:spcBef>
                <a:spcPts val="4500"/>
              </a:spcBef>
              <a:buSzPct val="123000"/>
              <a:buChar char="•"/>
              <a:defRPr sz="3400" b="0">
                <a:solidFill>
                  <a:schemeClr val="accent4"/>
                </a:solidFill>
              </a:defRPr>
            </a:lvl1pPr>
            <a:lvl2pPr marL="1219200" indent="-609600" defTabSz="2438338">
              <a:lnSpc>
                <a:spcPct val="90000"/>
              </a:lnSpc>
              <a:spcBef>
                <a:spcPts val="4500"/>
              </a:spcBef>
              <a:buSzPct val="123000"/>
              <a:buChar char="•"/>
              <a:defRPr sz="3400" b="0">
                <a:solidFill>
                  <a:schemeClr val="accent4"/>
                </a:solidFill>
              </a:defRPr>
            </a:lvl2pPr>
            <a:lvl3pPr marL="1828800" indent="-609600" defTabSz="2438338">
              <a:lnSpc>
                <a:spcPct val="90000"/>
              </a:lnSpc>
              <a:spcBef>
                <a:spcPts val="4500"/>
              </a:spcBef>
              <a:buSzPct val="123000"/>
              <a:buChar char="•"/>
              <a:defRPr sz="3400" b="0">
                <a:solidFill>
                  <a:schemeClr val="accent4"/>
                </a:solidFill>
              </a:defRPr>
            </a:lvl3pPr>
            <a:lvl4pPr marL="2438400" indent="-609600" defTabSz="2438338">
              <a:lnSpc>
                <a:spcPct val="90000"/>
              </a:lnSpc>
              <a:spcBef>
                <a:spcPts val="4500"/>
              </a:spcBef>
              <a:buSzPct val="123000"/>
              <a:buChar char="•"/>
              <a:defRPr sz="3400" b="0">
                <a:solidFill>
                  <a:schemeClr val="accent4"/>
                </a:solidFill>
              </a:defRPr>
            </a:lvl4pPr>
            <a:lvl5pPr marL="3048000" indent="-609600" defTabSz="2438338">
              <a:lnSpc>
                <a:spcPct val="90000"/>
              </a:lnSpc>
              <a:spcBef>
                <a:spcPts val="4500"/>
              </a:spcBef>
              <a:buSzPct val="123000"/>
              <a:buChar char="•"/>
              <a:defRPr sz="3400" b="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800702511"/>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Content Slide 1 - 2 Column + Subs">
    <p:spTree>
      <p:nvGrpSpPr>
        <p:cNvPr id="1" name=""/>
        <p:cNvGrpSpPr/>
        <p:nvPr/>
      </p:nvGrpSpPr>
      <p:grpSpPr>
        <a:xfrm>
          <a:off x="0" y="0"/>
          <a:ext cx="0" cy="0"/>
          <a:chOff x="0" y="0"/>
          <a:chExt cx="0" cy="0"/>
        </a:xfrm>
      </p:grpSpPr>
      <p:pic>
        <p:nvPicPr>
          <p:cNvPr id="7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4283" cy="737999"/>
          </a:xfrm>
          <a:prstGeom prst="rect">
            <a:avLst/>
          </a:prstGeom>
          <a:ln w="12700">
            <a:miter lim="400000"/>
          </a:ln>
        </p:spPr>
      </p:pic>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10058400"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54012"/>
            <a:ext cx="10058400"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49944BCE-376A-CCF0-CEB6-5D30B7566609}"/>
              </a:ext>
            </a:extLst>
          </p:cNvPr>
          <p:cNvSpPr txBox="1">
            <a:spLocks noGrp="1"/>
          </p:cNvSpPr>
          <p:nvPr>
            <p:ph type="body" sz="quarter" idx="23" hasCustomPrompt="1"/>
          </p:nvPr>
        </p:nvSpPr>
        <p:spPr>
          <a:xfrm>
            <a:off x="1543309" y="1079500"/>
            <a:ext cx="20885130"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grpSp>
        <p:nvGrpSpPr>
          <p:cNvPr id="5" name="Group 4">
            <a:extLst>
              <a:ext uri="{FF2B5EF4-FFF2-40B4-BE49-F238E27FC236}">
                <a16:creationId xmlns:a16="http://schemas.microsoft.com/office/drawing/2014/main" id="{C7515DAC-17ED-5002-30AC-34B74C5EAFC1}"/>
              </a:ext>
            </a:extLst>
          </p:cNvPr>
          <p:cNvGrpSpPr/>
          <p:nvPr userDrawn="1"/>
        </p:nvGrpSpPr>
        <p:grpSpPr>
          <a:xfrm>
            <a:off x="-34669" y="-1203"/>
            <a:ext cx="24687021" cy="13739051"/>
            <a:chOff x="-34669" y="-1203"/>
            <a:chExt cx="24687021" cy="13739051"/>
          </a:xfrm>
        </p:grpSpPr>
        <p:pic>
          <p:nvPicPr>
            <p:cNvPr id="6" name="Image" descr="Image">
              <a:extLst>
                <a:ext uri="{FF2B5EF4-FFF2-40B4-BE49-F238E27FC236}">
                  <a16:creationId xmlns:a16="http://schemas.microsoft.com/office/drawing/2014/main" id="{04ADC802-2CB4-F941-3E9B-30C7D064B5DD}"/>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7" name="Image" descr="Image">
              <a:extLst>
                <a:ext uri="{FF2B5EF4-FFF2-40B4-BE49-F238E27FC236}">
                  <a16:creationId xmlns:a16="http://schemas.microsoft.com/office/drawing/2014/main" id="{B8C704E9-594C-95B5-2248-1B8EB989468D}"/>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8" name="Image" descr="Image">
              <a:extLst>
                <a:ext uri="{FF2B5EF4-FFF2-40B4-BE49-F238E27FC236}">
                  <a16:creationId xmlns:a16="http://schemas.microsoft.com/office/drawing/2014/main" id="{6D90B883-4243-D7BF-72AF-B477763D0D7C}"/>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9" name="Image" descr="Image">
              <a:extLst>
                <a:ext uri="{FF2B5EF4-FFF2-40B4-BE49-F238E27FC236}">
                  <a16:creationId xmlns:a16="http://schemas.microsoft.com/office/drawing/2014/main" id="{20B2B70B-594A-223D-6B44-EE9A8ADEF5DA}"/>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0" name="Image" descr="Image">
              <a:extLst>
                <a:ext uri="{FF2B5EF4-FFF2-40B4-BE49-F238E27FC236}">
                  <a16:creationId xmlns:a16="http://schemas.microsoft.com/office/drawing/2014/main" id="{3A7D38B9-7F8B-6089-B4F3-2411216A8BFB}"/>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11" name="Body Level One…">
            <a:extLst>
              <a:ext uri="{FF2B5EF4-FFF2-40B4-BE49-F238E27FC236}">
                <a16:creationId xmlns:a16="http://schemas.microsoft.com/office/drawing/2014/main" id="{764CA797-67DA-DBEA-664A-7ADD6293244B}"/>
              </a:ext>
            </a:extLst>
          </p:cNvPr>
          <p:cNvSpPr txBox="1">
            <a:spLocks noGrp="1"/>
          </p:cNvSpPr>
          <p:nvPr>
            <p:ph type="body" idx="24"/>
          </p:nvPr>
        </p:nvSpPr>
        <p:spPr>
          <a:xfrm>
            <a:off x="12370039" y="4354012"/>
            <a:ext cx="10058400"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Slide Subtitle">
            <a:extLst>
              <a:ext uri="{FF2B5EF4-FFF2-40B4-BE49-F238E27FC236}">
                <a16:creationId xmlns:a16="http://schemas.microsoft.com/office/drawing/2014/main" id="{2DF4648E-6A96-A1EB-532F-0356523A16D5}"/>
              </a:ext>
            </a:extLst>
          </p:cNvPr>
          <p:cNvSpPr txBox="1">
            <a:spLocks noGrp="1"/>
          </p:cNvSpPr>
          <p:nvPr>
            <p:ph type="body" sz="quarter" idx="25"/>
          </p:nvPr>
        </p:nvSpPr>
        <p:spPr>
          <a:xfrm>
            <a:off x="12345988" y="2794925"/>
            <a:ext cx="10058400"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Tree>
    <p:extLst>
      <p:ext uri="{BB962C8B-B14F-4D97-AF65-F5344CB8AC3E}">
        <p14:creationId xmlns:p14="http://schemas.microsoft.com/office/powerpoint/2010/main" val="46224403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Content Slide 1 - 3 Column">
    <p:spTree>
      <p:nvGrpSpPr>
        <p:cNvPr id="1" name=""/>
        <p:cNvGrpSpPr/>
        <p:nvPr/>
      </p:nvGrpSpPr>
      <p:grpSpPr>
        <a:xfrm>
          <a:off x="0" y="0"/>
          <a:ext cx="0" cy="0"/>
          <a:chOff x="0" y="0"/>
          <a:chExt cx="0" cy="0"/>
        </a:xfrm>
      </p:grpSpPr>
      <p:pic>
        <p:nvPicPr>
          <p:cNvPr id="7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4283" cy="737999"/>
          </a:xfrm>
          <a:prstGeom prst="rect">
            <a:avLst/>
          </a:prstGeom>
          <a:ln w="12700">
            <a:miter lim="400000"/>
          </a:ln>
        </p:spPr>
      </p:pic>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20885130"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32747"/>
            <a:ext cx="6400800"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49944BCE-376A-CCF0-CEB6-5D30B7566609}"/>
              </a:ext>
            </a:extLst>
          </p:cNvPr>
          <p:cNvSpPr txBox="1">
            <a:spLocks noGrp="1"/>
          </p:cNvSpPr>
          <p:nvPr>
            <p:ph type="body" sz="quarter" idx="23" hasCustomPrompt="1"/>
          </p:nvPr>
        </p:nvSpPr>
        <p:spPr>
          <a:xfrm>
            <a:off x="1543309" y="1079500"/>
            <a:ext cx="20885130"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grpSp>
        <p:nvGrpSpPr>
          <p:cNvPr id="5" name="Group 4">
            <a:extLst>
              <a:ext uri="{FF2B5EF4-FFF2-40B4-BE49-F238E27FC236}">
                <a16:creationId xmlns:a16="http://schemas.microsoft.com/office/drawing/2014/main" id="{C7515DAC-17ED-5002-30AC-34B74C5EAFC1}"/>
              </a:ext>
            </a:extLst>
          </p:cNvPr>
          <p:cNvGrpSpPr/>
          <p:nvPr userDrawn="1"/>
        </p:nvGrpSpPr>
        <p:grpSpPr>
          <a:xfrm>
            <a:off x="-34669" y="-1203"/>
            <a:ext cx="24687021" cy="13739051"/>
            <a:chOff x="-34669" y="-1203"/>
            <a:chExt cx="24687021" cy="13739051"/>
          </a:xfrm>
        </p:grpSpPr>
        <p:pic>
          <p:nvPicPr>
            <p:cNvPr id="6" name="Image" descr="Image">
              <a:extLst>
                <a:ext uri="{FF2B5EF4-FFF2-40B4-BE49-F238E27FC236}">
                  <a16:creationId xmlns:a16="http://schemas.microsoft.com/office/drawing/2014/main" id="{04ADC802-2CB4-F941-3E9B-30C7D064B5DD}"/>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7" name="Image" descr="Image">
              <a:extLst>
                <a:ext uri="{FF2B5EF4-FFF2-40B4-BE49-F238E27FC236}">
                  <a16:creationId xmlns:a16="http://schemas.microsoft.com/office/drawing/2014/main" id="{B8C704E9-594C-95B5-2248-1B8EB989468D}"/>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8" name="Image" descr="Image">
              <a:extLst>
                <a:ext uri="{FF2B5EF4-FFF2-40B4-BE49-F238E27FC236}">
                  <a16:creationId xmlns:a16="http://schemas.microsoft.com/office/drawing/2014/main" id="{6D90B883-4243-D7BF-72AF-B477763D0D7C}"/>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9" name="Image" descr="Image">
              <a:extLst>
                <a:ext uri="{FF2B5EF4-FFF2-40B4-BE49-F238E27FC236}">
                  <a16:creationId xmlns:a16="http://schemas.microsoft.com/office/drawing/2014/main" id="{20B2B70B-594A-223D-6B44-EE9A8ADEF5DA}"/>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0" name="Image" descr="Image">
              <a:extLst>
                <a:ext uri="{FF2B5EF4-FFF2-40B4-BE49-F238E27FC236}">
                  <a16:creationId xmlns:a16="http://schemas.microsoft.com/office/drawing/2014/main" id="{3A7D38B9-7F8B-6089-B4F3-2411216A8BFB}"/>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11" name="Body Level One…">
            <a:extLst>
              <a:ext uri="{FF2B5EF4-FFF2-40B4-BE49-F238E27FC236}">
                <a16:creationId xmlns:a16="http://schemas.microsoft.com/office/drawing/2014/main" id="{764CA797-67DA-DBEA-664A-7ADD6293244B}"/>
              </a:ext>
            </a:extLst>
          </p:cNvPr>
          <p:cNvSpPr txBox="1">
            <a:spLocks noGrp="1"/>
          </p:cNvSpPr>
          <p:nvPr>
            <p:ph type="body" idx="24"/>
          </p:nvPr>
        </p:nvSpPr>
        <p:spPr>
          <a:xfrm>
            <a:off x="8639817" y="4332747"/>
            <a:ext cx="6400800"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Body Level One…">
            <a:extLst>
              <a:ext uri="{FF2B5EF4-FFF2-40B4-BE49-F238E27FC236}">
                <a16:creationId xmlns:a16="http://schemas.microsoft.com/office/drawing/2014/main" id="{C4DF1939-E18B-CFB6-38F9-BC9FFB2E5E3C}"/>
              </a:ext>
            </a:extLst>
          </p:cNvPr>
          <p:cNvSpPr txBox="1">
            <a:spLocks noGrp="1"/>
          </p:cNvSpPr>
          <p:nvPr>
            <p:ph type="body" idx="25"/>
          </p:nvPr>
        </p:nvSpPr>
        <p:spPr>
          <a:xfrm>
            <a:off x="15736323" y="4332747"/>
            <a:ext cx="6400800"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49486368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Content Slide 1 - 3 Column 3 Subtitles">
    <p:spTree>
      <p:nvGrpSpPr>
        <p:cNvPr id="1" name=""/>
        <p:cNvGrpSpPr/>
        <p:nvPr/>
      </p:nvGrpSpPr>
      <p:grpSpPr>
        <a:xfrm>
          <a:off x="0" y="0"/>
          <a:ext cx="0" cy="0"/>
          <a:chOff x="0" y="0"/>
          <a:chExt cx="0" cy="0"/>
        </a:xfrm>
      </p:grpSpPr>
      <p:pic>
        <p:nvPicPr>
          <p:cNvPr id="7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4283" cy="737999"/>
          </a:xfrm>
          <a:prstGeom prst="rect">
            <a:avLst/>
          </a:prstGeom>
          <a:ln w="12700">
            <a:miter lim="400000"/>
          </a:ln>
        </p:spPr>
      </p:pic>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3050105"/>
            <a:ext cx="6400800" cy="934780"/>
          </a:xfrm>
          <a:prstGeom prst="rect">
            <a:avLst/>
          </a:prstGeom>
        </p:spPr>
        <p:txBody>
          <a:bodyPr lIns="45719" tIns="45719" rIns="45719" bIns="45719"/>
          <a:lstStyle>
            <a:lvl1pPr>
              <a:defRPr sz="40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32747"/>
            <a:ext cx="6400800" cy="7315200"/>
          </a:xfrm>
          <a:prstGeom prst="rect">
            <a:avLst/>
          </a:prstGeom>
        </p:spPr>
        <p:txBody>
          <a:bodyPr/>
          <a:lstStyle>
            <a:lvl1pPr marL="609599" indent="-609599" defTabSz="2438338">
              <a:lnSpc>
                <a:spcPct val="90000"/>
              </a:lnSpc>
              <a:spcBef>
                <a:spcPts val="4500"/>
              </a:spcBef>
              <a:buSzPct val="123000"/>
              <a:buChar char="•"/>
              <a:defRPr sz="2800" b="0">
                <a:solidFill>
                  <a:srgbClr val="00244B"/>
                </a:solidFill>
              </a:defRPr>
            </a:lvl1pPr>
            <a:lvl2pPr marL="1219200" indent="-609600" defTabSz="2438338">
              <a:lnSpc>
                <a:spcPct val="90000"/>
              </a:lnSpc>
              <a:spcBef>
                <a:spcPts val="4500"/>
              </a:spcBef>
              <a:buSzPct val="123000"/>
              <a:buChar char="•"/>
              <a:defRPr sz="2800" b="0">
                <a:solidFill>
                  <a:srgbClr val="00244B"/>
                </a:solidFill>
              </a:defRPr>
            </a:lvl2pPr>
            <a:lvl3pPr marL="1828800" indent="-609600" defTabSz="2438338">
              <a:lnSpc>
                <a:spcPct val="90000"/>
              </a:lnSpc>
              <a:spcBef>
                <a:spcPts val="4500"/>
              </a:spcBef>
              <a:buSzPct val="123000"/>
              <a:buChar char="•"/>
              <a:defRPr sz="2800" b="0">
                <a:solidFill>
                  <a:srgbClr val="00244B"/>
                </a:solidFill>
              </a:defRPr>
            </a:lvl3pPr>
            <a:lvl4pPr marL="2438400" indent="-609600" defTabSz="2438338">
              <a:lnSpc>
                <a:spcPct val="90000"/>
              </a:lnSpc>
              <a:spcBef>
                <a:spcPts val="4500"/>
              </a:spcBef>
              <a:buSzPct val="123000"/>
              <a:buChar char="•"/>
              <a:defRPr sz="2800" b="0">
                <a:solidFill>
                  <a:srgbClr val="00244B"/>
                </a:solidFill>
              </a:defRPr>
            </a:lvl4pPr>
            <a:lvl5pPr marL="3048000" indent="-609600" defTabSz="2438338">
              <a:lnSpc>
                <a:spcPct val="90000"/>
              </a:lnSpc>
              <a:spcBef>
                <a:spcPts val="4500"/>
              </a:spcBef>
              <a:buSzPct val="123000"/>
              <a:buChar char="•"/>
              <a:defRPr sz="28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49944BCE-376A-CCF0-CEB6-5D30B7566609}"/>
              </a:ext>
            </a:extLst>
          </p:cNvPr>
          <p:cNvSpPr txBox="1">
            <a:spLocks noGrp="1"/>
          </p:cNvSpPr>
          <p:nvPr>
            <p:ph type="body" sz="quarter" idx="23" hasCustomPrompt="1"/>
          </p:nvPr>
        </p:nvSpPr>
        <p:spPr>
          <a:xfrm>
            <a:off x="1543309" y="1079500"/>
            <a:ext cx="20885130"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grpSp>
        <p:nvGrpSpPr>
          <p:cNvPr id="5" name="Group 4">
            <a:extLst>
              <a:ext uri="{FF2B5EF4-FFF2-40B4-BE49-F238E27FC236}">
                <a16:creationId xmlns:a16="http://schemas.microsoft.com/office/drawing/2014/main" id="{C7515DAC-17ED-5002-30AC-34B74C5EAFC1}"/>
              </a:ext>
            </a:extLst>
          </p:cNvPr>
          <p:cNvGrpSpPr/>
          <p:nvPr userDrawn="1"/>
        </p:nvGrpSpPr>
        <p:grpSpPr>
          <a:xfrm>
            <a:off x="-34669" y="-1203"/>
            <a:ext cx="24687021" cy="13739051"/>
            <a:chOff x="-34669" y="-1203"/>
            <a:chExt cx="24687021" cy="13739051"/>
          </a:xfrm>
        </p:grpSpPr>
        <p:pic>
          <p:nvPicPr>
            <p:cNvPr id="6" name="Image" descr="Image">
              <a:extLst>
                <a:ext uri="{FF2B5EF4-FFF2-40B4-BE49-F238E27FC236}">
                  <a16:creationId xmlns:a16="http://schemas.microsoft.com/office/drawing/2014/main" id="{04ADC802-2CB4-F941-3E9B-30C7D064B5DD}"/>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7" name="Image" descr="Image">
              <a:extLst>
                <a:ext uri="{FF2B5EF4-FFF2-40B4-BE49-F238E27FC236}">
                  <a16:creationId xmlns:a16="http://schemas.microsoft.com/office/drawing/2014/main" id="{B8C704E9-594C-95B5-2248-1B8EB989468D}"/>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8" name="Image" descr="Image">
              <a:extLst>
                <a:ext uri="{FF2B5EF4-FFF2-40B4-BE49-F238E27FC236}">
                  <a16:creationId xmlns:a16="http://schemas.microsoft.com/office/drawing/2014/main" id="{6D90B883-4243-D7BF-72AF-B477763D0D7C}"/>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9" name="Image" descr="Image">
              <a:extLst>
                <a:ext uri="{FF2B5EF4-FFF2-40B4-BE49-F238E27FC236}">
                  <a16:creationId xmlns:a16="http://schemas.microsoft.com/office/drawing/2014/main" id="{20B2B70B-594A-223D-6B44-EE9A8ADEF5DA}"/>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0" name="Image" descr="Image">
              <a:extLst>
                <a:ext uri="{FF2B5EF4-FFF2-40B4-BE49-F238E27FC236}">
                  <a16:creationId xmlns:a16="http://schemas.microsoft.com/office/drawing/2014/main" id="{3A7D38B9-7F8B-6089-B4F3-2411216A8BFB}"/>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11" name="Body Level One…">
            <a:extLst>
              <a:ext uri="{FF2B5EF4-FFF2-40B4-BE49-F238E27FC236}">
                <a16:creationId xmlns:a16="http://schemas.microsoft.com/office/drawing/2014/main" id="{764CA797-67DA-DBEA-664A-7ADD6293244B}"/>
              </a:ext>
            </a:extLst>
          </p:cNvPr>
          <p:cNvSpPr txBox="1">
            <a:spLocks noGrp="1"/>
          </p:cNvSpPr>
          <p:nvPr>
            <p:ph type="body" idx="24"/>
          </p:nvPr>
        </p:nvSpPr>
        <p:spPr>
          <a:xfrm>
            <a:off x="8639817" y="4332747"/>
            <a:ext cx="6400800" cy="7315200"/>
          </a:xfrm>
          <a:prstGeom prst="rect">
            <a:avLst/>
          </a:prstGeom>
        </p:spPr>
        <p:txBody>
          <a:bodyPr/>
          <a:lstStyle>
            <a:lvl1pPr marL="609599" indent="-609599" defTabSz="2438338">
              <a:lnSpc>
                <a:spcPct val="90000"/>
              </a:lnSpc>
              <a:spcBef>
                <a:spcPts val="4500"/>
              </a:spcBef>
              <a:buSzPct val="123000"/>
              <a:buChar char="•"/>
              <a:defRPr sz="2800" b="0">
                <a:solidFill>
                  <a:srgbClr val="00244B"/>
                </a:solidFill>
              </a:defRPr>
            </a:lvl1pPr>
            <a:lvl2pPr marL="1219200" indent="-609600" defTabSz="2438338">
              <a:lnSpc>
                <a:spcPct val="90000"/>
              </a:lnSpc>
              <a:spcBef>
                <a:spcPts val="4500"/>
              </a:spcBef>
              <a:buSzPct val="123000"/>
              <a:buChar char="•"/>
              <a:defRPr sz="2800" b="0">
                <a:solidFill>
                  <a:srgbClr val="00244B"/>
                </a:solidFill>
              </a:defRPr>
            </a:lvl2pPr>
            <a:lvl3pPr marL="1828800" indent="-609600" defTabSz="2438338">
              <a:lnSpc>
                <a:spcPct val="90000"/>
              </a:lnSpc>
              <a:spcBef>
                <a:spcPts val="4500"/>
              </a:spcBef>
              <a:buSzPct val="123000"/>
              <a:buChar char="•"/>
              <a:defRPr sz="2800" b="0">
                <a:solidFill>
                  <a:srgbClr val="00244B"/>
                </a:solidFill>
              </a:defRPr>
            </a:lvl3pPr>
            <a:lvl4pPr marL="2438400" indent="-609600" defTabSz="2438338">
              <a:lnSpc>
                <a:spcPct val="90000"/>
              </a:lnSpc>
              <a:spcBef>
                <a:spcPts val="4500"/>
              </a:spcBef>
              <a:buSzPct val="123000"/>
              <a:buChar char="•"/>
              <a:defRPr sz="2800" b="0">
                <a:solidFill>
                  <a:srgbClr val="00244B"/>
                </a:solidFill>
              </a:defRPr>
            </a:lvl4pPr>
            <a:lvl5pPr marL="3048000" indent="-609600" defTabSz="2438338">
              <a:lnSpc>
                <a:spcPct val="90000"/>
              </a:lnSpc>
              <a:spcBef>
                <a:spcPts val="4500"/>
              </a:spcBef>
              <a:buSzPct val="123000"/>
              <a:buChar char="•"/>
              <a:defRPr sz="28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Body Level One…">
            <a:extLst>
              <a:ext uri="{FF2B5EF4-FFF2-40B4-BE49-F238E27FC236}">
                <a16:creationId xmlns:a16="http://schemas.microsoft.com/office/drawing/2014/main" id="{C4DF1939-E18B-CFB6-38F9-BC9FFB2E5E3C}"/>
              </a:ext>
            </a:extLst>
          </p:cNvPr>
          <p:cNvSpPr txBox="1">
            <a:spLocks noGrp="1"/>
          </p:cNvSpPr>
          <p:nvPr>
            <p:ph type="body" idx="25"/>
          </p:nvPr>
        </p:nvSpPr>
        <p:spPr>
          <a:xfrm>
            <a:off x="15736323" y="4332747"/>
            <a:ext cx="6400800" cy="7315200"/>
          </a:xfrm>
          <a:prstGeom prst="rect">
            <a:avLst/>
          </a:prstGeom>
        </p:spPr>
        <p:txBody>
          <a:bodyPr/>
          <a:lstStyle>
            <a:lvl1pPr marL="609599" indent="-609599" defTabSz="2438338">
              <a:lnSpc>
                <a:spcPct val="90000"/>
              </a:lnSpc>
              <a:spcBef>
                <a:spcPts val="4500"/>
              </a:spcBef>
              <a:buSzPct val="123000"/>
              <a:buChar char="•"/>
              <a:defRPr sz="2800" b="0">
                <a:solidFill>
                  <a:srgbClr val="00244B"/>
                </a:solidFill>
              </a:defRPr>
            </a:lvl1pPr>
            <a:lvl2pPr marL="1219200" indent="-609600" defTabSz="2438338">
              <a:lnSpc>
                <a:spcPct val="90000"/>
              </a:lnSpc>
              <a:spcBef>
                <a:spcPts val="4500"/>
              </a:spcBef>
              <a:buSzPct val="123000"/>
              <a:buChar char="•"/>
              <a:defRPr sz="2800" b="0">
                <a:solidFill>
                  <a:srgbClr val="00244B"/>
                </a:solidFill>
              </a:defRPr>
            </a:lvl2pPr>
            <a:lvl3pPr marL="1828800" indent="-609600" defTabSz="2438338">
              <a:lnSpc>
                <a:spcPct val="90000"/>
              </a:lnSpc>
              <a:spcBef>
                <a:spcPts val="4500"/>
              </a:spcBef>
              <a:buSzPct val="123000"/>
              <a:buChar char="•"/>
              <a:defRPr sz="2800" b="0">
                <a:solidFill>
                  <a:srgbClr val="00244B"/>
                </a:solidFill>
              </a:defRPr>
            </a:lvl3pPr>
            <a:lvl4pPr marL="2438400" indent="-609600" defTabSz="2438338">
              <a:lnSpc>
                <a:spcPct val="90000"/>
              </a:lnSpc>
              <a:spcBef>
                <a:spcPts val="4500"/>
              </a:spcBef>
              <a:buSzPct val="123000"/>
              <a:buChar char="•"/>
              <a:defRPr sz="2800" b="0">
                <a:solidFill>
                  <a:srgbClr val="00244B"/>
                </a:solidFill>
              </a:defRPr>
            </a:lvl4pPr>
            <a:lvl5pPr marL="3048000" indent="-609600" defTabSz="2438338">
              <a:lnSpc>
                <a:spcPct val="90000"/>
              </a:lnSpc>
              <a:spcBef>
                <a:spcPts val="4500"/>
              </a:spcBef>
              <a:buSzPct val="123000"/>
              <a:buChar char="•"/>
              <a:defRPr sz="28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Subtitle">
            <a:extLst>
              <a:ext uri="{FF2B5EF4-FFF2-40B4-BE49-F238E27FC236}">
                <a16:creationId xmlns:a16="http://schemas.microsoft.com/office/drawing/2014/main" id="{FD994530-F36B-4DEA-0B14-D18B5D20BDC8}"/>
              </a:ext>
            </a:extLst>
          </p:cNvPr>
          <p:cNvSpPr txBox="1">
            <a:spLocks noGrp="1"/>
          </p:cNvSpPr>
          <p:nvPr>
            <p:ph type="body" sz="quarter" idx="26"/>
          </p:nvPr>
        </p:nvSpPr>
        <p:spPr>
          <a:xfrm>
            <a:off x="8603327" y="3050105"/>
            <a:ext cx="6400800" cy="934780"/>
          </a:xfrm>
          <a:prstGeom prst="rect">
            <a:avLst/>
          </a:prstGeom>
        </p:spPr>
        <p:txBody>
          <a:bodyPr lIns="45719" tIns="45719" rIns="45719" bIns="45719"/>
          <a:lstStyle>
            <a:lvl1pPr>
              <a:defRPr sz="40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14" name="Slide Subtitle">
            <a:extLst>
              <a:ext uri="{FF2B5EF4-FFF2-40B4-BE49-F238E27FC236}">
                <a16:creationId xmlns:a16="http://schemas.microsoft.com/office/drawing/2014/main" id="{7E844802-28B3-3328-5979-4F626CAD557E}"/>
              </a:ext>
            </a:extLst>
          </p:cNvPr>
          <p:cNvSpPr txBox="1">
            <a:spLocks noGrp="1"/>
          </p:cNvSpPr>
          <p:nvPr>
            <p:ph type="body" sz="quarter" idx="27"/>
          </p:nvPr>
        </p:nvSpPr>
        <p:spPr>
          <a:xfrm>
            <a:off x="15705876" y="3050105"/>
            <a:ext cx="6400800" cy="934780"/>
          </a:xfrm>
          <a:prstGeom prst="rect">
            <a:avLst/>
          </a:prstGeom>
        </p:spPr>
        <p:txBody>
          <a:bodyPr lIns="45719" tIns="45719" rIns="45719" bIns="45719"/>
          <a:lstStyle>
            <a:lvl1pPr>
              <a:defRPr sz="40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Tree>
    <p:extLst>
      <p:ext uri="{BB962C8B-B14F-4D97-AF65-F5344CB8AC3E}">
        <p14:creationId xmlns:p14="http://schemas.microsoft.com/office/powerpoint/2010/main" val="201802025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Content Slide 2">
    <p:spTree>
      <p:nvGrpSpPr>
        <p:cNvPr id="1" name=""/>
        <p:cNvGrpSpPr/>
        <p:nvPr/>
      </p:nvGrpSpPr>
      <p:grpSpPr>
        <a:xfrm>
          <a:off x="0" y="0"/>
          <a:ext cx="0" cy="0"/>
          <a:chOff x="0" y="0"/>
          <a:chExt cx="0" cy="0"/>
        </a:xfrm>
      </p:grpSpPr>
      <p:pic>
        <p:nvPicPr>
          <p:cNvPr id="81" name="Slide4.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82"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83"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5" name="Slide Subtitle">
            <a:extLst>
              <a:ext uri="{FF2B5EF4-FFF2-40B4-BE49-F238E27FC236}">
                <a16:creationId xmlns:a16="http://schemas.microsoft.com/office/drawing/2014/main" id="{2F6557BA-F6A9-6612-22B5-2ADFECAB901C}"/>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1641DD9A-AF9D-BC1F-09FB-A8EBEAA2C59F}"/>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AFF700AD-5341-0DF0-04FF-C3C0DE494861}"/>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Content Slide 3">
    <p:spTree>
      <p:nvGrpSpPr>
        <p:cNvPr id="1" name=""/>
        <p:cNvGrpSpPr/>
        <p:nvPr/>
      </p:nvGrpSpPr>
      <p:grpSpPr>
        <a:xfrm>
          <a:off x="0" y="0"/>
          <a:ext cx="0" cy="0"/>
          <a:chOff x="0" y="0"/>
          <a:chExt cx="0" cy="0"/>
        </a:xfrm>
      </p:grpSpPr>
      <p:pic>
        <p:nvPicPr>
          <p:cNvPr id="90" name="Slide5.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91"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92"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5" name="Slide Subtitle">
            <a:extLst>
              <a:ext uri="{FF2B5EF4-FFF2-40B4-BE49-F238E27FC236}">
                <a16:creationId xmlns:a16="http://schemas.microsoft.com/office/drawing/2014/main" id="{C6AB1EE2-ED41-4F69-73C8-3D2DB7CCAFEE}"/>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F838FE93-EE1C-2FDA-846F-05A811774750}"/>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C4DFE7C0-F7D1-4ACB-0CBA-76244D28BE02}"/>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Slide III White">
    <p:spTree>
      <p:nvGrpSpPr>
        <p:cNvPr id="1" name=""/>
        <p:cNvGrpSpPr/>
        <p:nvPr/>
      </p:nvGrpSpPr>
      <p:grpSpPr>
        <a:xfrm>
          <a:off x="0" y="0"/>
          <a:ext cx="0" cy="0"/>
          <a:chOff x="0" y="0"/>
          <a:chExt cx="0" cy="0"/>
        </a:xfrm>
      </p:grpSpPr>
      <p:pic>
        <p:nvPicPr>
          <p:cNvPr id="6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grpSp>
        <p:nvGrpSpPr>
          <p:cNvPr id="5" name="Group 4">
            <a:extLst>
              <a:ext uri="{FF2B5EF4-FFF2-40B4-BE49-F238E27FC236}">
                <a16:creationId xmlns:a16="http://schemas.microsoft.com/office/drawing/2014/main" id="{1370172B-8777-EE70-5FED-A9EDF601A850}"/>
              </a:ext>
            </a:extLst>
          </p:cNvPr>
          <p:cNvGrpSpPr/>
          <p:nvPr/>
        </p:nvGrpSpPr>
        <p:grpSpPr>
          <a:xfrm>
            <a:off x="-34669" y="-1203"/>
            <a:ext cx="24687021" cy="13739051"/>
            <a:chOff x="-34669" y="-1203"/>
            <a:chExt cx="24687021" cy="13739051"/>
          </a:xfrm>
        </p:grpSpPr>
        <p:pic>
          <p:nvPicPr>
            <p:cNvPr id="59" name="Image" descr="Image"/>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60" name="Image" descr="Image"/>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61" name="Image" descr="Image"/>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62" name="Image" descr="Image"/>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64" name="Image" descr="Image"/>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2" name="Slide Subtitle">
            <a:extLst>
              <a:ext uri="{FF2B5EF4-FFF2-40B4-BE49-F238E27FC236}">
                <a16:creationId xmlns:a16="http://schemas.microsoft.com/office/drawing/2014/main" id="{8B62D66D-4E19-A2F6-8433-C8A97B479FEE}"/>
              </a:ext>
            </a:extLst>
          </p:cNvPr>
          <p:cNvSpPr txBox="1">
            <a:spLocks noGrp="1"/>
          </p:cNvSpPr>
          <p:nvPr>
            <p:ph type="body" sz="quarter" idx="21"/>
          </p:nvPr>
        </p:nvSpPr>
        <p:spPr>
          <a:xfrm>
            <a:off x="1596774" y="2619145"/>
            <a:ext cx="20817327" cy="902881"/>
          </a:xfrm>
          <a:prstGeom prst="rect">
            <a:avLst/>
          </a:prstGeom>
        </p:spPr>
        <p:txBody>
          <a:bodyPr lIns="45719" tIns="45719" rIns="45719" bIns="45719"/>
          <a:lstStyle>
            <a:lvl1pPr>
              <a:defRPr b="1" i="0">
                <a:solidFill>
                  <a:schemeClr val="accent4"/>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760E6D33-CD58-8E99-9C5D-76A7268B70EF}"/>
              </a:ext>
            </a:extLst>
          </p:cNvPr>
          <p:cNvSpPr txBox="1">
            <a:spLocks noGrp="1"/>
          </p:cNvSpPr>
          <p:nvPr>
            <p:ph type="body" idx="22"/>
          </p:nvPr>
        </p:nvSpPr>
        <p:spPr>
          <a:xfrm>
            <a:off x="1596774" y="4248504"/>
            <a:ext cx="20817327" cy="7436017"/>
          </a:xfrm>
          <a:prstGeom prst="rect">
            <a:avLst/>
          </a:prstGeom>
        </p:spPr>
        <p:txBody>
          <a:bodyPr/>
          <a:lstStyle>
            <a:lvl1pPr marL="609600" indent="-609600" defTabSz="2438338">
              <a:lnSpc>
                <a:spcPct val="90000"/>
              </a:lnSpc>
              <a:spcBef>
                <a:spcPts val="4500"/>
              </a:spcBef>
              <a:buSzPct val="123000"/>
              <a:buChar char="•"/>
              <a:defRPr sz="3400" b="0">
                <a:solidFill>
                  <a:schemeClr val="accent4"/>
                </a:solidFill>
              </a:defRPr>
            </a:lvl1pPr>
            <a:lvl2pPr marL="1219200" indent="-609600" defTabSz="2438338">
              <a:lnSpc>
                <a:spcPct val="90000"/>
              </a:lnSpc>
              <a:spcBef>
                <a:spcPts val="4500"/>
              </a:spcBef>
              <a:buSzPct val="123000"/>
              <a:buChar char="•"/>
              <a:defRPr sz="3400" b="0">
                <a:solidFill>
                  <a:schemeClr val="accent4"/>
                </a:solidFill>
              </a:defRPr>
            </a:lvl2pPr>
            <a:lvl3pPr marL="1828800" indent="-609600" defTabSz="2438338">
              <a:lnSpc>
                <a:spcPct val="90000"/>
              </a:lnSpc>
              <a:spcBef>
                <a:spcPts val="4500"/>
              </a:spcBef>
              <a:buSzPct val="123000"/>
              <a:buChar char="•"/>
              <a:defRPr sz="3400" b="0">
                <a:solidFill>
                  <a:schemeClr val="accent4"/>
                </a:solidFill>
              </a:defRPr>
            </a:lvl3pPr>
            <a:lvl4pPr marL="2438400" indent="-609600" defTabSz="2438338">
              <a:lnSpc>
                <a:spcPct val="90000"/>
              </a:lnSpc>
              <a:spcBef>
                <a:spcPts val="4500"/>
              </a:spcBef>
              <a:buSzPct val="123000"/>
              <a:buChar char="•"/>
              <a:defRPr sz="3400" b="0">
                <a:solidFill>
                  <a:schemeClr val="accent4"/>
                </a:solidFill>
              </a:defRPr>
            </a:lvl4pPr>
            <a:lvl5pPr marL="3048000" indent="-609600" defTabSz="2438338">
              <a:lnSpc>
                <a:spcPct val="90000"/>
              </a:lnSpc>
              <a:spcBef>
                <a:spcPts val="4500"/>
              </a:spcBef>
              <a:buSzPct val="123000"/>
              <a:buChar char="•"/>
              <a:defRPr sz="3400" b="0">
                <a:solidFill>
                  <a:schemeClr val="accent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56F3619E-D6C7-15E5-660D-3016C9B18A55}"/>
              </a:ext>
            </a:extLst>
          </p:cNvPr>
          <p:cNvSpPr txBox="1">
            <a:spLocks noGrp="1"/>
          </p:cNvSpPr>
          <p:nvPr>
            <p:ph type="body" sz="quarter" idx="23" hasCustomPrompt="1"/>
          </p:nvPr>
        </p:nvSpPr>
        <p:spPr>
          <a:xfrm>
            <a:off x="1596774" y="1079500"/>
            <a:ext cx="20817327" cy="1386129"/>
          </a:xfrm>
          <a:prstGeom prst="rect">
            <a:avLst/>
          </a:prstGeom>
        </p:spPr>
        <p:txBody>
          <a:bodyPr anchor="b"/>
          <a:lstStyle>
            <a:lvl1pPr defTabSz="2438338">
              <a:lnSpc>
                <a:spcPct val="80000"/>
              </a:lnSpc>
              <a:defRPr sz="8500" b="1" i="0" spc="-170">
                <a:solidFill>
                  <a:srgbClr val="6315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grpSp>
        <p:nvGrpSpPr>
          <p:cNvPr id="6" name="Group 5">
            <a:extLst>
              <a:ext uri="{FF2B5EF4-FFF2-40B4-BE49-F238E27FC236}">
                <a16:creationId xmlns:a16="http://schemas.microsoft.com/office/drawing/2014/main" id="{59956384-D154-AA5D-70EA-44278E1CDBE7}"/>
              </a:ext>
            </a:extLst>
          </p:cNvPr>
          <p:cNvGrpSpPr/>
          <p:nvPr userDrawn="1"/>
        </p:nvGrpSpPr>
        <p:grpSpPr>
          <a:xfrm>
            <a:off x="-34669" y="-1203"/>
            <a:ext cx="24687021" cy="13739051"/>
            <a:chOff x="-34669" y="-1203"/>
            <a:chExt cx="24687021" cy="13739051"/>
          </a:xfrm>
        </p:grpSpPr>
        <p:pic>
          <p:nvPicPr>
            <p:cNvPr id="7" name="Image" descr="Image">
              <a:extLst>
                <a:ext uri="{FF2B5EF4-FFF2-40B4-BE49-F238E27FC236}">
                  <a16:creationId xmlns:a16="http://schemas.microsoft.com/office/drawing/2014/main" id="{F3EA6C14-FAAB-C278-79C1-5BBA0FB5F98D}"/>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8" name="Image" descr="Image">
              <a:extLst>
                <a:ext uri="{FF2B5EF4-FFF2-40B4-BE49-F238E27FC236}">
                  <a16:creationId xmlns:a16="http://schemas.microsoft.com/office/drawing/2014/main" id="{0946426A-E51F-6D21-DB55-4BAD03555AD8}"/>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9" name="Image" descr="Image">
              <a:extLst>
                <a:ext uri="{FF2B5EF4-FFF2-40B4-BE49-F238E27FC236}">
                  <a16:creationId xmlns:a16="http://schemas.microsoft.com/office/drawing/2014/main" id="{28FF7E03-18A9-1494-9B88-56C0507114F0}"/>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10" name="Image" descr="Image">
              <a:extLst>
                <a:ext uri="{FF2B5EF4-FFF2-40B4-BE49-F238E27FC236}">
                  <a16:creationId xmlns:a16="http://schemas.microsoft.com/office/drawing/2014/main" id="{E719BDFD-CACB-7D9F-BAA9-55F1B9566F71}"/>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1" name="Image" descr="Image">
              <a:extLst>
                <a:ext uri="{FF2B5EF4-FFF2-40B4-BE49-F238E27FC236}">
                  <a16:creationId xmlns:a16="http://schemas.microsoft.com/office/drawing/2014/main" id="{A71735CD-CC0E-8470-D79D-27869D8D4C09}"/>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Tree>
    <p:extLst>
      <p:ext uri="{BB962C8B-B14F-4D97-AF65-F5344CB8AC3E}">
        <p14:creationId xmlns:p14="http://schemas.microsoft.com/office/powerpoint/2010/main" val="2879497097"/>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Content Slide 6">
    <p:spTree>
      <p:nvGrpSpPr>
        <p:cNvPr id="1" name=""/>
        <p:cNvGrpSpPr/>
        <p:nvPr/>
      </p:nvGrpSpPr>
      <p:grpSpPr>
        <a:xfrm>
          <a:off x="0" y="0"/>
          <a:ext cx="0" cy="0"/>
          <a:chOff x="0" y="0"/>
          <a:chExt cx="0" cy="0"/>
        </a:xfrm>
      </p:grpSpPr>
      <p:pic>
        <p:nvPicPr>
          <p:cNvPr id="117" name="Slide9.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18" name="Image" descr="Allyant.com"/>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119"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11" name="Slide Subtitle">
            <a:extLst>
              <a:ext uri="{FF2B5EF4-FFF2-40B4-BE49-F238E27FC236}">
                <a16:creationId xmlns:a16="http://schemas.microsoft.com/office/drawing/2014/main" id="{9C2C6141-C828-EC4C-1ED5-14D383450696}"/>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12" name="Body Level One…">
            <a:extLst>
              <a:ext uri="{FF2B5EF4-FFF2-40B4-BE49-F238E27FC236}">
                <a16:creationId xmlns:a16="http://schemas.microsoft.com/office/drawing/2014/main" id="{D7D14521-D250-7D8B-29F8-4F745E5A13C8}"/>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Title">
            <a:extLst>
              <a:ext uri="{FF2B5EF4-FFF2-40B4-BE49-F238E27FC236}">
                <a16:creationId xmlns:a16="http://schemas.microsoft.com/office/drawing/2014/main" id="{D263E7E4-1D73-3221-4787-B5E75E97612F}"/>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1_Content Slide 7">
    <p:spTree>
      <p:nvGrpSpPr>
        <p:cNvPr id="1" name=""/>
        <p:cNvGrpSpPr/>
        <p:nvPr/>
      </p:nvGrpSpPr>
      <p:grpSpPr>
        <a:xfrm>
          <a:off x="0" y="0"/>
          <a:ext cx="0" cy="0"/>
          <a:chOff x="0" y="0"/>
          <a:chExt cx="0" cy="0"/>
        </a:xfrm>
      </p:grpSpPr>
      <p:pic>
        <p:nvPicPr>
          <p:cNvPr id="126" name="Slide10.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27"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128"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5" name="Slide Subtitle">
            <a:extLst>
              <a:ext uri="{FF2B5EF4-FFF2-40B4-BE49-F238E27FC236}">
                <a16:creationId xmlns:a16="http://schemas.microsoft.com/office/drawing/2014/main" id="{6AFD2867-370D-3676-742B-5B93CB709ED0}"/>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0F6B6B97-793B-0450-2221-7220BEFA9502}"/>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CE17962D-8507-E2D8-8B27-BE86C3BD1C85}"/>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1_Content Slide 8">
    <p:spTree>
      <p:nvGrpSpPr>
        <p:cNvPr id="1" name=""/>
        <p:cNvGrpSpPr/>
        <p:nvPr/>
      </p:nvGrpSpPr>
      <p:grpSpPr>
        <a:xfrm>
          <a:off x="0" y="0"/>
          <a:ext cx="0" cy="0"/>
          <a:chOff x="0" y="0"/>
          <a:chExt cx="0" cy="0"/>
        </a:xfrm>
      </p:grpSpPr>
      <p:pic>
        <p:nvPicPr>
          <p:cNvPr id="135" name="Slide11.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6"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137"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5" name="Slide Subtitle">
            <a:extLst>
              <a:ext uri="{FF2B5EF4-FFF2-40B4-BE49-F238E27FC236}">
                <a16:creationId xmlns:a16="http://schemas.microsoft.com/office/drawing/2014/main" id="{6F9A4796-0C65-AA40-BBD5-C6DB59234B8D}"/>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9FF2DD36-DF2B-E236-0D79-08DC696B8B95}"/>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A784AC19-0796-F7AB-D5EC-3AE107EC9E94}"/>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Content Slide 9">
    <p:spTree>
      <p:nvGrpSpPr>
        <p:cNvPr id="1" name=""/>
        <p:cNvGrpSpPr/>
        <p:nvPr/>
      </p:nvGrpSpPr>
      <p:grpSpPr>
        <a:xfrm>
          <a:off x="0" y="0"/>
          <a:ext cx="0" cy="0"/>
          <a:chOff x="0" y="0"/>
          <a:chExt cx="0" cy="0"/>
        </a:xfrm>
      </p:grpSpPr>
      <p:pic>
        <p:nvPicPr>
          <p:cNvPr id="144" name="Slide12.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45"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146"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5" name="Slide Subtitle">
            <a:extLst>
              <a:ext uri="{FF2B5EF4-FFF2-40B4-BE49-F238E27FC236}">
                <a16:creationId xmlns:a16="http://schemas.microsoft.com/office/drawing/2014/main" id="{9AEE644A-5642-AA86-63E0-5162B80603EF}"/>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8EE42E9B-D2C7-0B3C-08CD-2154100935B9}"/>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2BB4EB29-EDDD-F3E7-1B38-BDC372C05A82}"/>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1_Content Slide 14">
    <p:spTree>
      <p:nvGrpSpPr>
        <p:cNvPr id="1" name=""/>
        <p:cNvGrpSpPr/>
        <p:nvPr/>
      </p:nvGrpSpPr>
      <p:grpSpPr>
        <a:xfrm>
          <a:off x="0" y="0"/>
          <a:ext cx="0" cy="0"/>
          <a:chOff x="0" y="0"/>
          <a:chExt cx="0" cy="0"/>
        </a:xfrm>
      </p:grpSpPr>
      <p:pic>
        <p:nvPicPr>
          <p:cNvPr id="189" name="Slide16.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90"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191"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5" name="Slide Subtitle">
            <a:extLst>
              <a:ext uri="{FF2B5EF4-FFF2-40B4-BE49-F238E27FC236}">
                <a16:creationId xmlns:a16="http://schemas.microsoft.com/office/drawing/2014/main" id="{3703CFBB-610F-C951-DC66-605678363E39}"/>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273AD343-E09B-E9F8-A86F-14F8A0EFB293}"/>
              </a:ext>
            </a:extLst>
          </p:cNvPr>
          <p:cNvSpPr txBox="1">
            <a:spLocks noGrp="1"/>
          </p:cNvSpPr>
          <p:nvPr>
            <p:ph type="body" idx="22"/>
          </p:nvPr>
        </p:nvSpPr>
        <p:spPr>
          <a:xfrm>
            <a:off x="1543308" y="4354012"/>
            <a:ext cx="12243816"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6D443AC8-559A-5234-423C-D3540B2055B9}"/>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Content Slide 15">
    <p:spTree>
      <p:nvGrpSpPr>
        <p:cNvPr id="1" name=""/>
        <p:cNvGrpSpPr/>
        <p:nvPr/>
      </p:nvGrpSpPr>
      <p:grpSpPr>
        <a:xfrm>
          <a:off x="0" y="0"/>
          <a:ext cx="0" cy="0"/>
          <a:chOff x="0" y="0"/>
          <a:chExt cx="0" cy="0"/>
        </a:xfrm>
      </p:grpSpPr>
      <p:pic>
        <p:nvPicPr>
          <p:cNvPr id="198" name="Slide18.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99" name="Image" descr="Allyant.com"/>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00"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5" name="Slide Subtitle">
            <a:extLst>
              <a:ext uri="{FF2B5EF4-FFF2-40B4-BE49-F238E27FC236}">
                <a16:creationId xmlns:a16="http://schemas.microsoft.com/office/drawing/2014/main" id="{CE66753B-6EBD-D2BC-6331-EC39DE2F67CF}"/>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F935009E-4B03-6364-A8C1-1B89EFB4C236}"/>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CD8A3F29-9890-95CA-74B7-8867455A861E}"/>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Content Slide 16">
    <p:spTree>
      <p:nvGrpSpPr>
        <p:cNvPr id="1" name=""/>
        <p:cNvGrpSpPr/>
        <p:nvPr/>
      </p:nvGrpSpPr>
      <p:grpSpPr>
        <a:xfrm>
          <a:off x="0" y="0"/>
          <a:ext cx="0" cy="0"/>
          <a:chOff x="0" y="0"/>
          <a:chExt cx="0" cy="0"/>
        </a:xfrm>
      </p:grpSpPr>
      <p:pic>
        <p:nvPicPr>
          <p:cNvPr id="207" name="Slide19.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08"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09"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5" name="Slide Subtitle">
            <a:extLst>
              <a:ext uri="{FF2B5EF4-FFF2-40B4-BE49-F238E27FC236}">
                <a16:creationId xmlns:a16="http://schemas.microsoft.com/office/drawing/2014/main" id="{63001C6A-9D35-6B31-3E96-69653720A2ED}"/>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0E95ED49-98B2-2B64-AE6D-7EE8F69B6494}"/>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AD7070A0-47C9-508B-6C07-6A957CAA25FF}"/>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Content Slide 17">
    <p:spTree>
      <p:nvGrpSpPr>
        <p:cNvPr id="1" name=""/>
        <p:cNvGrpSpPr/>
        <p:nvPr/>
      </p:nvGrpSpPr>
      <p:grpSpPr>
        <a:xfrm>
          <a:off x="0" y="0"/>
          <a:ext cx="0" cy="0"/>
          <a:chOff x="0" y="0"/>
          <a:chExt cx="0" cy="0"/>
        </a:xfrm>
      </p:grpSpPr>
      <p:pic>
        <p:nvPicPr>
          <p:cNvPr id="216" name="Slide20 2.27.40 PM.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17"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18"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5" name="Slide Subtitle">
            <a:extLst>
              <a:ext uri="{FF2B5EF4-FFF2-40B4-BE49-F238E27FC236}">
                <a16:creationId xmlns:a16="http://schemas.microsoft.com/office/drawing/2014/main" id="{07A47A4B-8496-4F76-121D-B167CB15F557}"/>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BC80A1BA-6666-BB2C-28A1-A0F7F4019854}"/>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9BEABACD-2874-8913-49D3-2CB7A6A10A3C}"/>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Content Slide 18">
    <p:spTree>
      <p:nvGrpSpPr>
        <p:cNvPr id="1" name=""/>
        <p:cNvGrpSpPr/>
        <p:nvPr/>
      </p:nvGrpSpPr>
      <p:grpSpPr>
        <a:xfrm>
          <a:off x="0" y="0"/>
          <a:ext cx="0" cy="0"/>
          <a:chOff x="0" y="0"/>
          <a:chExt cx="0" cy="0"/>
        </a:xfrm>
      </p:grpSpPr>
      <p:pic>
        <p:nvPicPr>
          <p:cNvPr id="225" name="Slide21 2.27.40 PM.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26"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27"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5" name="Slide Subtitle">
            <a:extLst>
              <a:ext uri="{FF2B5EF4-FFF2-40B4-BE49-F238E27FC236}">
                <a16:creationId xmlns:a16="http://schemas.microsoft.com/office/drawing/2014/main" id="{5F45DFF6-F03A-2A8A-46FE-EF8432230BF0}"/>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2EFA4E56-5556-8455-0E65-30AEB7E3F727}"/>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B5A86701-3D5A-EC6A-0688-A92AA2DBB320}"/>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Content Slide 19">
    <p:spTree>
      <p:nvGrpSpPr>
        <p:cNvPr id="1" name=""/>
        <p:cNvGrpSpPr/>
        <p:nvPr/>
      </p:nvGrpSpPr>
      <p:grpSpPr>
        <a:xfrm>
          <a:off x="0" y="0"/>
          <a:ext cx="0" cy="0"/>
          <a:chOff x="0" y="0"/>
          <a:chExt cx="0" cy="0"/>
        </a:xfrm>
      </p:grpSpPr>
      <p:pic>
        <p:nvPicPr>
          <p:cNvPr id="234" name="Slide22 2.27.40 PM.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35"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36"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5" name="Slide Subtitle">
            <a:extLst>
              <a:ext uri="{FF2B5EF4-FFF2-40B4-BE49-F238E27FC236}">
                <a16:creationId xmlns:a16="http://schemas.microsoft.com/office/drawing/2014/main" id="{C0A5ABF8-AE31-2340-3903-1E6FD3DBFAE7}"/>
              </a:ext>
            </a:extLst>
          </p:cNvPr>
          <p:cNvSpPr txBox="1">
            <a:spLocks noGrp="1"/>
          </p:cNvSpPr>
          <p:nvPr>
            <p:ph type="body" sz="quarter" idx="21"/>
          </p:nvPr>
        </p:nvSpPr>
        <p:spPr>
          <a:xfrm>
            <a:off x="1543309" y="2794925"/>
            <a:ext cx="12243029" cy="934780"/>
          </a:xfrm>
          <a:prstGeom prst="rect">
            <a:avLst/>
          </a:prstGeom>
        </p:spPr>
        <p:txBody>
          <a:bodyPr lIns="45719" tIns="45719" rIns="45719" bIns="45719"/>
          <a:lstStyle>
            <a:lvl1pPr>
              <a:defRPr sz="5500" b="1" i="0">
                <a:solidFill>
                  <a:srgbClr val="0024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6" name="Body Level One…">
            <a:extLst>
              <a:ext uri="{FF2B5EF4-FFF2-40B4-BE49-F238E27FC236}">
                <a16:creationId xmlns:a16="http://schemas.microsoft.com/office/drawing/2014/main" id="{8C2920F7-1D69-C4A5-C358-68DA43800018}"/>
              </a:ext>
            </a:extLst>
          </p:cNvPr>
          <p:cNvSpPr txBox="1">
            <a:spLocks noGrp="1"/>
          </p:cNvSpPr>
          <p:nvPr>
            <p:ph type="body" idx="22"/>
          </p:nvPr>
        </p:nvSpPr>
        <p:spPr>
          <a:xfrm>
            <a:off x="1543309" y="4354012"/>
            <a:ext cx="12243029" cy="7315200"/>
          </a:xfrm>
          <a:prstGeom prst="rect">
            <a:avLst/>
          </a:prstGeom>
        </p:spPr>
        <p:txBody>
          <a:bodyPr/>
          <a:lstStyle>
            <a:lvl1pPr marL="609599" indent="-609599" defTabSz="2438338">
              <a:lnSpc>
                <a:spcPct val="90000"/>
              </a:lnSpc>
              <a:spcBef>
                <a:spcPts val="4500"/>
              </a:spcBef>
              <a:buSzPct val="123000"/>
              <a:buChar char="•"/>
              <a:defRPr sz="3400" b="0">
                <a:solidFill>
                  <a:srgbClr val="00244B"/>
                </a:solidFill>
              </a:defRPr>
            </a:lvl1pPr>
            <a:lvl2pPr marL="1219200" indent="-609600" defTabSz="2438338">
              <a:lnSpc>
                <a:spcPct val="90000"/>
              </a:lnSpc>
              <a:spcBef>
                <a:spcPts val="4500"/>
              </a:spcBef>
              <a:buSzPct val="123000"/>
              <a:buChar char="•"/>
              <a:defRPr sz="3400" b="0">
                <a:solidFill>
                  <a:srgbClr val="00244B"/>
                </a:solidFill>
              </a:defRPr>
            </a:lvl2pPr>
            <a:lvl3pPr marL="1828800" indent="-609600" defTabSz="2438338">
              <a:lnSpc>
                <a:spcPct val="90000"/>
              </a:lnSpc>
              <a:spcBef>
                <a:spcPts val="4500"/>
              </a:spcBef>
              <a:buSzPct val="123000"/>
              <a:buChar char="•"/>
              <a:defRPr sz="3400" b="0">
                <a:solidFill>
                  <a:srgbClr val="00244B"/>
                </a:solidFill>
              </a:defRPr>
            </a:lvl3pPr>
            <a:lvl4pPr marL="2438400" indent="-609600" defTabSz="2438338">
              <a:lnSpc>
                <a:spcPct val="90000"/>
              </a:lnSpc>
              <a:spcBef>
                <a:spcPts val="4500"/>
              </a:spcBef>
              <a:buSzPct val="123000"/>
              <a:buChar char="•"/>
              <a:defRPr sz="3400" b="0">
                <a:solidFill>
                  <a:srgbClr val="00244B"/>
                </a:solidFill>
              </a:defRPr>
            </a:lvl4pPr>
            <a:lvl5pPr marL="3048000" indent="-609600" defTabSz="2438338">
              <a:lnSpc>
                <a:spcPct val="90000"/>
              </a:lnSpc>
              <a:spcBef>
                <a:spcPts val="4500"/>
              </a:spcBef>
              <a:buSzPct val="123000"/>
              <a:buChar char="•"/>
              <a:defRPr sz="3400" b="0">
                <a:solidFill>
                  <a:srgbClr val="0024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Title">
            <a:extLst>
              <a:ext uri="{FF2B5EF4-FFF2-40B4-BE49-F238E27FC236}">
                <a16:creationId xmlns:a16="http://schemas.microsoft.com/office/drawing/2014/main" id="{CABED280-45E9-F5A8-81EC-EDA9CD03CC12}"/>
              </a:ext>
            </a:extLst>
          </p:cNvPr>
          <p:cNvSpPr txBox="1">
            <a:spLocks noGrp="1"/>
          </p:cNvSpPr>
          <p:nvPr>
            <p:ph type="body" sz="quarter" idx="23" hasCustomPrompt="1"/>
          </p:nvPr>
        </p:nvSpPr>
        <p:spPr>
          <a:xfrm>
            <a:off x="1543309" y="1079500"/>
            <a:ext cx="12243029"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ontent Slide III - Title Only White">
    <p:spTree>
      <p:nvGrpSpPr>
        <p:cNvPr id="1" name=""/>
        <p:cNvGrpSpPr/>
        <p:nvPr/>
      </p:nvGrpSpPr>
      <p:grpSpPr>
        <a:xfrm>
          <a:off x="0" y="0"/>
          <a:ext cx="0" cy="0"/>
          <a:chOff x="0" y="0"/>
          <a:chExt cx="0" cy="0"/>
        </a:xfrm>
      </p:grpSpPr>
      <p:pic>
        <p:nvPicPr>
          <p:cNvPr id="6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grpSp>
        <p:nvGrpSpPr>
          <p:cNvPr id="5" name="Group 4">
            <a:extLst>
              <a:ext uri="{FF2B5EF4-FFF2-40B4-BE49-F238E27FC236}">
                <a16:creationId xmlns:a16="http://schemas.microsoft.com/office/drawing/2014/main" id="{1370172B-8777-EE70-5FED-A9EDF601A850}"/>
              </a:ext>
            </a:extLst>
          </p:cNvPr>
          <p:cNvGrpSpPr/>
          <p:nvPr/>
        </p:nvGrpSpPr>
        <p:grpSpPr>
          <a:xfrm>
            <a:off x="-34669" y="-1203"/>
            <a:ext cx="24687021" cy="13739051"/>
            <a:chOff x="-34669" y="-1203"/>
            <a:chExt cx="24687021" cy="13739051"/>
          </a:xfrm>
        </p:grpSpPr>
        <p:pic>
          <p:nvPicPr>
            <p:cNvPr id="59" name="Image" descr="Image"/>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60" name="Image" descr="Image"/>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61" name="Image" descr="Image"/>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62" name="Image" descr="Image"/>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64" name="Image" descr="Image"/>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65"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4" name="Slide Title">
            <a:extLst>
              <a:ext uri="{FF2B5EF4-FFF2-40B4-BE49-F238E27FC236}">
                <a16:creationId xmlns:a16="http://schemas.microsoft.com/office/drawing/2014/main" id="{56F3619E-D6C7-15E5-660D-3016C9B18A55}"/>
              </a:ext>
            </a:extLst>
          </p:cNvPr>
          <p:cNvSpPr txBox="1">
            <a:spLocks noGrp="1"/>
          </p:cNvSpPr>
          <p:nvPr>
            <p:ph type="body" sz="quarter" idx="23" hasCustomPrompt="1"/>
          </p:nvPr>
        </p:nvSpPr>
        <p:spPr>
          <a:xfrm>
            <a:off x="1596774" y="1079500"/>
            <a:ext cx="20817327" cy="1386129"/>
          </a:xfrm>
          <a:prstGeom prst="rect">
            <a:avLst/>
          </a:prstGeom>
        </p:spPr>
        <p:txBody>
          <a:bodyPr anchor="b"/>
          <a:lstStyle>
            <a:lvl1pPr defTabSz="2438338">
              <a:lnSpc>
                <a:spcPct val="80000"/>
              </a:lnSpc>
              <a:defRPr sz="8500" b="1" i="0" spc="-170">
                <a:solidFill>
                  <a:srgbClr val="6315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grpSp>
        <p:nvGrpSpPr>
          <p:cNvPr id="2" name="Group 1">
            <a:extLst>
              <a:ext uri="{FF2B5EF4-FFF2-40B4-BE49-F238E27FC236}">
                <a16:creationId xmlns:a16="http://schemas.microsoft.com/office/drawing/2014/main" id="{5A7FF021-61FE-D256-EF1A-DC2C27F7D70E}"/>
              </a:ext>
            </a:extLst>
          </p:cNvPr>
          <p:cNvGrpSpPr/>
          <p:nvPr userDrawn="1"/>
        </p:nvGrpSpPr>
        <p:grpSpPr>
          <a:xfrm>
            <a:off x="-34669" y="-1203"/>
            <a:ext cx="24687021" cy="13739051"/>
            <a:chOff x="-34669" y="-1203"/>
            <a:chExt cx="24687021" cy="13739051"/>
          </a:xfrm>
        </p:grpSpPr>
        <p:pic>
          <p:nvPicPr>
            <p:cNvPr id="3" name="Image" descr="Image">
              <a:extLst>
                <a:ext uri="{FF2B5EF4-FFF2-40B4-BE49-F238E27FC236}">
                  <a16:creationId xmlns:a16="http://schemas.microsoft.com/office/drawing/2014/main" id="{34781525-4D79-CBAD-18BC-147650CD08A2}"/>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6" name="Image" descr="Image">
              <a:extLst>
                <a:ext uri="{FF2B5EF4-FFF2-40B4-BE49-F238E27FC236}">
                  <a16:creationId xmlns:a16="http://schemas.microsoft.com/office/drawing/2014/main" id="{175BB453-0254-7F83-5CA6-0B12252480C5}"/>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7" name="Image" descr="Image">
              <a:extLst>
                <a:ext uri="{FF2B5EF4-FFF2-40B4-BE49-F238E27FC236}">
                  <a16:creationId xmlns:a16="http://schemas.microsoft.com/office/drawing/2014/main" id="{2EFF6958-15D7-53E4-5372-EEA415BCE168}"/>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8" name="Image" descr="Image">
              <a:extLst>
                <a:ext uri="{FF2B5EF4-FFF2-40B4-BE49-F238E27FC236}">
                  <a16:creationId xmlns:a16="http://schemas.microsoft.com/office/drawing/2014/main" id="{71D716EC-FCD9-B2B1-ABCA-E7E5E4584031}"/>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9" name="Image" descr="Image">
              <a:extLst>
                <a:ext uri="{FF2B5EF4-FFF2-40B4-BE49-F238E27FC236}">
                  <a16:creationId xmlns:a16="http://schemas.microsoft.com/office/drawing/2014/main" id="{CD8DABEB-437D-E480-D465-42374EC3A935}"/>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Tree>
    <p:extLst>
      <p:ext uri="{BB962C8B-B14F-4D97-AF65-F5344CB8AC3E}">
        <p14:creationId xmlns:p14="http://schemas.microsoft.com/office/powerpoint/2010/main" val="2182694555"/>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Divider 1">
    <p:spTree>
      <p:nvGrpSpPr>
        <p:cNvPr id="1" name=""/>
        <p:cNvGrpSpPr/>
        <p:nvPr/>
      </p:nvGrpSpPr>
      <p:grpSpPr>
        <a:xfrm>
          <a:off x="0" y="0"/>
          <a:ext cx="0" cy="0"/>
          <a:chOff x="0" y="0"/>
          <a:chExt cx="0" cy="0"/>
        </a:xfrm>
      </p:grpSpPr>
      <p:pic>
        <p:nvPicPr>
          <p:cNvPr id="243" name="Slide20.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44"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45"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t>‹#›</a:t>
            </a:fld>
            <a:endParaRPr dirty="0"/>
          </a:p>
        </p:txBody>
      </p:sp>
      <p:sp>
        <p:nvSpPr>
          <p:cNvPr id="2" name="Divider Subtitle">
            <a:extLst>
              <a:ext uri="{FF2B5EF4-FFF2-40B4-BE49-F238E27FC236}">
                <a16:creationId xmlns:a16="http://schemas.microsoft.com/office/drawing/2014/main" id="{D6634FBB-8B06-B9A3-DFE8-456A4D8D3E19}"/>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2485CA20-1B92-F1A4-B6FA-350A8FAC598E}"/>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_Divider 2">
    <p:spTree>
      <p:nvGrpSpPr>
        <p:cNvPr id="1" name=""/>
        <p:cNvGrpSpPr/>
        <p:nvPr/>
      </p:nvGrpSpPr>
      <p:grpSpPr>
        <a:xfrm>
          <a:off x="0" y="0"/>
          <a:ext cx="0" cy="0"/>
          <a:chOff x="0" y="0"/>
          <a:chExt cx="0" cy="0"/>
        </a:xfrm>
      </p:grpSpPr>
      <p:pic>
        <p:nvPicPr>
          <p:cNvPr id="252" name="Slide21.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53"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54"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t>‹#›</a:t>
            </a:fld>
            <a:endParaRPr dirty="0"/>
          </a:p>
        </p:txBody>
      </p:sp>
      <p:sp>
        <p:nvSpPr>
          <p:cNvPr id="2" name="Divider Subtitle">
            <a:extLst>
              <a:ext uri="{FF2B5EF4-FFF2-40B4-BE49-F238E27FC236}">
                <a16:creationId xmlns:a16="http://schemas.microsoft.com/office/drawing/2014/main" id="{CB555498-9B42-F75F-3E7F-CD67593EFC7A}"/>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69A11E9B-6ABF-6751-597C-CF1E6B81D199}"/>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Divider 3">
    <p:spTree>
      <p:nvGrpSpPr>
        <p:cNvPr id="1" name=""/>
        <p:cNvGrpSpPr/>
        <p:nvPr/>
      </p:nvGrpSpPr>
      <p:grpSpPr>
        <a:xfrm>
          <a:off x="0" y="0"/>
          <a:ext cx="0" cy="0"/>
          <a:chOff x="0" y="0"/>
          <a:chExt cx="0" cy="0"/>
        </a:xfrm>
      </p:grpSpPr>
      <p:pic>
        <p:nvPicPr>
          <p:cNvPr id="261" name="Slide22.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62"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63"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t>‹#›</a:t>
            </a:fld>
            <a:endParaRPr dirty="0"/>
          </a:p>
        </p:txBody>
      </p:sp>
      <p:sp>
        <p:nvSpPr>
          <p:cNvPr id="2" name="Divider Subtitle">
            <a:extLst>
              <a:ext uri="{FF2B5EF4-FFF2-40B4-BE49-F238E27FC236}">
                <a16:creationId xmlns:a16="http://schemas.microsoft.com/office/drawing/2014/main" id="{5B2967DF-B93D-F57F-D377-1C25AB58CE62}"/>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DB01ADF3-BCEF-032E-41EE-6215A3C847FD}"/>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Divider 4">
    <p:spTree>
      <p:nvGrpSpPr>
        <p:cNvPr id="1" name=""/>
        <p:cNvGrpSpPr/>
        <p:nvPr/>
      </p:nvGrpSpPr>
      <p:grpSpPr>
        <a:xfrm>
          <a:off x="0" y="0"/>
          <a:ext cx="0" cy="0"/>
          <a:chOff x="0" y="0"/>
          <a:chExt cx="0" cy="0"/>
        </a:xfrm>
      </p:grpSpPr>
      <p:pic>
        <p:nvPicPr>
          <p:cNvPr id="270" name="Slide23.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71"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72"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t>‹#›</a:t>
            </a:fld>
            <a:endParaRPr dirty="0"/>
          </a:p>
        </p:txBody>
      </p:sp>
      <p:sp>
        <p:nvSpPr>
          <p:cNvPr id="2" name="Divider Subtitle">
            <a:extLst>
              <a:ext uri="{FF2B5EF4-FFF2-40B4-BE49-F238E27FC236}">
                <a16:creationId xmlns:a16="http://schemas.microsoft.com/office/drawing/2014/main" id="{FFB01FC5-5B23-DC8C-D0E1-28BC2C691D0E}"/>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EA4F9387-11AA-A470-8F4D-C6FB3C7BEABD}"/>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Divider 5">
    <p:spTree>
      <p:nvGrpSpPr>
        <p:cNvPr id="1" name=""/>
        <p:cNvGrpSpPr/>
        <p:nvPr/>
      </p:nvGrpSpPr>
      <p:grpSpPr>
        <a:xfrm>
          <a:off x="0" y="0"/>
          <a:ext cx="0" cy="0"/>
          <a:chOff x="0" y="0"/>
          <a:chExt cx="0" cy="0"/>
        </a:xfrm>
      </p:grpSpPr>
      <p:pic>
        <p:nvPicPr>
          <p:cNvPr id="279" name="Slide24.jpe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80" name="Image"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81"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t>‹#›</a:t>
            </a:fld>
            <a:endParaRPr dirty="0"/>
          </a:p>
        </p:txBody>
      </p:sp>
      <p:sp>
        <p:nvSpPr>
          <p:cNvPr id="2" name="Divider Subtitle">
            <a:extLst>
              <a:ext uri="{FF2B5EF4-FFF2-40B4-BE49-F238E27FC236}">
                <a16:creationId xmlns:a16="http://schemas.microsoft.com/office/drawing/2014/main" id="{9D04C809-384B-39EF-329A-E1AE3C5B94E8}"/>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56A013B0-BF50-61E7-1FC8-103F39A42893}"/>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1_divider 7">
    <p:spTree>
      <p:nvGrpSpPr>
        <p:cNvPr id="1" name=""/>
        <p:cNvGrpSpPr/>
        <p:nvPr/>
      </p:nvGrpSpPr>
      <p:grpSpPr>
        <a:xfrm>
          <a:off x="0" y="0"/>
          <a:ext cx="0" cy="0"/>
          <a:chOff x="0" y="0"/>
          <a:chExt cx="0" cy="0"/>
        </a:xfrm>
      </p:grpSpPr>
      <p:pic>
        <p:nvPicPr>
          <p:cNvPr id="288" name="Pattern_1.jpg" descr="Pattern_1.jpg"/>
          <p:cNvPicPr>
            <a:picLocks noChangeAspect="1"/>
          </p:cNvPicPr>
          <p:nvPr/>
        </p:nvPicPr>
        <p:blipFill>
          <a:blip r:embed="rId2"/>
          <a:stretch>
            <a:fillRect/>
          </a:stretch>
        </p:blipFill>
        <p:spPr>
          <a:xfrm>
            <a:off x="-43742" y="-29544"/>
            <a:ext cx="24471483" cy="13775088"/>
          </a:xfrm>
          <a:prstGeom prst="rect">
            <a:avLst/>
          </a:prstGeom>
          <a:ln w="12700">
            <a:miter lim="400000"/>
          </a:ln>
        </p:spPr>
      </p:pic>
      <p:pic>
        <p:nvPicPr>
          <p:cNvPr id="289" name="Allyant_Inpage_Graphic_07 Compliance.png"/>
          <p:cNvPicPr>
            <a:picLocks noChangeAspect="1"/>
          </p:cNvPicPr>
          <p:nvPr/>
        </p:nvPicPr>
        <p:blipFill>
          <a:blip r:embed="rId3"/>
          <a:stretch>
            <a:fillRect/>
          </a:stretch>
        </p:blipFill>
        <p:spPr>
          <a:xfrm>
            <a:off x="15624312" y="478542"/>
            <a:ext cx="8799388" cy="12758916"/>
          </a:xfrm>
          <a:prstGeom prst="rect">
            <a:avLst/>
          </a:prstGeom>
          <a:ln w="12700">
            <a:miter lim="400000"/>
          </a:ln>
        </p:spPr>
      </p:pic>
      <p:pic>
        <p:nvPicPr>
          <p:cNvPr id="290"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291"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t>‹#›</a:t>
            </a:fld>
            <a:endParaRPr dirty="0"/>
          </a:p>
        </p:txBody>
      </p:sp>
      <p:sp>
        <p:nvSpPr>
          <p:cNvPr id="2" name="Divider Subtitle">
            <a:extLst>
              <a:ext uri="{FF2B5EF4-FFF2-40B4-BE49-F238E27FC236}">
                <a16:creationId xmlns:a16="http://schemas.microsoft.com/office/drawing/2014/main" id="{FD2E6FBD-C978-9E5A-EF0C-E0CCD988D9E6}"/>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3EC6F48A-17B5-796F-B1F0-95063A59DE14}"/>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divider 8">
    <p:spTree>
      <p:nvGrpSpPr>
        <p:cNvPr id="1" name=""/>
        <p:cNvGrpSpPr/>
        <p:nvPr/>
      </p:nvGrpSpPr>
      <p:grpSpPr>
        <a:xfrm>
          <a:off x="0" y="0"/>
          <a:ext cx="0" cy="0"/>
          <a:chOff x="0" y="0"/>
          <a:chExt cx="0" cy="0"/>
        </a:xfrm>
      </p:grpSpPr>
      <p:pic>
        <p:nvPicPr>
          <p:cNvPr id="298" name="Pattern_1.jpg" descr="Pattern_1.jpg"/>
          <p:cNvPicPr>
            <a:picLocks noChangeAspect="1"/>
          </p:cNvPicPr>
          <p:nvPr/>
        </p:nvPicPr>
        <p:blipFill>
          <a:blip r:embed="rId2"/>
          <a:stretch>
            <a:fillRect/>
          </a:stretch>
        </p:blipFill>
        <p:spPr>
          <a:xfrm>
            <a:off x="-43742" y="-29544"/>
            <a:ext cx="24471483" cy="13775088"/>
          </a:xfrm>
          <a:prstGeom prst="rect">
            <a:avLst/>
          </a:prstGeom>
          <a:ln w="12700">
            <a:miter lim="400000"/>
          </a:ln>
        </p:spPr>
      </p:pic>
      <p:pic>
        <p:nvPicPr>
          <p:cNvPr id="299" name="Allyant_Inpage_Graphic_08 Compliance.png"/>
          <p:cNvPicPr>
            <a:picLocks noChangeAspect="1"/>
          </p:cNvPicPr>
          <p:nvPr/>
        </p:nvPicPr>
        <p:blipFill>
          <a:blip r:embed="rId3"/>
          <a:stretch>
            <a:fillRect/>
          </a:stretch>
        </p:blipFill>
        <p:spPr>
          <a:xfrm>
            <a:off x="15465287" y="478542"/>
            <a:ext cx="8958413" cy="12758916"/>
          </a:xfrm>
          <a:prstGeom prst="rect">
            <a:avLst/>
          </a:prstGeom>
          <a:ln w="12700">
            <a:miter lim="400000"/>
          </a:ln>
        </p:spPr>
      </p:pic>
      <p:pic>
        <p:nvPicPr>
          <p:cNvPr id="300" name="Image"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sp>
        <p:nvSpPr>
          <p:cNvPr id="301" name="Slide Number"/>
          <p:cNvSpPr txBox="1">
            <a:spLocks noGrp="1"/>
          </p:cNvSpPr>
          <p:nvPr>
            <p:ph type="sldNum" sz="quarter" idx="2"/>
          </p:nvPr>
        </p:nvSpPr>
        <p:spPr>
          <a:xfrm>
            <a:off x="12001465" y="13099012"/>
            <a:ext cx="368574" cy="360822"/>
          </a:xfrm>
          <a:prstGeom prst="rect">
            <a:avLst/>
          </a:prstGeom>
        </p:spPr>
        <p:txBody>
          <a:bodyPr/>
          <a:lstStyle/>
          <a:p>
            <a:fld id="{86CB4B4D-7CA3-9044-876B-883B54F8677D}" type="slidenum">
              <a:t>‹#›</a:t>
            </a:fld>
            <a:endParaRPr dirty="0"/>
          </a:p>
        </p:txBody>
      </p:sp>
      <p:sp>
        <p:nvSpPr>
          <p:cNvPr id="2" name="Divider Subtitle">
            <a:extLst>
              <a:ext uri="{FF2B5EF4-FFF2-40B4-BE49-F238E27FC236}">
                <a16:creationId xmlns:a16="http://schemas.microsoft.com/office/drawing/2014/main" id="{B5250371-D534-5DAE-FF31-779E7B0BBD87}"/>
              </a:ext>
            </a:extLst>
          </p:cNvPr>
          <p:cNvSpPr txBox="1">
            <a:spLocks noGrp="1"/>
          </p:cNvSpPr>
          <p:nvPr>
            <p:ph type="body" sz="quarter" idx="21"/>
          </p:nvPr>
        </p:nvSpPr>
        <p:spPr>
          <a:xfrm>
            <a:off x="1543310" y="7037340"/>
            <a:ext cx="13584047" cy="1927755"/>
          </a:xfrm>
          <a:prstGeom prst="rect">
            <a:avLst/>
          </a:prstGeom>
        </p:spPr>
        <p:txBody>
          <a:bodyPr lIns="45719" tIns="45719" rIns="45719" bIns="45719"/>
          <a:lstStyle>
            <a:lvl1pPr>
              <a:defRPr b="1" i="0">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Divider Title">
            <a:extLst>
              <a:ext uri="{FF2B5EF4-FFF2-40B4-BE49-F238E27FC236}">
                <a16:creationId xmlns:a16="http://schemas.microsoft.com/office/drawing/2014/main" id="{DFCD5333-1C12-CF61-7DA8-E7362A7F2543}"/>
              </a:ext>
            </a:extLst>
          </p:cNvPr>
          <p:cNvSpPr txBox="1">
            <a:spLocks noGrp="1"/>
          </p:cNvSpPr>
          <p:nvPr>
            <p:ph type="body" sz="quarter" idx="22" hasCustomPrompt="1"/>
          </p:nvPr>
        </p:nvSpPr>
        <p:spPr>
          <a:xfrm>
            <a:off x="1543311" y="4313584"/>
            <a:ext cx="13584046" cy="2666614"/>
          </a:xfrm>
          <a:prstGeom prst="rect">
            <a:avLst/>
          </a:prstGeom>
        </p:spPr>
        <p:txBody>
          <a:bodyPr anchor="b"/>
          <a:lstStyle>
            <a:lvl1pPr defTabSz="2438338">
              <a:lnSpc>
                <a:spcPct val="80000"/>
              </a:lnSpc>
              <a:defRPr sz="8500" b="1" i="0" spc="-170">
                <a:latin typeface="Arial" panose="020B0604020202020204" pitchFamily="34" charset="0"/>
                <a:ea typeface="+mn-ea"/>
                <a:cs typeface="Arial" panose="020B0604020202020204" pitchFamily="34" charset="0"/>
                <a:sym typeface="Neue Haas Grotesk Display Pro 75 Bold"/>
              </a:defRPr>
            </a:lvl1pPr>
          </a:lstStyle>
          <a:p>
            <a:r>
              <a:t>Divider Title</a:t>
            </a: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1">
    <p:spTree>
      <p:nvGrpSpPr>
        <p:cNvPr id="1" name=""/>
        <p:cNvGrpSpPr/>
        <p:nvPr/>
      </p:nvGrpSpPr>
      <p:grpSpPr>
        <a:xfrm>
          <a:off x="0" y="0"/>
          <a:ext cx="0" cy="0"/>
          <a:chOff x="0" y="0"/>
          <a:chExt cx="0" cy="0"/>
        </a:xfrm>
      </p:grpSpPr>
      <p:sp>
        <p:nvSpPr>
          <p:cNvPr id="31" name="Author and Date"/>
          <p:cNvSpPr txBox="1">
            <a:spLocks noGrp="1"/>
          </p:cNvSpPr>
          <p:nvPr>
            <p:ph type="body" sz="quarter" idx="21" hasCustomPrompt="1"/>
          </p:nvPr>
        </p:nvSpPr>
        <p:spPr>
          <a:xfrm>
            <a:off x="1201341" y="11859862"/>
            <a:ext cx="19926824" cy="1216146"/>
          </a:xfrm>
          <a:prstGeom prst="rect">
            <a:avLst/>
          </a:prstGeom>
        </p:spPr>
        <p:txBody>
          <a:bodyPr lIns="45719" tIns="45719" rIns="45719" bIns="45719"/>
          <a:lstStyle>
            <a:lvl1pPr>
              <a:defRPr sz="3600" b="1" i="0">
                <a:latin typeface="Arial" panose="020B0604020202020204" pitchFamily="34" charset="0"/>
                <a:ea typeface="+mn-ea"/>
                <a:cs typeface="Arial" panose="020B0604020202020204" pitchFamily="34" charset="0"/>
                <a:sym typeface="Neue Haas Grotesk Display Pro 75 Bold"/>
              </a:defRPr>
            </a:lvl1pPr>
          </a:lstStyle>
          <a:p>
            <a:r>
              <a:t>Author and Date</a:t>
            </a:r>
          </a:p>
        </p:txBody>
      </p:sp>
      <p:sp>
        <p:nvSpPr>
          <p:cNvPr id="32" name="Presentation Title"/>
          <p:cNvSpPr txBox="1">
            <a:spLocks noGrp="1"/>
          </p:cNvSpPr>
          <p:nvPr>
            <p:ph type="title" hasCustomPrompt="1"/>
          </p:nvPr>
        </p:nvSpPr>
        <p:spPr>
          <a:prstGeom prst="rect">
            <a:avLst/>
          </a:prstGeom>
        </p:spPr>
        <p:txBody>
          <a:bodyPr/>
          <a:lstStyle>
            <a:lvl1pPr>
              <a:defRPr b="1" i="0"/>
            </a:lvl1pPr>
          </a:lstStyle>
          <a:p>
            <a:r>
              <a:t>Presentation Title</a:t>
            </a:r>
          </a:p>
        </p:txBody>
      </p:sp>
      <p:sp>
        <p:nvSpPr>
          <p:cNvPr id="33" name="Body Level One…"/>
          <p:cNvSpPr txBox="1">
            <a:spLocks noGrp="1"/>
          </p:cNvSpPr>
          <p:nvPr>
            <p:ph type="body" idx="1" hasCustomPrompt="1"/>
          </p:nvPr>
        </p:nvSpPr>
        <p:spPr>
          <a:xfrm>
            <a:off x="2481243" y="6757772"/>
            <a:ext cx="19416362" cy="4522923"/>
          </a:xfrm>
          <a:prstGeom prst="rect">
            <a:avLst/>
          </a:prstGeom>
        </p:spPr>
        <p:txBody>
          <a:bodyPr/>
          <a:lstStyle/>
          <a:p>
            <a:r>
              <a:t>Presentation Subtitle</a:t>
            </a:r>
          </a:p>
          <a:p>
            <a:pPr lvl="1"/>
            <a:endParaRPr/>
          </a:p>
          <a:p>
            <a:pPr lvl="2"/>
            <a:endParaRPr/>
          </a:p>
          <a:p>
            <a:pPr lvl="3"/>
            <a:endParaRPr/>
          </a:p>
          <a:p>
            <a:pPr lvl="4"/>
            <a:endParaRP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33381972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Content Slide I">
    <p:spTree>
      <p:nvGrpSpPr>
        <p:cNvPr id="1" name=""/>
        <p:cNvGrpSpPr/>
        <p:nvPr/>
      </p:nvGrpSpPr>
      <p:grpSpPr>
        <a:xfrm>
          <a:off x="0" y="0"/>
          <a:ext cx="0" cy="0"/>
          <a:chOff x="0" y="0"/>
          <a:chExt cx="0" cy="0"/>
        </a:xfrm>
      </p:grpSpPr>
      <p:pic>
        <p:nvPicPr>
          <p:cNvPr id="36" name="Image" descr="Imag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3682" cy="737876"/>
          </a:xfrm>
          <a:prstGeom prst="rect">
            <a:avLst/>
          </a:prstGeom>
          <a:ln w="12700">
            <a:miter lim="400000"/>
          </a:ln>
        </p:spPr>
      </p:pic>
      <p:pic>
        <p:nvPicPr>
          <p:cNvPr id="37" name="Image" descr="Image"/>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38" name="Image" descr="Image"/>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39" name="Image" descr="Image"/>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40" name="Image" descr="Image"/>
          <p:cNvPicPr>
            <a:picLocks noChangeAspect="1"/>
          </p:cNvPicPr>
          <p:nvPr/>
        </p:nvPicPr>
        <p:blipFill>
          <a:blip r:embed="rId6"/>
          <a:stretch>
            <a:fillRect/>
          </a:stretch>
        </p:blipFill>
        <p:spPr>
          <a:xfrm>
            <a:off x="20167696" y="5762968"/>
            <a:ext cx="4243662" cy="7974880"/>
          </a:xfrm>
          <a:prstGeom prst="rect">
            <a:avLst/>
          </a:prstGeom>
          <a:ln w="12700">
            <a:miter lim="400000"/>
          </a:ln>
        </p:spPr>
      </p:pic>
      <p:sp>
        <p:nvSpPr>
          <p:cNvPr id="41"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t>‹#›</a:t>
            </a:fld>
            <a:endParaRPr dirty="0"/>
          </a:p>
        </p:txBody>
      </p:sp>
      <p:sp>
        <p:nvSpPr>
          <p:cNvPr id="6" name="Body Level One…">
            <a:extLst>
              <a:ext uri="{FF2B5EF4-FFF2-40B4-BE49-F238E27FC236}">
                <a16:creationId xmlns:a16="http://schemas.microsoft.com/office/drawing/2014/main" id="{4468BC23-295F-3C76-7E4A-18BB7FE7AD33}"/>
              </a:ext>
            </a:extLst>
          </p:cNvPr>
          <p:cNvSpPr txBox="1">
            <a:spLocks noGrp="1"/>
          </p:cNvSpPr>
          <p:nvPr>
            <p:ph type="body" idx="22"/>
          </p:nvPr>
        </p:nvSpPr>
        <p:spPr>
          <a:xfrm>
            <a:off x="1543309" y="4248504"/>
            <a:ext cx="20992321" cy="7807905"/>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r>
              <a:t>Body Level One</a:t>
            </a:r>
          </a:p>
          <a:p>
            <a:pPr lvl="1"/>
            <a:r>
              <a:t>Body Level Two</a:t>
            </a:r>
          </a:p>
          <a:p>
            <a:pPr lvl="2"/>
            <a:r>
              <a:t>Body Level Three</a:t>
            </a:r>
          </a:p>
          <a:p>
            <a:pPr lvl="3"/>
            <a:r>
              <a:t>Body Level Four</a:t>
            </a:r>
          </a:p>
          <a:p>
            <a:pPr lvl="4"/>
            <a:r>
              <a:t>Body Level Five</a:t>
            </a:r>
          </a:p>
        </p:txBody>
      </p:sp>
      <p:sp>
        <p:nvSpPr>
          <p:cNvPr id="8" name="Slide Subtitle">
            <a:extLst>
              <a:ext uri="{FF2B5EF4-FFF2-40B4-BE49-F238E27FC236}">
                <a16:creationId xmlns:a16="http://schemas.microsoft.com/office/drawing/2014/main" id="{CDD1CA14-579E-4AB8-F922-261DAD6FE59F}"/>
              </a:ext>
            </a:extLst>
          </p:cNvPr>
          <p:cNvSpPr txBox="1">
            <a:spLocks noGrp="1"/>
          </p:cNvSpPr>
          <p:nvPr>
            <p:ph type="body" sz="quarter" idx="21"/>
          </p:nvPr>
        </p:nvSpPr>
        <p:spPr>
          <a:xfrm>
            <a:off x="1543309" y="2794925"/>
            <a:ext cx="20992321"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r>
              <a:t>Slide Subtitle</a:t>
            </a:r>
          </a:p>
        </p:txBody>
      </p:sp>
      <p:sp>
        <p:nvSpPr>
          <p:cNvPr id="9" name="Slide Title">
            <a:extLst>
              <a:ext uri="{FF2B5EF4-FFF2-40B4-BE49-F238E27FC236}">
                <a16:creationId xmlns:a16="http://schemas.microsoft.com/office/drawing/2014/main" id="{0A442EB1-C472-1A84-0F65-873F0B5E12CE}"/>
              </a:ext>
            </a:extLst>
          </p:cNvPr>
          <p:cNvSpPr txBox="1">
            <a:spLocks noGrp="1"/>
          </p:cNvSpPr>
          <p:nvPr>
            <p:ph type="body" sz="quarter" idx="23" hasCustomPrompt="1"/>
          </p:nvPr>
        </p:nvSpPr>
        <p:spPr>
          <a:xfrm>
            <a:off x="1543309" y="1079500"/>
            <a:ext cx="20992321"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spTree>
    <p:extLst>
      <p:ext uri="{BB962C8B-B14F-4D97-AF65-F5344CB8AC3E}">
        <p14:creationId xmlns:p14="http://schemas.microsoft.com/office/powerpoint/2010/main" val="209863218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Slide 1 - 2 Column">
    <p:spTree>
      <p:nvGrpSpPr>
        <p:cNvPr id="1" name=""/>
        <p:cNvGrpSpPr/>
        <p:nvPr/>
      </p:nvGrpSpPr>
      <p:grpSpPr>
        <a:xfrm>
          <a:off x="0" y="0"/>
          <a:ext cx="0" cy="0"/>
          <a:chOff x="0" y="0"/>
          <a:chExt cx="0" cy="0"/>
        </a:xfrm>
      </p:grpSpPr>
      <p:pic>
        <p:nvPicPr>
          <p:cNvPr id="7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4283" cy="737999"/>
          </a:xfrm>
          <a:prstGeom prst="rect">
            <a:avLst/>
          </a:prstGeom>
          <a:ln w="12700">
            <a:miter lim="400000"/>
          </a:ln>
        </p:spPr>
      </p:pic>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20885130"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54012"/>
            <a:ext cx="10058400"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49944BCE-376A-CCF0-CEB6-5D30B7566609}"/>
              </a:ext>
            </a:extLst>
          </p:cNvPr>
          <p:cNvSpPr txBox="1">
            <a:spLocks noGrp="1"/>
          </p:cNvSpPr>
          <p:nvPr>
            <p:ph type="body" sz="quarter" idx="23" hasCustomPrompt="1"/>
          </p:nvPr>
        </p:nvSpPr>
        <p:spPr>
          <a:xfrm>
            <a:off x="1543309" y="1079500"/>
            <a:ext cx="20885130"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grpSp>
        <p:nvGrpSpPr>
          <p:cNvPr id="5" name="Group 4">
            <a:extLst>
              <a:ext uri="{FF2B5EF4-FFF2-40B4-BE49-F238E27FC236}">
                <a16:creationId xmlns:a16="http://schemas.microsoft.com/office/drawing/2014/main" id="{C7515DAC-17ED-5002-30AC-34B74C5EAFC1}"/>
              </a:ext>
            </a:extLst>
          </p:cNvPr>
          <p:cNvGrpSpPr/>
          <p:nvPr/>
        </p:nvGrpSpPr>
        <p:grpSpPr>
          <a:xfrm>
            <a:off x="-34669" y="-1203"/>
            <a:ext cx="24687021" cy="13739051"/>
            <a:chOff x="-34669" y="-1203"/>
            <a:chExt cx="24687021" cy="13739051"/>
          </a:xfrm>
        </p:grpSpPr>
        <p:pic>
          <p:nvPicPr>
            <p:cNvPr id="6" name="Image" descr="Image">
              <a:extLst>
                <a:ext uri="{FF2B5EF4-FFF2-40B4-BE49-F238E27FC236}">
                  <a16:creationId xmlns:a16="http://schemas.microsoft.com/office/drawing/2014/main" id="{04ADC802-2CB4-F941-3E9B-30C7D064B5DD}"/>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7" name="Image" descr="Image">
              <a:extLst>
                <a:ext uri="{FF2B5EF4-FFF2-40B4-BE49-F238E27FC236}">
                  <a16:creationId xmlns:a16="http://schemas.microsoft.com/office/drawing/2014/main" id="{B8C704E9-594C-95B5-2248-1B8EB989468D}"/>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8" name="Image" descr="Image">
              <a:extLst>
                <a:ext uri="{FF2B5EF4-FFF2-40B4-BE49-F238E27FC236}">
                  <a16:creationId xmlns:a16="http://schemas.microsoft.com/office/drawing/2014/main" id="{6D90B883-4243-D7BF-72AF-B477763D0D7C}"/>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9" name="Image" descr="Image">
              <a:extLst>
                <a:ext uri="{FF2B5EF4-FFF2-40B4-BE49-F238E27FC236}">
                  <a16:creationId xmlns:a16="http://schemas.microsoft.com/office/drawing/2014/main" id="{20B2B70B-594A-223D-6B44-EE9A8ADEF5DA}"/>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0" name="Image" descr="Image">
              <a:extLst>
                <a:ext uri="{FF2B5EF4-FFF2-40B4-BE49-F238E27FC236}">
                  <a16:creationId xmlns:a16="http://schemas.microsoft.com/office/drawing/2014/main" id="{3A7D38B9-7F8B-6089-B4F3-2411216A8BFB}"/>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11" name="Body Level One…">
            <a:extLst>
              <a:ext uri="{FF2B5EF4-FFF2-40B4-BE49-F238E27FC236}">
                <a16:creationId xmlns:a16="http://schemas.microsoft.com/office/drawing/2014/main" id="{764CA797-67DA-DBEA-664A-7ADD6293244B}"/>
              </a:ext>
            </a:extLst>
          </p:cNvPr>
          <p:cNvSpPr txBox="1">
            <a:spLocks noGrp="1"/>
          </p:cNvSpPr>
          <p:nvPr>
            <p:ph type="body" idx="24"/>
          </p:nvPr>
        </p:nvSpPr>
        <p:spPr>
          <a:xfrm>
            <a:off x="12370039" y="4354012"/>
            <a:ext cx="10058400"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12" name="Group 11">
            <a:extLst>
              <a:ext uri="{FF2B5EF4-FFF2-40B4-BE49-F238E27FC236}">
                <a16:creationId xmlns:a16="http://schemas.microsoft.com/office/drawing/2014/main" id="{6E91989D-80A6-4108-BDD5-8045FCE57C5D}"/>
              </a:ext>
            </a:extLst>
          </p:cNvPr>
          <p:cNvGrpSpPr/>
          <p:nvPr userDrawn="1"/>
        </p:nvGrpSpPr>
        <p:grpSpPr>
          <a:xfrm>
            <a:off x="-34669" y="-1203"/>
            <a:ext cx="24687021" cy="13739051"/>
            <a:chOff x="-34669" y="-1203"/>
            <a:chExt cx="24687021" cy="13739051"/>
          </a:xfrm>
        </p:grpSpPr>
        <p:pic>
          <p:nvPicPr>
            <p:cNvPr id="13" name="Image" descr="Image">
              <a:extLst>
                <a:ext uri="{FF2B5EF4-FFF2-40B4-BE49-F238E27FC236}">
                  <a16:creationId xmlns:a16="http://schemas.microsoft.com/office/drawing/2014/main" id="{604AD885-BA94-9745-304A-FDD3943A5738}"/>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14" name="Image" descr="Image">
              <a:extLst>
                <a:ext uri="{FF2B5EF4-FFF2-40B4-BE49-F238E27FC236}">
                  <a16:creationId xmlns:a16="http://schemas.microsoft.com/office/drawing/2014/main" id="{415EFE34-B6E3-A35E-CB7F-DD0E7E2C3A6F}"/>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15" name="Image" descr="Image">
              <a:extLst>
                <a:ext uri="{FF2B5EF4-FFF2-40B4-BE49-F238E27FC236}">
                  <a16:creationId xmlns:a16="http://schemas.microsoft.com/office/drawing/2014/main" id="{2504FF5A-13F0-49A1-5227-7A6ADCA492C0}"/>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16" name="Image" descr="Image">
              <a:extLst>
                <a:ext uri="{FF2B5EF4-FFF2-40B4-BE49-F238E27FC236}">
                  <a16:creationId xmlns:a16="http://schemas.microsoft.com/office/drawing/2014/main" id="{9CE5E6A6-AAAF-5464-369B-EBE34F853AF5}"/>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7" name="Image" descr="Image">
              <a:extLst>
                <a:ext uri="{FF2B5EF4-FFF2-40B4-BE49-F238E27FC236}">
                  <a16:creationId xmlns:a16="http://schemas.microsoft.com/office/drawing/2014/main" id="{7D45B2FD-BD7F-EF49-A0E6-416DA8682D89}"/>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Tree>
    <p:extLst>
      <p:ext uri="{BB962C8B-B14F-4D97-AF65-F5344CB8AC3E}">
        <p14:creationId xmlns:p14="http://schemas.microsoft.com/office/powerpoint/2010/main" val="147728090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ent Slide 1 - 2 Column + Subs">
    <p:spTree>
      <p:nvGrpSpPr>
        <p:cNvPr id="1" name=""/>
        <p:cNvGrpSpPr/>
        <p:nvPr/>
      </p:nvGrpSpPr>
      <p:grpSpPr>
        <a:xfrm>
          <a:off x="0" y="0"/>
          <a:ext cx="0" cy="0"/>
          <a:chOff x="0" y="0"/>
          <a:chExt cx="0" cy="0"/>
        </a:xfrm>
      </p:grpSpPr>
      <p:pic>
        <p:nvPicPr>
          <p:cNvPr id="7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4283" cy="737999"/>
          </a:xfrm>
          <a:prstGeom prst="rect">
            <a:avLst/>
          </a:prstGeom>
          <a:ln w="12700">
            <a:miter lim="400000"/>
          </a:ln>
        </p:spPr>
      </p:pic>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10058400"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54012"/>
            <a:ext cx="10058400"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49944BCE-376A-CCF0-CEB6-5D30B7566609}"/>
              </a:ext>
            </a:extLst>
          </p:cNvPr>
          <p:cNvSpPr txBox="1">
            <a:spLocks noGrp="1"/>
          </p:cNvSpPr>
          <p:nvPr>
            <p:ph type="body" sz="quarter" idx="23" hasCustomPrompt="1"/>
          </p:nvPr>
        </p:nvSpPr>
        <p:spPr>
          <a:xfrm>
            <a:off x="1543309" y="1079500"/>
            <a:ext cx="20885130"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grpSp>
        <p:nvGrpSpPr>
          <p:cNvPr id="5" name="Group 4">
            <a:extLst>
              <a:ext uri="{FF2B5EF4-FFF2-40B4-BE49-F238E27FC236}">
                <a16:creationId xmlns:a16="http://schemas.microsoft.com/office/drawing/2014/main" id="{C7515DAC-17ED-5002-30AC-34B74C5EAFC1}"/>
              </a:ext>
            </a:extLst>
          </p:cNvPr>
          <p:cNvGrpSpPr/>
          <p:nvPr/>
        </p:nvGrpSpPr>
        <p:grpSpPr>
          <a:xfrm>
            <a:off x="-34669" y="-1203"/>
            <a:ext cx="24687021" cy="13739051"/>
            <a:chOff x="-34669" y="-1203"/>
            <a:chExt cx="24687021" cy="13739051"/>
          </a:xfrm>
        </p:grpSpPr>
        <p:pic>
          <p:nvPicPr>
            <p:cNvPr id="6" name="Image" descr="Image">
              <a:extLst>
                <a:ext uri="{FF2B5EF4-FFF2-40B4-BE49-F238E27FC236}">
                  <a16:creationId xmlns:a16="http://schemas.microsoft.com/office/drawing/2014/main" id="{04ADC802-2CB4-F941-3E9B-30C7D064B5DD}"/>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7" name="Image" descr="Image">
              <a:extLst>
                <a:ext uri="{FF2B5EF4-FFF2-40B4-BE49-F238E27FC236}">
                  <a16:creationId xmlns:a16="http://schemas.microsoft.com/office/drawing/2014/main" id="{B8C704E9-594C-95B5-2248-1B8EB989468D}"/>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8" name="Image" descr="Image">
              <a:extLst>
                <a:ext uri="{FF2B5EF4-FFF2-40B4-BE49-F238E27FC236}">
                  <a16:creationId xmlns:a16="http://schemas.microsoft.com/office/drawing/2014/main" id="{6D90B883-4243-D7BF-72AF-B477763D0D7C}"/>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9" name="Image" descr="Image">
              <a:extLst>
                <a:ext uri="{FF2B5EF4-FFF2-40B4-BE49-F238E27FC236}">
                  <a16:creationId xmlns:a16="http://schemas.microsoft.com/office/drawing/2014/main" id="{20B2B70B-594A-223D-6B44-EE9A8ADEF5DA}"/>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0" name="Image" descr="Image">
              <a:extLst>
                <a:ext uri="{FF2B5EF4-FFF2-40B4-BE49-F238E27FC236}">
                  <a16:creationId xmlns:a16="http://schemas.microsoft.com/office/drawing/2014/main" id="{3A7D38B9-7F8B-6089-B4F3-2411216A8BFB}"/>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11" name="Body Level One…">
            <a:extLst>
              <a:ext uri="{FF2B5EF4-FFF2-40B4-BE49-F238E27FC236}">
                <a16:creationId xmlns:a16="http://schemas.microsoft.com/office/drawing/2014/main" id="{764CA797-67DA-DBEA-664A-7ADD6293244B}"/>
              </a:ext>
            </a:extLst>
          </p:cNvPr>
          <p:cNvSpPr txBox="1">
            <a:spLocks noGrp="1"/>
          </p:cNvSpPr>
          <p:nvPr>
            <p:ph type="body" idx="24"/>
          </p:nvPr>
        </p:nvSpPr>
        <p:spPr>
          <a:xfrm>
            <a:off x="12370039" y="4354012"/>
            <a:ext cx="10058400"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Slide Subtitle">
            <a:extLst>
              <a:ext uri="{FF2B5EF4-FFF2-40B4-BE49-F238E27FC236}">
                <a16:creationId xmlns:a16="http://schemas.microsoft.com/office/drawing/2014/main" id="{2DF4648E-6A96-A1EB-532F-0356523A16D5}"/>
              </a:ext>
            </a:extLst>
          </p:cNvPr>
          <p:cNvSpPr txBox="1">
            <a:spLocks noGrp="1"/>
          </p:cNvSpPr>
          <p:nvPr>
            <p:ph type="body" sz="quarter" idx="25"/>
          </p:nvPr>
        </p:nvSpPr>
        <p:spPr>
          <a:xfrm>
            <a:off x="12345988" y="2794925"/>
            <a:ext cx="10058400"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grpSp>
        <p:nvGrpSpPr>
          <p:cNvPr id="13" name="Group 12">
            <a:extLst>
              <a:ext uri="{FF2B5EF4-FFF2-40B4-BE49-F238E27FC236}">
                <a16:creationId xmlns:a16="http://schemas.microsoft.com/office/drawing/2014/main" id="{7B40E865-5F2C-9DAC-9B5E-2DD7B51D85DD}"/>
              </a:ext>
            </a:extLst>
          </p:cNvPr>
          <p:cNvGrpSpPr/>
          <p:nvPr userDrawn="1"/>
        </p:nvGrpSpPr>
        <p:grpSpPr>
          <a:xfrm>
            <a:off x="-34669" y="-1203"/>
            <a:ext cx="24687021" cy="13739051"/>
            <a:chOff x="-34669" y="-1203"/>
            <a:chExt cx="24687021" cy="13739051"/>
          </a:xfrm>
        </p:grpSpPr>
        <p:pic>
          <p:nvPicPr>
            <p:cNvPr id="14" name="Image" descr="Image">
              <a:extLst>
                <a:ext uri="{FF2B5EF4-FFF2-40B4-BE49-F238E27FC236}">
                  <a16:creationId xmlns:a16="http://schemas.microsoft.com/office/drawing/2014/main" id="{129ECBDB-0F73-C372-5955-37986A22395A}"/>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15" name="Image" descr="Image">
              <a:extLst>
                <a:ext uri="{FF2B5EF4-FFF2-40B4-BE49-F238E27FC236}">
                  <a16:creationId xmlns:a16="http://schemas.microsoft.com/office/drawing/2014/main" id="{3AD93687-6C2A-1753-AF69-8F1143BA669E}"/>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16" name="Image" descr="Image">
              <a:extLst>
                <a:ext uri="{FF2B5EF4-FFF2-40B4-BE49-F238E27FC236}">
                  <a16:creationId xmlns:a16="http://schemas.microsoft.com/office/drawing/2014/main" id="{63D297E1-AA58-21B3-ED33-E45E5951A3F3}"/>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17" name="Image" descr="Image">
              <a:extLst>
                <a:ext uri="{FF2B5EF4-FFF2-40B4-BE49-F238E27FC236}">
                  <a16:creationId xmlns:a16="http://schemas.microsoft.com/office/drawing/2014/main" id="{17C7F104-DE90-5A27-9C1B-D630FDEB60A9}"/>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8" name="Image" descr="Image">
              <a:extLst>
                <a:ext uri="{FF2B5EF4-FFF2-40B4-BE49-F238E27FC236}">
                  <a16:creationId xmlns:a16="http://schemas.microsoft.com/office/drawing/2014/main" id="{D444854F-9011-69F5-D4A5-B40AFE6ED7FF}"/>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Tree>
    <p:extLst>
      <p:ext uri="{BB962C8B-B14F-4D97-AF65-F5344CB8AC3E}">
        <p14:creationId xmlns:p14="http://schemas.microsoft.com/office/powerpoint/2010/main" val="19057739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ontent Slide 1 - 3 Column">
    <p:spTree>
      <p:nvGrpSpPr>
        <p:cNvPr id="1" name=""/>
        <p:cNvGrpSpPr/>
        <p:nvPr/>
      </p:nvGrpSpPr>
      <p:grpSpPr>
        <a:xfrm>
          <a:off x="0" y="0"/>
          <a:ext cx="0" cy="0"/>
          <a:chOff x="0" y="0"/>
          <a:chExt cx="0" cy="0"/>
        </a:xfrm>
      </p:grpSpPr>
      <p:pic>
        <p:nvPicPr>
          <p:cNvPr id="7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4283" cy="737999"/>
          </a:xfrm>
          <a:prstGeom prst="rect">
            <a:avLst/>
          </a:prstGeom>
          <a:ln w="12700">
            <a:miter lim="400000"/>
          </a:ln>
        </p:spPr>
      </p:pic>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2794925"/>
            <a:ext cx="20885130" cy="934780"/>
          </a:xfrm>
          <a:prstGeom prst="rect">
            <a:avLst/>
          </a:prstGeom>
        </p:spPr>
        <p:txBody>
          <a:bodyPr lIns="45719" tIns="45719" rIns="45719" bIns="45719"/>
          <a:lstStyle>
            <a:lvl1pPr>
              <a:defRPr sz="55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32747"/>
            <a:ext cx="6400800"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49944BCE-376A-CCF0-CEB6-5D30B7566609}"/>
              </a:ext>
            </a:extLst>
          </p:cNvPr>
          <p:cNvSpPr txBox="1">
            <a:spLocks noGrp="1"/>
          </p:cNvSpPr>
          <p:nvPr>
            <p:ph type="body" sz="quarter" idx="23" hasCustomPrompt="1"/>
          </p:nvPr>
        </p:nvSpPr>
        <p:spPr>
          <a:xfrm>
            <a:off x="1543309" y="1079500"/>
            <a:ext cx="20885130"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grpSp>
        <p:nvGrpSpPr>
          <p:cNvPr id="5" name="Group 4">
            <a:extLst>
              <a:ext uri="{FF2B5EF4-FFF2-40B4-BE49-F238E27FC236}">
                <a16:creationId xmlns:a16="http://schemas.microsoft.com/office/drawing/2014/main" id="{C7515DAC-17ED-5002-30AC-34B74C5EAFC1}"/>
              </a:ext>
            </a:extLst>
          </p:cNvPr>
          <p:cNvGrpSpPr/>
          <p:nvPr/>
        </p:nvGrpSpPr>
        <p:grpSpPr>
          <a:xfrm>
            <a:off x="-34669" y="-1203"/>
            <a:ext cx="24687021" cy="13739051"/>
            <a:chOff x="-34669" y="-1203"/>
            <a:chExt cx="24687021" cy="13739051"/>
          </a:xfrm>
        </p:grpSpPr>
        <p:pic>
          <p:nvPicPr>
            <p:cNvPr id="6" name="Image" descr="Image">
              <a:extLst>
                <a:ext uri="{FF2B5EF4-FFF2-40B4-BE49-F238E27FC236}">
                  <a16:creationId xmlns:a16="http://schemas.microsoft.com/office/drawing/2014/main" id="{04ADC802-2CB4-F941-3E9B-30C7D064B5DD}"/>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7" name="Image" descr="Image">
              <a:extLst>
                <a:ext uri="{FF2B5EF4-FFF2-40B4-BE49-F238E27FC236}">
                  <a16:creationId xmlns:a16="http://schemas.microsoft.com/office/drawing/2014/main" id="{B8C704E9-594C-95B5-2248-1B8EB989468D}"/>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8" name="Image" descr="Image">
              <a:extLst>
                <a:ext uri="{FF2B5EF4-FFF2-40B4-BE49-F238E27FC236}">
                  <a16:creationId xmlns:a16="http://schemas.microsoft.com/office/drawing/2014/main" id="{6D90B883-4243-D7BF-72AF-B477763D0D7C}"/>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9" name="Image" descr="Image">
              <a:extLst>
                <a:ext uri="{FF2B5EF4-FFF2-40B4-BE49-F238E27FC236}">
                  <a16:creationId xmlns:a16="http://schemas.microsoft.com/office/drawing/2014/main" id="{20B2B70B-594A-223D-6B44-EE9A8ADEF5DA}"/>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0" name="Image" descr="Image">
              <a:extLst>
                <a:ext uri="{FF2B5EF4-FFF2-40B4-BE49-F238E27FC236}">
                  <a16:creationId xmlns:a16="http://schemas.microsoft.com/office/drawing/2014/main" id="{3A7D38B9-7F8B-6089-B4F3-2411216A8BFB}"/>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11" name="Body Level One…">
            <a:extLst>
              <a:ext uri="{FF2B5EF4-FFF2-40B4-BE49-F238E27FC236}">
                <a16:creationId xmlns:a16="http://schemas.microsoft.com/office/drawing/2014/main" id="{764CA797-67DA-DBEA-664A-7ADD6293244B}"/>
              </a:ext>
            </a:extLst>
          </p:cNvPr>
          <p:cNvSpPr txBox="1">
            <a:spLocks noGrp="1"/>
          </p:cNvSpPr>
          <p:nvPr>
            <p:ph type="body" idx="24"/>
          </p:nvPr>
        </p:nvSpPr>
        <p:spPr>
          <a:xfrm>
            <a:off x="8639817" y="4332747"/>
            <a:ext cx="6400800"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Body Level One…">
            <a:extLst>
              <a:ext uri="{FF2B5EF4-FFF2-40B4-BE49-F238E27FC236}">
                <a16:creationId xmlns:a16="http://schemas.microsoft.com/office/drawing/2014/main" id="{C4DF1939-E18B-CFB6-38F9-BC9FFB2E5E3C}"/>
              </a:ext>
            </a:extLst>
          </p:cNvPr>
          <p:cNvSpPr txBox="1">
            <a:spLocks noGrp="1"/>
          </p:cNvSpPr>
          <p:nvPr>
            <p:ph type="body" idx="25"/>
          </p:nvPr>
        </p:nvSpPr>
        <p:spPr>
          <a:xfrm>
            <a:off x="15736323" y="4332747"/>
            <a:ext cx="6400800" cy="7315200"/>
          </a:xfrm>
          <a:prstGeom prst="rect">
            <a:avLst/>
          </a:prstGeom>
        </p:spPr>
        <p:txBody>
          <a:bodyPr/>
          <a:lstStyle>
            <a:lvl1pPr marL="609599" indent="-609599" defTabSz="2438338">
              <a:lnSpc>
                <a:spcPct val="90000"/>
              </a:lnSpc>
              <a:spcBef>
                <a:spcPts val="4500"/>
              </a:spcBef>
              <a:buSzPct val="123000"/>
              <a:buChar char="•"/>
              <a:defRPr sz="3400" b="0">
                <a:solidFill>
                  <a:srgbClr val="0A234B"/>
                </a:solidFill>
              </a:defRPr>
            </a:lvl1pPr>
            <a:lvl2pPr marL="1219200" indent="-609600" defTabSz="2438338">
              <a:lnSpc>
                <a:spcPct val="90000"/>
              </a:lnSpc>
              <a:spcBef>
                <a:spcPts val="4500"/>
              </a:spcBef>
              <a:buSzPct val="123000"/>
              <a:buChar char="•"/>
              <a:defRPr sz="3400" b="0">
                <a:solidFill>
                  <a:srgbClr val="0A234B"/>
                </a:solidFill>
              </a:defRPr>
            </a:lvl2pPr>
            <a:lvl3pPr marL="1828800" indent="-609600" defTabSz="2438338">
              <a:lnSpc>
                <a:spcPct val="90000"/>
              </a:lnSpc>
              <a:spcBef>
                <a:spcPts val="4500"/>
              </a:spcBef>
              <a:buSzPct val="123000"/>
              <a:buChar char="•"/>
              <a:defRPr sz="3400" b="0">
                <a:solidFill>
                  <a:srgbClr val="0A234B"/>
                </a:solidFill>
              </a:defRPr>
            </a:lvl3pPr>
            <a:lvl4pPr marL="2438400" indent="-609600" defTabSz="2438338">
              <a:lnSpc>
                <a:spcPct val="90000"/>
              </a:lnSpc>
              <a:spcBef>
                <a:spcPts val="4500"/>
              </a:spcBef>
              <a:buSzPct val="123000"/>
              <a:buChar char="•"/>
              <a:defRPr sz="3400" b="0">
                <a:solidFill>
                  <a:srgbClr val="0A234B"/>
                </a:solidFill>
              </a:defRPr>
            </a:lvl4pPr>
            <a:lvl5pPr marL="3048000" indent="-609600" defTabSz="2438338">
              <a:lnSpc>
                <a:spcPct val="90000"/>
              </a:lnSpc>
              <a:spcBef>
                <a:spcPts val="4500"/>
              </a:spcBef>
              <a:buSzPct val="123000"/>
              <a:buChar char="•"/>
              <a:defRPr sz="34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grpSp>
        <p:nvGrpSpPr>
          <p:cNvPr id="13" name="Group 12">
            <a:extLst>
              <a:ext uri="{FF2B5EF4-FFF2-40B4-BE49-F238E27FC236}">
                <a16:creationId xmlns:a16="http://schemas.microsoft.com/office/drawing/2014/main" id="{9BB51092-1036-18E0-A918-8B41CBDCF8CB}"/>
              </a:ext>
            </a:extLst>
          </p:cNvPr>
          <p:cNvGrpSpPr/>
          <p:nvPr userDrawn="1"/>
        </p:nvGrpSpPr>
        <p:grpSpPr>
          <a:xfrm>
            <a:off x="-34669" y="-1203"/>
            <a:ext cx="24687021" cy="13739051"/>
            <a:chOff x="-34669" y="-1203"/>
            <a:chExt cx="24687021" cy="13739051"/>
          </a:xfrm>
        </p:grpSpPr>
        <p:pic>
          <p:nvPicPr>
            <p:cNvPr id="14" name="Image" descr="Image">
              <a:extLst>
                <a:ext uri="{FF2B5EF4-FFF2-40B4-BE49-F238E27FC236}">
                  <a16:creationId xmlns:a16="http://schemas.microsoft.com/office/drawing/2014/main" id="{D52D62B2-E1E3-AF9B-8CE7-AE247BA996CE}"/>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15" name="Image" descr="Image">
              <a:extLst>
                <a:ext uri="{FF2B5EF4-FFF2-40B4-BE49-F238E27FC236}">
                  <a16:creationId xmlns:a16="http://schemas.microsoft.com/office/drawing/2014/main" id="{312F4572-6E54-B617-1E0D-0E08B4E23ACA}"/>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16" name="Image" descr="Image">
              <a:extLst>
                <a:ext uri="{FF2B5EF4-FFF2-40B4-BE49-F238E27FC236}">
                  <a16:creationId xmlns:a16="http://schemas.microsoft.com/office/drawing/2014/main" id="{8D96C30E-FEE5-464F-B854-1F78578F1693}"/>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17" name="Image" descr="Image">
              <a:extLst>
                <a:ext uri="{FF2B5EF4-FFF2-40B4-BE49-F238E27FC236}">
                  <a16:creationId xmlns:a16="http://schemas.microsoft.com/office/drawing/2014/main" id="{3F8A8813-FC7F-4177-7561-E5C4E1C0D341}"/>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8" name="Image" descr="Image">
              <a:extLst>
                <a:ext uri="{FF2B5EF4-FFF2-40B4-BE49-F238E27FC236}">
                  <a16:creationId xmlns:a16="http://schemas.microsoft.com/office/drawing/2014/main" id="{85E4D56B-B0D6-AFEE-A85F-B2E0D55521C3}"/>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Tree>
    <p:extLst>
      <p:ext uri="{BB962C8B-B14F-4D97-AF65-F5344CB8AC3E}">
        <p14:creationId xmlns:p14="http://schemas.microsoft.com/office/powerpoint/2010/main" val="384597064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ntent Slide 1 - 3 Column 3 Subtitles">
    <p:spTree>
      <p:nvGrpSpPr>
        <p:cNvPr id="1" name=""/>
        <p:cNvGrpSpPr/>
        <p:nvPr/>
      </p:nvGrpSpPr>
      <p:grpSpPr>
        <a:xfrm>
          <a:off x="0" y="0"/>
          <a:ext cx="0" cy="0"/>
          <a:chOff x="0" y="0"/>
          <a:chExt cx="0" cy="0"/>
        </a:xfrm>
      </p:grpSpPr>
      <p:pic>
        <p:nvPicPr>
          <p:cNvPr id="73" name="Image" descr="Allyant.com"/>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43309" y="12056409"/>
            <a:ext cx="3604283" cy="737999"/>
          </a:xfrm>
          <a:prstGeom prst="rect">
            <a:avLst/>
          </a:prstGeom>
          <a:ln w="12700">
            <a:miter lim="400000"/>
          </a:ln>
        </p:spPr>
      </p:pic>
      <p:sp>
        <p:nvSpPr>
          <p:cNvPr id="74" name="Slide Number"/>
          <p:cNvSpPr txBox="1">
            <a:spLocks noGrp="1"/>
          </p:cNvSpPr>
          <p:nvPr>
            <p:ph type="sldNum" sz="quarter" idx="2"/>
          </p:nvPr>
        </p:nvSpPr>
        <p:spPr>
          <a:xfrm>
            <a:off x="12001466" y="13094777"/>
            <a:ext cx="368573" cy="360823"/>
          </a:xfrm>
          <a:prstGeom prst="rect">
            <a:avLst/>
          </a:prstGeom>
        </p:spPr>
        <p:txBody>
          <a:bodyPr/>
          <a:lstStyle/>
          <a:p>
            <a:fld id="{86CB4B4D-7CA3-9044-876B-883B54F8677D}" type="slidenum">
              <a:rPr lang="en-US" smtClean="0"/>
              <a:t>‹#›</a:t>
            </a:fld>
            <a:endParaRPr lang="en-US" dirty="0"/>
          </a:p>
        </p:txBody>
      </p:sp>
      <p:sp>
        <p:nvSpPr>
          <p:cNvPr id="2" name="Slide Subtitle">
            <a:extLst>
              <a:ext uri="{FF2B5EF4-FFF2-40B4-BE49-F238E27FC236}">
                <a16:creationId xmlns:a16="http://schemas.microsoft.com/office/drawing/2014/main" id="{2A52D495-7000-B1C2-89C4-CB193B24C465}"/>
              </a:ext>
            </a:extLst>
          </p:cNvPr>
          <p:cNvSpPr txBox="1">
            <a:spLocks noGrp="1"/>
          </p:cNvSpPr>
          <p:nvPr>
            <p:ph type="body" sz="quarter" idx="21"/>
          </p:nvPr>
        </p:nvSpPr>
        <p:spPr>
          <a:xfrm>
            <a:off x="1543309" y="3050105"/>
            <a:ext cx="6400800" cy="934780"/>
          </a:xfrm>
          <a:prstGeom prst="rect">
            <a:avLst/>
          </a:prstGeom>
        </p:spPr>
        <p:txBody>
          <a:bodyPr lIns="45719" tIns="45719" rIns="45719" bIns="45719"/>
          <a:lstStyle>
            <a:lvl1pPr>
              <a:defRPr sz="40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3" name="Body Level One…">
            <a:extLst>
              <a:ext uri="{FF2B5EF4-FFF2-40B4-BE49-F238E27FC236}">
                <a16:creationId xmlns:a16="http://schemas.microsoft.com/office/drawing/2014/main" id="{B017AFD0-E2A0-13B7-8000-9AFFAC7209E8}"/>
              </a:ext>
            </a:extLst>
          </p:cNvPr>
          <p:cNvSpPr txBox="1">
            <a:spLocks noGrp="1"/>
          </p:cNvSpPr>
          <p:nvPr>
            <p:ph type="body" idx="22"/>
          </p:nvPr>
        </p:nvSpPr>
        <p:spPr>
          <a:xfrm>
            <a:off x="1543310" y="4332747"/>
            <a:ext cx="6400800" cy="7315200"/>
          </a:xfrm>
          <a:prstGeom prst="rect">
            <a:avLst/>
          </a:prstGeom>
        </p:spPr>
        <p:txBody>
          <a:bodyPr/>
          <a:lstStyle>
            <a:lvl1pPr marL="609599" indent="-609599" defTabSz="2438338">
              <a:lnSpc>
                <a:spcPct val="90000"/>
              </a:lnSpc>
              <a:spcBef>
                <a:spcPts val="4500"/>
              </a:spcBef>
              <a:buSzPct val="123000"/>
              <a:buChar char="•"/>
              <a:defRPr sz="2800" b="0">
                <a:solidFill>
                  <a:srgbClr val="0A234B"/>
                </a:solidFill>
              </a:defRPr>
            </a:lvl1pPr>
            <a:lvl2pPr marL="1219200" indent="-609600" defTabSz="2438338">
              <a:lnSpc>
                <a:spcPct val="90000"/>
              </a:lnSpc>
              <a:spcBef>
                <a:spcPts val="4500"/>
              </a:spcBef>
              <a:buSzPct val="123000"/>
              <a:buChar char="•"/>
              <a:defRPr sz="2800" b="0">
                <a:solidFill>
                  <a:srgbClr val="0A234B"/>
                </a:solidFill>
              </a:defRPr>
            </a:lvl2pPr>
            <a:lvl3pPr marL="1828800" indent="-609600" defTabSz="2438338">
              <a:lnSpc>
                <a:spcPct val="90000"/>
              </a:lnSpc>
              <a:spcBef>
                <a:spcPts val="4500"/>
              </a:spcBef>
              <a:buSzPct val="123000"/>
              <a:buChar char="•"/>
              <a:defRPr sz="2800" b="0">
                <a:solidFill>
                  <a:srgbClr val="0A234B"/>
                </a:solidFill>
              </a:defRPr>
            </a:lvl3pPr>
            <a:lvl4pPr marL="2438400" indent="-609600" defTabSz="2438338">
              <a:lnSpc>
                <a:spcPct val="90000"/>
              </a:lnSpc>
              <a:spcBef>
                <a:spcPts val="4500"/>
              </a:spcBef>
              <a:buSzPct val="123000"/>
              <a:buChar char="•"/>
              <a:defRPr sz="2800" b="0">
                <a:solidFill>
                  <a:srgbClr val="0A234B"/>
                </a:solidFill>
              </a:defRPr>
            </a:lvl4pPr>
            <a:lvl5pPr marL="3048000" indent="-609600" defTabSz="2438338">
              <a:lnSpc>
                <a:spcPct val="90000"/>
              </a:lnSpc>
              <a:spcBef>
                <a:spcPts val="4500"/>
              </a:spcBef>
              <a:buSzPct val="123000"/>
              <a:buChar char="•"/>
              <a:defRPr sz="28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Title">
            <a:extLst>
              <a:ext uri="{FF2B5EF4-FFF2-40B4-BE49-F238E27FC236}">
                <a16:creationId xmlns:a16="http://schemas.microsoft.com/office/drawing/2014/main" id="{49944BCE-376A-CCF0-CEB6-5D30B7566609}"/>
              </a:ext>
            </a:extLst>
          </p:cNvPr>
          <p:cNvSpPr txBox="1">
            <a:spLocks noGrp="1"/>
          </p:cNvSpPr>
          <p:nvPr>
            <p:ph type="body" sz="quarter" idx="23" hasCustomPrompt="1"/>
          </p:nvPr>
        </p:nvSpPr>
        <p:spPr>
          <a:xfrm>
            <a:off x="1543309" y="1079500"/>
            <a:ext cx="20885130" cy="1435100"/>
          </a:xfrm>
          <a:prstGeom prst="rect">
            <a:avLst/>
          </a:prstGeom>
        </p:spPr>
        <p:txBody>
          <a:bodyPr anchor="b"/>
          <a:lstStyle>
            <a:lvl1pPr defTabSz="2438338">
              <a:lnSpc>
                <a:spcPct val="80000"/>
              </a:lnSpc>
              <a:defRPr sz="8500" b="1" i="0" spc="-170">
                <a:solidFill>
                  <a:srgbClr val="6316E8"/>
                </a:solidFill>
                <a:latin typeface="Arial" panose="020B0604020202020204" pitchFamily="34" charset="0"/>
                <a:ea typeface="+mn-ea"/>
                <a:cs typeface="Arial" panose="020B0604020202020204" pitchFamily="34" charset="0"/>
                <a:sym typeface="Neue Haas Grotesk Display Pro 75 Bold"/>
              </a:defRPr>
            </a:lvl1pPr>
          </a:lstStyle>
          <a:p>
            <a:r>
              <a:t>Slide Title</a:t>
            </a:r>
          </a:p>
        </p:txBody>
      </p:sp>
      <p:grpSp>
        <p:nvGrpSpPr>
          <p:cNvPr id="5" name="Group 4">
            <a:extLst>
              <a:ext uri="{FF2B5EF4-FFF2-40B4-BE49-F238E27FC236}">
                <a16:creationId xmlns:a16="http://schemas.microsoft.com/office/drawing/2014/main" id="{C7515DAC-17ED-5002-30AC-34B74C5EAFC1}"/>
              </a:ext>
            </a:extLst>
          </p:cNvPr>
          <p:cNvGrpSpPr/>
          <p:nvPr/>
        </p:nvGrpSpPr>
        <p:grpSpPr>
          <a:xfrm>
            <a:off x="-34669" y="-1203"/>
            <a:ext cx="24687021" cy="13739051"/>
            <a:chOff x="-34669" y="-1203"/>
            <a:chExt cx="24687021" cy="13739051"/>
          </a:xfrm>
        </p:grpSpPr>
        <p:pic>
          <p:nvPicPr>
            <p:cNvPr id="6" name="Image" descr="Image">
              <a:extLst>
                <a:ext uri="{FF2B5EF4-FFF2-40B4-BE49-F238E27FC236}">
                  <a16:creationId xmlns:a16="http://schemas.microsoft.com/office/drawing/2014/main" id="{04ADC802-2CB4-F941-3E9B-30C7D064B5DD}"/>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7" name="Image" descr="Image">
              <a:extLst>
                <a:ext uri="{FF2B5EF4-FFF2-40B4-BE49-F238E27FC236}">
                  <a16:creationId xmlns:a16="http://schemas.microsoft.com/office/drawing/2014/main" id="{B8C704E9-594C-95B5-2248-1B8EB989468D}"/>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8" name="Image" descr="Image">
              <a:extLst>
                <a:ext uri="{FF2B5EF4-FFF2-40B4-BE49-F238E27FC236}">
                  <a16:creationId xmlns:a16="http://schemas.microsoft.com/office/drawing/2014/main" id="{6D90B883-4243-D7BF-72AF-B477763D0D7C}"/>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9" name="Image" descr="Image">
              <a:extLst>
                <a:ext uri="{FF2B5EF4-FFF2-40B4-BE49-F238E27FC236}">
                  <a16:creationId xmlns:a16="http://schemas.microsoft.com/office/drawing/2014/main" id="{20B2B70B-594A-223D-6B44-EE9A8ADEF5DA}"/>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10" name="Image" descr="Image">
              <a:extLst>
                <a:ext uri="{FF2B5EF4-FFF2-40B4-BE49-F238E27FC236}">
                  <a16:creationId xmlns:a16="http://schemas.microsoft.com/office/drawing/2014/main" id="{3A7D38B9-7F8B-6089-B4F3-2411216A8BFB}"/>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
        <p:nvSpPr>
          <p:cNvPr id="11" name="Body Level One…">
            <a:extLst>
              <a:ext uri="{FF2B5EF4-FFF2-40B4-BE49-F238E27FC236}">
                <a16:creationId xmlns:a16="http://schemas.microsoft.com/office/drawing/2014/main" id="{764CA797-67DA-DBEA-664A-7ADD6293244B}"/>
              </a:ext>
            </a:extLst>
          </p:cNvPr>
          <p:cNvSpPr txBox="1">
            <a:spLocks noGrp="1"/>
          </p:cNvSpPr>
          <p:nvPr>
            <p:ph type="body" idx="24"/>
          </p:nvPr>
        </p:nvSpPr>
        <p:spPr>
          <a:xfrm>
            <a:off x="8639817" y="4332747"/>
            <a:ext cx="6400800" cy="7315200"/>
          </a:xfrm>
          <a:prstGeom prst="rect">
            <a:avLst/>
          </a:prstGeom>
        </p:spPr>
        <p:txBody>
          <a:bodyPr/>
          <a:lstStyle>
            <a:lvl1pPr marL="609599" indent="-609599" defTabSz="2438338">
              <a:lnSpc>
                <a:spcPct val="90000"/>
              </a:lnSpc>
              <a:spcBef>
                <a:spcPts val="4500"/>
              </a:spcBef>
              <a:buSzPct val="123000"/>
              <a:buChar char="•"/>
              <a:defRPr sz="2800" b="0">
                <a:solidFill>
                  <a:srgbClr val="0A234B"/>
                </a:solidFill>
              </a:defRPr>
            </a:lvl1pPr>
            <a:lvl2pPr marL="1219200" indent="-609600" defTabSz="2438338">
              <a:lnSpc>
                <a:spcPct val="90000"/>
              </a:lnSpc>
              <a:spcBef>
                <a:spcPts val="4500"/>
              </a:spcBef>
              <a:buSzPct val="123000"/>
              <a:buChar char="•"/>
              <a:defRPr sz="2800" b="0">
                <a:solidFill>
                  <a:srgbClr val="0A234B"/>
                </a:solidFill>
              </a:defRPr>
            </a:lvl2pPr>
            <a:lvl3pPr marL="1828800" indent="-609600" defTabSz="2438338">
              <a:lnSpc>
                <a:spcPct val="90000"/>
              </a:lnSpc>
              <a:spcBef>
                <a:spcPts val="4500"/>
              </a:spcBef>
              <a:buSzPct val="123000"/>
              <a:buChar char="•"/>
              <a:defRPr sz="2800" b="0">
                <a:solidFill>
                  <a:srgbClr val="0A234B"/>
                </a:solidFill>
              </a:defRPr>
            </a:lvl3pPr>
            <a:lvl4pPr marL="2438400" indent="-609600" defTabSz="2438338">
              <a:lnSpc>
                <a:spcPct val="90000"/>
              </a:lnSpc>
              <a:spcBef>
                <a:spcPts val="4500"/>
              </a:spcBef>
              <a:buSzPct val="123000"/>
              <a:buChar char="•"/>
              <a:defRPr sz="2800" b="0">
                <a:solidFill>
                  <a:srgbClr val="0A234B"/>
                </a:solidFill>
              </a:defRPr>
            </a:lvl4pPr>
            <a:lvl5pPr marL="3048000" indent="-609600" defTabSz="2438338">
              <a:lnSpc>
                <a:spcPct val="90000"/>
              </a:lnSpc>
              <a:spcBef>
                <a:spcPts val="4500"/>
              </a:spcBef>
              <a:buSzPct val="123000"/>
              <a:buChar char="•"/>
              <a:defRPr sz="28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2" name="Body Level One…">
            <a:extLst>
              <a:ext uri="{FF2B5EF4-FFF2-40B4-BE49-F238E27FC236}">
                <a16:creationId xmlns:a16="http://schemas.microsoft.com/office/drawing/2014/main" id="{C4DF1939-E18B-CFB6-38F9-BC9FFB2E5E3C}"/>
              </a:ext>
            </a:extLst>
          </p:cNvPr>
          <p:cNvSpPr txBox="1">
            <a:spLocks noGrp="1"/>
          </p:cNvSpPr>
          <p:nvPr>
            <p:ph type="body" idx="25"/>
          </p:nvPr>
        </p:nvSpPr>
        <p:spPr>
          <a:xfrm>
            <a:off x="15736323" y="4332747"/>
            <a:ext cx="6400800" cy="7315200"/>
          </a:xfrm>
          <a:prstGeom prst="rect">
            <a:avLst/>
          </a:prstGeom>
        </p:spPr>
        <p:txBody>
          <a:bodyPr/>
          <a:lstStyle>
            <a:lvl1pPr marL="609599" indent="-609599" defTabSz="2438338">
              <a:lnSpc>
                <a:spcPct val="90000"/>
              </a:lnSpc>
              <a:spcBef>
                <a:spcPts val="4500"/>
              </a:spcBef>
              <a:buSzPct val="123000"/>
              <a:buChar char="•"/>
              <a:defRPr sz="2800" b="0">
                <a:solidFill>
                  <a:srgbClr val="0A234B"/>
                </a:solidFill>
              </a:defRPr>
            </a:lvl1pPr>
            <a:lvl2pPr marL="1219200" indent="-609600" defTabSz="2438338">
              <a:lnSpc>
                <a:spcPct val="90000"/>
              </a:lnSpc>
              <a:spcBef>
                <a:spcPts val="4500"/>
              </a:spcBef>
              <a:buSzPct val="123000"/>
              <a:buChar char="•"/>
              <a:defRPr sz="2800" b="0">
                <a:solidFill>
                  <a:srgbClr val="0A234B"/>
                </a:solidFill>
              </a:defRPr>
            </a:lvl2pPr>
            <a:lvl3pPr marL="1828800" indent="-609600" defTabSz="2438338">
              <a:lnSpc>
                <a:spcPct val="90000"/>
              </a:lnSpc>
              <a:spcBef>
                <a:spcPts val="4500"/>
              </a:spcBef>
              <a:buSzPct val="123000"/>
              <a:buChar char="•"/>
              <a:defRPr sz="2800" b="0">
                <a:solidFill>
                  <a:srgbClr val="0A234B"/>
                </a:solidFill>
              </a:defRPr>
            </a:lvl3pPr>
            <a:lvl4pPr marL="2438400" indent="-609600" defTabSz="2438338">
              <a:lnSpc>
                <a:spcPct val="90000"/>
              </a:lnSpc>
              <a:spcBef>
                <a:spcPts val="4500"/>
              </a:spcBef>
              <a:buSzPct val="123000"/>
              <a:buChar char="•"/>
              <a:defRPr sz="2800" b="0">
                <a:solidFill>
                  <a:srgbClr val="0A234B"/>
                </a:solidFill>
              </a:defRPr>
            </a:lvl4pPr>
            <a:lvl5pPr marL="3048000" indent="-609600" defTabSz="2438338">
              <a:lnSpc>
                <a:spcPct val="90000"/>
              </a:lnSpc>
              <a:spcBef>
                <a:spcPts val="4500"/>
              </a:spcBef>
              <a:buSzPct val="123000"/>
              <a:buChar char="•"/>
              <a:defRPr sz="2800" b="0">
                <a:solidFill>
                  <a:srgbClr val="0A23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Slide Subtitle">
            <a:extLst>
              <a:ext uri="{FF2B5EF4-FFF2-40B4-BE49-F238E27FC236}">
                <a16:creationId xmlns:a16="http://schemas.microsoft.com/office/drawing/2014/main" id="{FD994530-F36B-4DEA-0B14-D18B5D20BDC8}"/>
              </a:ext>
            </a:extLst>
          </p:cNvPr>
          <p:cNvSpPr txBox="1">
            <a:spLocks noGrp="1"/>
          </p:cNvSpPr>
          <p:nvPr>
            <p:ph type="body" sz="quarter" idx="26"/>
          </p:nvPr>
        </p:nvSpPr>
        <p:spPr>
          <a:xfrm>
            <a:off x="8603327" y="3050105"/>
            <a:ext cx="6400800" cy="934780"/>
          </a:xfrm>
          <a:prstGeom prst="rect">
            <a:avLst/>
          </a:prstGeom>
        </p:spPr>
        <p:txBody>
          <a:bodyPr lIns="45719" tIns="45719" rIns="45719" bIns="45719"/>
          <a:lstStyle>
            <a:lvl1pPr>
              <a:defRPr sz="40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sp>
        <p:nvSpPr>
          <p:cNvPr id="14" name="Slide Subtitle">
            <a:extLst>
              <a:ext uri="{FF2B5EF4-FFF2-40B4-BE49-F238E27FC236}">
                <a16:creationId xmlns:a16="http://schemas.microsoft.com/office/drawing/2014/main" id="{7E844802-28B3-3328-5979-4F626CAD557E}"/>
              </a:ext>
            </a:extLst>
          </p:cNvPr>
          <p:cNvSpPr txBox="1">
            <a:spLocks noGrp="1"/>
          </p:cNvSpPr>
          <p:nvPr>
            <p:ph type="body" sz="quarter" idx="27"/>
          </p:nvPr>
        </p:nvSpPr>
        <p:spPr>
          <a:xfrm>
            <a:off x="15705876" y="3050105"/>
            <a:ext cx="6400800" cy="934780"/>
          </a:xfrm>
          <a:prstGeom prst="rect">
            <a:avLst/>
          </a:prstGeom>
        </p:spPr>
        <p:txBody>
          <a:bodyPr lIns="45719" tIns="45719" rIns="45719" bIns="45719"/>
          <a:lstStyle>
            <a:lvl1pPr>
              <a:defRPr sz="4000" b="1" i="0">
                <a:solidFill>
                  <a:srgbClr val="0A234B"/>
                </a:solidFill>
                <a:latin typeface="Arial" panose="020B0604020202020204" pitchFamily="34" charset="0"/>
                <a:ea typeface="+mn-ea"/>
                <a:cs typeface="Arial" panose="020B0604020202020204" pitchFamily="34" charset="0"/>
                <a:sym typeface="Neue Haas Grotesk Display Pro 75 Bold"/>
              </a:defRPr>
            </a:lvl1pPr>
          </a:lstStyle>
          <a:p>
            <a:pPr lvl="0"/>
            <a:r>
              <a:rPr lang="en-US"/>
              <a:t>Edit Master text styles</a:t>
            </a:r>
          </a:p>
        </p:txBody>
      </p:sp>
      <p:grpSp>
        <p:nvGrpSpPr>
          <p:cNvPr id="15" name="Group 14">
            <a:extLst>
              <a:ext uri="{FF2B5EF4-FFF2-40B4-BE49-F238E27FC236}">
                <a16:creationId xmlns:a16="http://schemas.microsoft.com/office/drawing/2014/main" id="{31FE6919-97F8-2D84-2D90-CF366BE34777}"/>
              </a:ext>
            </a:extLst>
          </p:cNvPr>
          <p:cNvGrpSpPr/>
          <p:nvPr userDrawn="1"/>
        </p:nvGrpSpPr>
        <p:grpSpPr>
          <a:xfrm>
            <a:off x="-34669" y="-1203"/>
            <a:ext cx="24687021" cy="13739051"/>
            <a:chOff x="-34669" y="-1203"/>
            <a:chExt cx="24687021" cy="13739051"/>
          </a:xfrm>
        </p:grpSpPr>
        <p:pic>
          <p:nvPicPr>
            <p:cNvPr id="16" name="Image" descr="Image">
              <a:extLst>
                <a:ext uri="{FF2B5EF4-FFF2-40B4-BE49-F238E27FC236}">
                  <a16:creationId xmlns:a16="http://schemas.microsoft.com/office/drawing/2014/main" id="{18CA5BC6-8346-F5A5-8F50-56FB1BA13CAE}"/>
                </a:ext>
              </a:extLst>
            </p:cNvPr>
            <p:cNvPicPr>
              <a:picLocks noChangeAspect="1"/>
            </p:cNvPicPr>
            <p:nvPr/>
          </p:nvPicPr>
          <p:blipFill>
            <a:blip r:embed="rId3"/>
            <a:stretch>
              <a:fillRect/>
            </a:stretch>
          </p:blipFill>
          <p:spPr>
            <a:xfrm>
              <a:off x="23874973" y="1943662"/>
              <a:ext cx="777379" cy="1645225"/>
            </a:xfrm>
            <a:prstGeom prst="rect">
              <a:avLst/>
            </a:prstGeom>
            <a:ln w="12700">
              <a:miter lim="400000"/>
            </a:ln>
          </p:spPr>
        </p:pic>
        <p:pic>
          <p:nvPicPr>
            <p:cNvPr id="17" name="Image" descr="Image">
              <a:extLst>
                <a:ext uri="{FF2B5EF4-FFF2-40B4-BE49-F238E27FC236}">
                  <a16:creationId xmlns:a16="http://schemas.microsoft.com/office/drawing/2014/main" id="{A45981DA-0B64-83EB-934A-5681CE63D719}"/>
                </a:ext>
              </a:extLst>
            </p:cNvPr>
            <p:cNvPicPr>
              <a:picLocks noChangeAspect="1"/>
            </p:cNvPicPr>
            <p:nvPr/>
          </p:nvPicPr>
          <p:blipFill>
            <a:blip r:embed="rId4"/>
            <a:stretch>
              <a:fillRect/>
            </a:stretch>
          </p:blipFill>
          <p:spPr>
            <a:xfrm>
              <a:off x="22535630" y="3062032"/>
              <a:ext cx="1032144" cy="2184408"/>
            </a:xfrm>
            <a:prstGeom prst="rect">
              <a:avLst/>
            </a:prstGeom>
            <a:ln w="12700">
              <a:miter lim="400000"/>
            </a:ln>
          </p:spPr>
        </p:pic>
        <p:pic>
          <p:nvPicPr>
            <p:cNvPr id="18" name="Image" descr="Image">
              <a:extLst>
                <a:ext uri="{FF2B5EF4-FFF2-40B4-BE49-F238E27FC236}">
                  <a16:creationId xmlns:a16="http://schemas.microsoft.com/office/drawing/2014/main" id="{87BCF963-1B68-228D-4F60-43499CD586FF}"/>
                </a:ext>
              </a:extLst>
            </p:cNvPr>
            <p:cNvPicPr>
              <a:picLocks noChangeAspect="1"/>
            </p:cNvPicPr>
            <p:nvPr/>
          </p:nvPicPr>
          <p:blipFill>
            <a:blip r:embed="rId5"/>
            <a:stretch>
              <a:fillRect/>
            </a:stretch>
          </p:blipFill>
          <p:spPr>
            <a:xfrm>
              <a:off x="23072621" y="4312937"/>
              <a:ext cx="1233591" cy="2610746"/>
            </a:xfrm>
            <a:prstGeom prst="rect">
              <a:avLst/>
            </a:prstGeom>
            <a:ln w="12700">
              <a:miter lim="400000"/>
            </a:ln>
          </p:spPr>
        </p:pic>
        <p:pic>
          <p:nvPicPr>
            <p:cNvPr id="19" name="Image" descr="Image">
              <a:extLst>
                <a:ext uri="{FF2B5EF4-FFF2-40B4-BE49-F238E27FC236}">
                  <a16:creationId xmlns:a16="http://schemas.microsoft.com/office/drawing/2014/main" id="{5C11FB3C-9525-CA8D-DD6C-79CBB7967D14}"/>
                </a:ext>
              </a:extLst>
            </p:cNvPr>
            <p:cNvPicPr>
              <a:picLocks noChangeAspect="1"/>
            </p:cNvPicPr>
            <p:nvPr/>
          </p:nvPicPr>
          <p:blipFill>
            <a:blip r:embed="rId6"/>
            <a:stretch>
              <a:fillRect/>
            </a:stretch>
          </p:blipFill>
          <p:spPr>
            <a:xfrm>
              <a:off x="-34669" y="-1203"/>
              <a:ext cx="2512733" cy="5893212"/>
            </a:xfrm>
            <a:prstGeom prst="rect">
              <a:avLst/>
            </a:prstGeom>
            <a:ln w="12700">
              <a:miter lim="400000"/>
            </a:ln>
          </p:spPr>
        </p:pic>
        <p:pic>
          <p:nvPicPr>
            <p:cNvPr id="20" name="Image" descr="Image">
              <a:extLst>
                <a:ext uri="{FF2B5EF4-FFF2-40B4-BE49-F238E27FC236}">
                  <a16:creationId xmlns:a16="http://schemas.microsoft.com/office/drawing/2014/main" id="{C57DC15E-C07C-8BAC-785C-79F2FC6FF7C3}"/>
                </a:ext>
              </a:extLst>
            </p:cNvPr>
            <p:cNvPicPr>
              <a:picLocks noChangeAspect="1"/>
            </p:cNvPicPr>
            <p:nvPr/>
          </p:nvPicPr>
          <p:blipFill>
            <a:blip r:embed="rId7"/>
            <a:stretch>
              <a:fillRect/>
            </a:stretch>
          </p:blipFill>
          <p:spPr>
            <a:xfrm>
              <a:off x="20167696" y="5762968"/>
              <a:ext cx="4243662" cy="7974880"/>
            </a:xfrm>
            <a:prstGeom prst="rect">
              <a:avLst/>
            </a:prstGeom>
            <a:ln w="12700">
              <a:miter lim="400000"/>
            </a:ln>
          </p:spPr>
        </p:pic>
      </p:grpSp>
    </p:spTree>
    <p:extLst>
      <p:ext uri="{BB962C8B-B14F-4D97-AF65-F5344CB8AC3E}">
        <p14:creationId xmlns:p14="http://schemas.microsoft.com/office/powerpoint/2010/main" val="2970187929"/>
      </p:ext>
    </p:extLst>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4.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image" Target="../media/image7.png"/><Relationship Id="rId5" Type="http://schemas.openxmlformats.org/officeDocument/2006/relationships/slideLayout" Target="../slideLayouts/slideLayout5.xml"/><Relationship Id="rId61" Type="http://schemas.openxmlformats.org/officeDocument/2006/relationships/image" Target="../media/image2.png"/><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5.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jpeg"/><Relationship Id="rId65"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attern_1.jpg" descr="Pattern_1.jpg">
            <a:extLst>
              <a:ext uri="{FF2B5EF4-FFF2-40B4-BE49-F238E27FC236}">
                <a16:creationId xmlns:a16="http://schemas.microsoft.com/office/drawing/2014/main" id="{ABD663AE-A12F-1223-1B28-62A4913C84E8}"/>
              </a:ext>
            </a:extLst>
          </p:cNvPr>
          <p:cNvPicPr>
            <a:picLocks noChangeAspect="1"/>
          </p:cNvPicPr>
          <p:nvPr/>
        </p:nvPicPr>
        <p:blipFill>
          <a:blip r:embed="rId60" cstate="email">
            <a:extLst>
              <a:ext uri="{28A0092B-C50C-407E-A947-70E740481C1C}">
                <a14:useLocalDpi xmlns:a14="http://schemas.microsoft.com/office/drawing/2010/main"/>
              </a:ext>
            </a:extLst>
          </a:blip>
          <a:srcRect/>
          <a:stretch>
            <a:fillRect/>
          </a:stretch>
        </p:blipFill>
        <p:spPr>
          <a:xfrm>
            <a:off x="-54927" y="-58335"/>
            <a:ext cx="24493855" cy="13832670"/>
          </a:xfrm>
          <a:prstGeom prst="rect">
            <a:avLst/>
          </a:prstGeom>
          <a:ln w="12700">
            <a:miter lim="400000"/>
          </a:ln>
        </p:spPr>
      </p:pic>
      <p:pic>
        <p:nvPicPr>
          <p:cNvPr id="11" name="Image" descr="Image">
            <a:extLst>
              <a:ext uri="{FF2B5EF4-FFF2-40B4-BE49-F238E27FC236}">
                <a16:creationId xmlns:a16="http://schemas.microsoft.com/office/drawing/2014/main" id="{729DD236-DEC9-A535-BE94-F273CF23C4E7}"/>
              </a:ext>
            </a:extLst>
          </p:cNvPr>
          <p:cNvPicPr>
            <a:picLocks noChangeAspect="1"/>
          </p:cNvPicPr>
          <p:nvPr/>
        </p:nvPicPr>
        <p:blipFill>
          <a:blip r:embed="rId61" cstate="email">
            <a:extLst>
              <a:ext uri="{28A0092B-C50C-407E-A947-70E740481C1C}">
                <a14:useLocalDpi xmlns:a14="http://schemas.microsoft.com/office/drawing/2010/main"/>
              </a:ext>
            </a:extLst>
          </a:blip>
          <a:stretch>
            <a:fillRect/>
          </a:stretch>
        </p:blipFill>
        <p:spPr>
          <a:xfrm>
            <a:off x="23874973" y="1943663"/>
            <a:ext cx="777378" cy="1645224"/>
          </a:xfrm>
          <a:prstGeom prst="rect">
            <a:avLst/>
          </a:prstGeom>
          <a:ln w="12700">
            <a:miter lim="400000"/>
          </a:ln>
        </p:spPr>
      </p:pic>
      <p:pic>
        <p:nvPicPr>
          <p:cNvPr id="12" name="Image" descr="Image">
            <a:extLst>
              <a:ext uri="{FF2B5EF4-FFF2-40B4-BE49-F238E27FC236}">
                <a16:creationId xmlns:a16="http://schemas.microsoft.com/office/drawing/2014/main" id="{109E3524-41C3-2520-1A01-783783827538}"/>
              </a:ext>
            </a:extLst>
          </p:cNvPr>
          <p:cNvPicPr>
            <a:picLocks noChangeAspect="1"/>
          </p:cNvPicPr>
          <p:nvPr/>
        </p:nvPicPr>
        <p:blipFill>
          <a:blip r:embed="rId62" cstate="email">
            <a:extLst>
              <a:ext uri="{28A0092B-C50C-407E-A947-70E740481C1C}">
                <a14:useLocalDpi xmlns:a14="http://schemas.microsoft.com/office/drawing/2010/main"/>
              </a:ext>
            </a:extLst>
          </a:blip>
          <a:stretch>
            <a:fillRect/>
          </a:stretch>
        </p:blipFill>
        <p:spPr>
          <a:xfrm>
            <a:off x="22535630" y="3062032"/>
            <a:ext cx="1032143" cy="2184407"/>
          </a:xfrm>
          <a:prstGeom prst="rect">
            <a:avLst/>
          </a:prstGeom>
          <a:ln w="12700">
            <a:miter lim="400000"/>
          </a:ln>
        </p:spPr>
      </p:pic>
      <p:pic>
        <p:nvPicPr>
          <p:cNvPr id="13" name="Image" descr="Image">
            <a:extLst>
              <a:ext uri="{FF2B5EF4-FFF2-40B4-BE49-F238E27FC236}">
                <a16:creationId xmlns:a16="http://schemas.microsoft.com/office/drawing/2014/main" id="{D012B7EF-9197-3181-56C4-C11AD4341E88}"/>
              </a:ext>
            </a:extLst>
          </p:cNvPr>
          <p:cNvPicPr>
            <a:picLocks noChangeAspect="1"/>
          </p:cNvPicPr>
          <p:nvPr/>
        </p:nvPicPr>
        <p:blipFill>
          <a:blip r:embed="rId63" cstate="email">
            <a:extLst>
              <a:ext uri="{28A0092B-C50C-407E-A947-70E740481C1C}">
                <a14:useLocalDpi xmlns:a14="http://schemas.microsoft.com/office/drawing/2010/main"/>
              </a:ext>
            </a:extLst>
          </a:blip>
          <a:stretch>
            <a:fillRect/>
          </a:stretch>
        </p:blipFill>
        <p:spPr>
          <a:xfrm>
            <a:off x="23072621" y="4312938"/>
            <a:ext cx="1233590" cy="2610745"/>
          </a:xfrm>
          <a:prstGeom prst="rect">
            <a:avLst/>
          </a:prstGeom>
          <a:ln w="12700">
            <a:miter lim="400000"/>
          </a:ln>
        </p:spPr>
      </p:pic>
      <p:pic>
        <p:nvPicPr>
          <p:cNvPr id="14" name="Image" descr="Image">
            <a:extLst>
              <a:ext uri="{FF2B5EF4-FFF2-40B4-BE49-F238E27FC236}">
                <a16:creationId xmlns:a16="http://schemas.microsoft.com/office/drawing/2014/main" id="{D2A99401-4DB3-1843-B76F-68B7E1444410}"/>
              </a:ext>
            </a:extLst>
          </p:cNvPr>
          <p:cNvPicPr>
            <a:picLocks noChangeAspect="1"/>
          </p:cNvPicPr>
          <p:nvPr/>
        </p:nvPicPr>
        <p:blipFill>
          <a:blip r:embed="rId64" cstate="email">
            <a:extLst>
              <a:ext uri="{28A0092B-C50C-407E-A947-70E740481C1C}">
                <a14:useLocalDpi xmlns:a14="http://schemas.microsoft.com/office/drawing/2010/main"/>
              </a:ext>
            </a:extLst>
          </a:blip>
          <a:srcRect/>
          <a:stretch>
            <a:fillRect/>
          </a:stretch>
        </p:blipFill>
        <p:spPr>
          <a:xfrm>
            <a:off x="20167696" y="5762968"/>
            <a:ext cx="4243661" cy="7974879"/>
          </a:xfrm>
          <a:prstGeom prst="rect">
            <a:avLst/>
          </a:prstGeom>
          <a:ln w="12700">
            <a:miter lim="400000"/>
          </a:ln>
        </p:spPr>
      </p:pic>
      <p:pic>
        <p:nvPicPr>
          <p:cNvPr id="15" name="Image" descr="Image">
            <a:extLst>
              <a:ext uri="{FF2B5EF4-FFF2-40B4-BE49-F238E27FC236}">
                <a16:creationId xmlns:a16="http://schemas.microsoft.com/office/drawing/2014/main" id="{490FB4B3-1BED-5A81-C2E7-15BCA96A1C11}"/>
              </a:ext>
            </a:extLst>
          </p:cNvPr>
          <p:cNvPicPr>
            <a:picLocks noChangeAspect="1"/>
          </p:cNvPicPr>
          <p:nvPr/>
        </p:nvPicPr>
        <p:blipFill>
          <a:blip r:embed="rId65" cstate="email">
            <a:extLst>
              <a:ext uri="{28A0092B-C50C-407E-A947-70E740481C1C}">
                <a14:useLocalDpi xmlns:a14="http://schemas.microsoft.com/office/drawing/2010/main"/>
              </a:ext>
            </a:extLst>
          </a:blip>
          <a:srcRect/>
          <a:stretch>
            <a:fillRect/>
          </a:stretch>
        </p:blipFill>
        <p:spPr>
          <a:xfrm>
            <a:off x="-34669" y="-1202"/>
            <a:ext cx="2512732" cy="5893210"/>
          </a:xfrm>
          <a:prstGeom prst="rect">
            <a:avLst/>
          </a:prstGeom>
          <a:ln w="12700">
            <a:miter lim="400000"/>
          </a:ln>
        </p:spPr>
      </p:pic>
      <p:sp>
        <p:nvSpPr>
          <p:cNvPr id="16" name="Slide Number">
            <a:extLst>
              <a:ext uri="{FF2B5EF4-FFF2-40B4-BE49-F238E27FC236}">
                <a16:creationId xmlns:a16="http://schemas.microsoft.com/office/drawing/2014/main" id="{BDF819B9-67D6-C642-C7CC-D9F1611CFA65}"/>
              </a:ext>
            </a:extLst>
          </p:cNvPr>
          <p:cNvSpPr txBox="1">
            <a:spLocks noGrp="1"/>
          </p:cNvSpPr>
          <p:nvPr>
            <p:ph type="sldNum" sz="quarter" idx="4"/>
          </p:nvPr>
        </p:nvSpPr>
        <p:spPr>
          <a:xfrm>
            <a:off x="11993392" y="13076008"/>
            <a:ext cx="384721" cy="379591"/>
          </a:xfrm>
          <a:prstGeom prst="rect">
            <a:avLst/>
          </a:prstGeom>
          <a:ln w="12700">
            <a:miter lim="400000"/>
          </a:ln>
        </p:spPr>
        <p:txBody>
          <a:bodyPr wrap="none" lIns="50800" tIns="50800" rIns="50800" bIns="50800" anchor="b">
            <a:spAutoFit/>
          </a:bodyPr>
          <a:lstStyle>
            <a:lvl1pPr algn="ctr" defTabSz="584200">
              <a:defRPr sz="1800" b="0" i="0">
                <a:solidFill>
                  <a:srgbClr val="000000"/>
                </a:solidFill>
                <a:latin typeface="Arial" panose="020B0604020202020204" pitchFamily="34" charset="0"/>
                <a:ea typeface="Arial" panose="020B0604020202020204" pitchFamily="34" charset="0"/>
                <a:cs typeface="Arial" panose="020B0604020202020204" pitchFamily="34" charset="0"/>
                <a:sym typeface="Neue Haas Grotesk Display Pro 45 Light"/>
              </a:defRPr>
            </a:lvl1pPr>
          </a:lstStyle>
          <a:p>
            <a:fld id="{86CB4B4D-7CA3-9044-876B-883B54F8677D}" type="slidenum">
              <a:rPr lang="en-CA" smtClean="0"/>
              <a:pPr/>
              <a:t>‹#›</a:t>
            </a:fld>
            <a:endParaRPr lang="en-CA" dirty="0"/>
          </a:p>
        </p:txBody>
      </p:sp>
      <p:pic>
        <p:nvPicPr>
          <p:cNvPr id="3" name="Picture 2" descr="Allyant Logo">
            <a:extLst>
              <a:ext uri="{FF2B5EF4-FFF2-40B4-BE49-F238E27FC236}">
                <a16:creationId xmlns:a16="http://schemas.microsoft.com/office/drawing/2014/main" id="{0445A2CA-B870-63A4-5F74-E5656548C5E2}"/>
              </a:ext>
            </a:extLst>
          </p:cNvPr>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18506757" y="939205"/>
            <a:ext cx="4565864" cy="1969259"/>
          </a:xfrm>
          <a:prstGeom prst="rect">
            <a:avLst/>
          </a:prstGeom>
        </p:spPr>
      </p:pic>
      <p:pic>
        <p:nvPicPr>
          <p:cNvPr id="2" name="Pattern_1.jpg" descr="Pattern_1.jpg">
            <a:extLst>
              <a:ext uri="{FF2B5EF4-FFF2-40B4-BE49-F238E27FC236}">
                <a16:creationId xmlns:a16="http://schemas.microsoft.com/office/drawing/2014/main" id="{81F9A61D-967E-8E32-F337-933AEA8D9719}"/>
              </a:ext>
            </a:extLst>
          </p:cNvPr>
          <p:cNvPicPr>
            <a:picLocks noChangeAspect="1"/>
          </p:cNvPicPr>
          <p:nvPr userDrawn="1"/>
        </p:nvPicPr>
        <p:blipFill>
          <a:blip r:embed="rId60" cstate="email">
            <a:extLst>
              <a:ext uri="{28A0092B-C50C-407E-A947-70E740481C1C}">
                <a14:useLocalDpi xmlns:a14="http://schemas.microsoft.com/office/drawing/2010/main"/>
              </a:ext>
            </a:extLst>
          </a:blip>
          <a:srcRect/>
          <a:stretch>
            <a:fillRect/>
          </a:stretch>
        </p:blipFill>
        <p:spPr>
          <a:xfrm>
            <a:off x="-54927" y="-58335"/>
            <a:ext cx="24493855" cy="13832670"/>
          </a:xfrm>
          <a:prstGeom prst="rect">
            <a:avLst/>
          </a:prstGeom>
          <a:ln w="12700">
            <a:miter lim="400000"/>
          </a:ln>
        </p:spPr>
      </p:pic>
      <p:pic>
        <p:nvPicPr>
          <p:cNvPr id="4" name="Image" descr="Image">
            <a:extLst>
              <a:ext uri="{FF2B5EF4-FFF2-40B4-BE49-F238E27FC236}">
                <a16:creationId xmlns:a16="http://schemas.microsoft.com/office/drawing/2014/main" id="{ACDFEEAB-A0D1-EB15-1900-D8B12F5B889F}"/>
              </a:ext>
            </a:extLst>
          </p:cNvPr>
          <p:cNvPicPr>
            <a:picLocks noChangeAspect="1"/>
          </p:cNvPicPr>
          <p:nvPr userDrawn="1"/>
        </p:nvPicPr>
        <p:blipFill>
          <a:blip r:embed="rId61" cstate="email">
            <a:extLst>
              <a:ext uri="{28A0092B-C50C-407E-A947-70E740481C1C}">
                <a14:useLocalDpi xmlns:a14="http://schemas.microsoft.com/office/drawing/2010/main"/>
              </a:ext>
            </a:extLst>
          </a:blip>
          <a:stretch>
            <a:fillRect/>
          </a:stretch>
        </p:blipFill>
        <p:spPr>
          <a:xfrm>
            <a:off x="23874973" y="1943663"/>
            <a:ext cx="777378" cy="1645224"/>
          </a:xfrm>
          <a:prstGeom prst="rect">
            <a:avLst/>
          </a:prstGeom>
          <a:ln w="12700">
            <a:miter lim="400000"/>
          </a:ln>
        </p:spPr>
      </p:pic>
      <p:pic>
        <p:nvPicPr>
          <p:cNvPr id="5" name="Image" descr="Image">
            <a:extLst>
              <a:ext uri="{FF2B5EF4-FFF2-40B4-BE49-F238E27FC236}">
                <a16:creationId xmlns:a16="http://schemas.microsoft.com/office/drawing/2014/main" id="{3A0299D8-A601-0A73-285C-23ECABCE67A6}"/>
              </a:ext>
            </a:extLst>
          </p:cNvPr>
          <p:cNvPicPr>
            <a:picLocks noChangeAspect="1"/>
          </p:cNvPicPr>
          <p:nvPr userDrawn="1"/>
        </p:nvPicPr>
        <p:blipFill>
          <a:blip r:embed="rId62" cstate="email">
            <a:extLst>
              <a:ext uri="{28A0092B-C50C-407E-A947-70E740481C1C}">
                <a14:useLocalDpi xmlns:a14="http://schemas.microsoft.com/office/drawing/2010/main"/>
              </a:ext>
            </a:extLst>
          </a:blip>
          <a:stretch>
            <a:fillRect/>
          </a:stretch>
        </p:blipFill>
        <p:spPr>
          <a:xfrm>
            <a:off x="22535630" y="3062032"/>
            <a:ext cx="1032143" cy="2184407"/>
          </a:xfrm>
          <a:prstGeom prst="rect">
            <a:avLst/>
          </a:prstGeom>
          <a:ln w="12700">
            <a:miter lim="400000"/>
          </a:ln>
        </p:spPr>
      </p:pic>
      <p:pic>
        <p:nvPicPr>
          <p:cNvPr id="6" name="Image" descr="Image">
            <a:extLst>
              <a:ext uri="{FF2B5EF4-FFF2-40B4-BE49-F238E27FC236}">
                <a16:creationId xmlns:a16="http://schemas.microsoft.com/office/drawing/2014/main" id="{CFEA5C90-0545-27AC-9F3D-FBE790B7C56E}"/>
              </a:ext>
            </a:extLst>
          </p:cNvPr>
          <p:cNvPicPr>
            <a:picLocks noChangeAspect="1"/>
          </p:cNvPicPr>
          <p:nvPr userDrawn="1"/>
        </p:nvPicPr>
        <p:blipFill>
          <a:blip r:embed="rId63" cstate="email">
            <a:extLst>
              <a:ext uri="{28A0092B-C50C-407E-A947-70E740481C1C}">
                <a14:useLocalDpi xmlns:a14="http://schemas.microsoft.com/office/drawing/2010/main"/>
              </a:ext>
            </a:extLst>
          </a:blip>
          <a:stretch>
            <a:fillRect/>
          </a:stretch>
        </p:blipFill>
        <p:spPr>
          <a:xfrm>
            <a:off x="23072621" y="4312938"/>
            <a:ext cx="1233590" cy="2610745"/>
          </a:xfrm>
          <a:prstGeom prst="rect">
            <a:avLst/>
          </a:prstGeom>
          <a:ln w="12700">
            <a:miter lim="400000"/>
          </a:ln>
        </p:spPr>
      </p:pic>
      <p:pic>
        <p:nvPicPr>
          <p:cNvPr id="7" name="Image" descr="Image">
            <a:extLst>
              <a:ext uri="{FF2B5EF4-FFF2-40B4-BE49-F238E27FC236}">
                <a16:creationId xmlns:a16="http://schemas.microsoft.com/office/drawing/2014/main" id="{2F1FF89D-A7B3-28F9-4252-87E0719BC6CF}"/>
              </a:ext>
            </a:extLst>
          </p:cNvPr>
          <p:cNvPicPr>
            <a:picLocks noChangeAspect="1"/>
          </p:cNvPicPr>
          <p:nvPr userDrawn="1"/>
        </p:nvPicPr>
        <p:blipFill>
          <a:blip r:embed="rId64" cstate="email">
            <a:extLst>
              <a:ext uri="{28A0092B-C50C-407E-A947-70E740481C1C}">
                <a14:useLocalDpi xmlns:a14="http://schemas.microsoft.com/office/drawing/2010/main"/>
              </a:ext>
            </a:extLst>
          </a:blip>
          <a:srcRect/>
          <a:stretch>
            <a:fillRect/>
          </a:stretch>
        </p:blipFill>
        <p:spPr>
          <a:xfrm>
            <a:off x="20167696" y="5762968"/>
            <a:ext cx="4243661" cy="7974879"/>
          </a:xfrm>
          <a:prstGeom prst="rect">
            <a:avLst/>
          </a:prstGeom>
          <a:ln w="12700">
            <a:miter lim="400000"/>
          </a:ln>
        </p:spPr>
      </p:pic>
      <p:pic>
        <p:nvPicPr>
          <p:cNvPr id="8" name="Image" descr="Image">
            <a:extLst>
              <a:ext uri="{FF2B5EF4-FFF2-40B4-BE49-F238E27FC236}">
                <a16:creationId xmlns:a16="http://schemas.microsoft.com/office/drawing/2014/main" id="{924A9D4C-531B-06BB-46BC-12CFEC991708}"/>
              </a:ext>
            </a:extLst>
          </p:cNvPr>
          <p:cNvPicPr>
            <a:picLocks noChangeAspect="1"/>
          </p:cNvPicPr>
          <p:nvPr userDrawn="1"/>
        </p:nvPicPr>
        <p:blipFill>
          <a:blip r:embed="rId65" cstate="email">
            <a:extLst>
              <a:ext uri="{28A0092B-C50C-407E-A947-70E740481C1C}">
                <a14:useLocalDpi xmlns:a14="http://schemas.microsoft.com/office/drawing/2010/main"/>
              </a:ext>
            </a:extLst>
          </a:blip>
          <a:srcRect/>
          <a:stretch>
            <a:fillRect/>
          </a:stretch>
        </p:blipFill>
        <p:spPr>
          <a:xfrm>
            <a:off x="-34669" y="-1202"/>
            <a:ext cx="2512732" cy="5893210"/>
          </a:xfrm>
          <a:prstGeom prst="rect">
            <a:avLst/>
          </a:prstGeom>
          <a:ln w="12700">
            <a:miter lim="400000"/>
          </a:ln>
        </p:spPr>
      </p:pic>
      <p:pic>
        <p:nvPicPr>
          <p:cNvPr id="10" name="Picture 9" descr="Allyant Logo">
            <a:extLst>
              <a:ext uri="{FF2B5EF4-FFF2-40B4-BE49-F238E27FC236}">
                <a16:creationId xmlns:a16="http://schemas.microsoft.com/office/drawing/2014/main" id="{EE937DEC-B12E-0DE1-4856-30BC3FD878DD}"/>
              </a:ext>
            </a:extLst>
          </p:cNvPr>
          <p:cNvPicPr>
            <a:picLocks noChangeAspect="1"/>
          </p:cNvPicPr>
          <p:nvPr userDrawn="1"/>
        </p:nvPicPr>
        <p:blipFill>
          <a:blip r:embed="rId66" cstate="print">
            <a:extLst>
              <a:ext uri="{28A0092B-C50C-407E-A947-70E740481C1C}">
                <a14:useLocalDpi xmlns:a14="http://schemas.microsoft.com/office/drawing/2010/main" val="0"/>
              </a:ext>
            </a:extLst>
          </a:blip>
          <a:stretch>
            <a:fillRect/>
          </a:stretch>
        </p:blipFill>
        <p:spPr>
          <a:xfrm>
            <a:off x="18506757" y="939205"/>
            <a:ext cx="4565864" cy="1969259"/>
          </a:xfrm>
          <a:prstGeom prst="rect">
            <a:avLst/>
          </a:prstGeom>
        </p:spPr>
      </p:pic>
    </p:spTree>
    <p:extLst>
      <p:ext uri="{BB962C8B-B14F-4D97-AF65-F5344CB8AC3E}">
        <p14:creationId xmlns:p14="http://schemas.microsoft.com/office/powerpoint/2010/main" val="311261891"/>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3" r:id="rId3"/>
    <p:sldLayoutId id="2147483694" r:id="rId4"/>
    <p:sldLayoutId id="2147483695"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653" r:id="rId28"/>
    <p:sldLayoutId id="2147483687" r:id="rId29"/>
    <p:sldLayoutId id="2147483686" r:id="rId30"/>
    <p:sldLayoutId id="2147483684" r:id="rId31"/>
    <p:sldLayoutId id="2147483688" r:id="rId32"/>
    <p:sldLayoutId id="2147483654" r:id="rId33"/>
    <p:sldLayoutId id="2147483681" r:id="rId34"/>
    <p:sldLayoutId id="2147483685" r:id="rId35"/>
    <p:sldLayoutId id="2147483682" r:id="rId36"/>
    <p:sldLayoutId id="2147483683" r:id="rId37"/>
    <p:sldLayoutId id="2147483655" r:id="rId38"/>
    <p:sldLayoutId id="2147483656" r:id="rId39"/>
    <p:sldLayoutId id="2147483659" r:id="rId40"/>
    <p:sldLayoutId id="2147483660" r:id="rId41"/>
    <p:sldLayoutId id="2147483661" r:id="rId42"/>
    <p:sldLayoutId id="2147483662" r:id="rId43"/>
    <p:sldLayoutId id="2147483667" r:id="rId44"/>
    <p:sldLayoutId id="2147483668" r:id="rId45"/>
    <p:sldLayoutId id="2147483669" r:id="rId46"/>
    <p:sldLayoutId id="2147483670" r:id="rId47"/>
    <p:sldLayoutId id="2147483671" r:id="rId48"/>
    <p:sldLayoutId id="2147483672" r:id="rId49"/>
    <p:sldLayoutId id="2147483673" r:id="rId50"/>
    <p:sldLayoutId id="2147483674" r:id="rId51"/>
    <p:sldLayoutId id="2147483675" r:id="rId52"/>
    <p:sldLayoutId id="2147483676" r:id="rId53"/>
    <p:sldLayoutId id="2147483677" r:id="rId54"/>
    <p:sldLayoutId id="2147483678" r:id="rId55"/>
    <p:sldLayoutId id="2147483679" r:id="rId56"/>
    <p:sldLayoutId id="2147483720" r:id="rId57"/>
    <p:sldLayoutId id="2147483721" r:id="rId58"/>
  </p:sldLayoutIdLst>
  <p:transition spd="med"/>
  <p:txStyles>
    <p:titleStyle>
      <a:lvl1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1pPr>
      <a:lvl2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2pPr>
      <a:lvl3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3pPr>
      <a:lvl4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4pPr>
      <a:lvl5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5pPr>
      <a:lvl6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6pPr>
      <a:lvl7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7pPr>
      <a:lvl8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8pPr>
      <a:lvl9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n-lt"/>
          <a:ea typeface="+mn-ea"/>
          <a:cs typeface="+mn-cs"/>
          <a:sym typeface="Arial"/>
        </a:defRPr>
      </a:lvl9pPr>
    </p:titleStyle>
    <p:bodyStyle>
      <a:lvl1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1pPr>
      <a:lvl2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2pPr>
      <a:lvl3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3pPr>
      <a:lvl4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4pPr>
      <a:lvl5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5pPr>
      <a:lvl6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6pPr>
      <a:lvl7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7pPr>
      <a:lvl8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8pPr>
      <a:lvl9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n-lt"/>
          <a:ea typeface="+mn-ea"/>
          <a:cs typeface="+mn-cs"/>
          <a:sym typeface="Arial"/>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Arial"/>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58.xml"/><Relationship Id="rId5" Type="http://schemas.openxmlformats.org/officeDocument/2006/relationships/image" Target="cid:image001.jpg@01DC15D6.B5682C00" TargetMode="External"/><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F3DA4B-2FB3-D3FB-F9EC-44AE536C1FA3}"/>
              </a:ext>
            </a:extLst>
          </p:cNvPr>
          <p:cNvSpPr>
            <a:spLocks noGrp="1"/>
          </p:cNvSpPr>
          <p:nvPr>
            <p:ph type="title"/>
          </p:nvPr>
        </p:nvSpPr>
        <p:spPr>
          <a:xfrm>
            <a:off x="1802161" y="5700409"/>
            <a:ext cx="20774526" cy="2665378"/>
          </a:xfrm>
        </p:spPr>
        <p:txBody>
          <a:bodyPr lIns="91440" tIns="45720" rIns="91440" bIns="45720" anchor="t"/>
          <a:lstStyle/>
          <a:p>
            <a:pPr algn="ctr"/>
            <a:r>
              <a:rPr lang="en-US" sz="9600" noProof="0" dirty="0"/>
              <a:t>PowerPoint Accessibility Demo</a:t>
            </a:r>
            <a:br>
              <a:rPr lang="en-US" sz="9600" noProof="0" dirty="0"/>
            </a:br>
            <a:r>
              <a:rPr lang="en-US" sz="9600" noProof="0" dirty="0">
                <a:sym typeface="Avenir"/>
              </a:rPr>
              <a:t> </a:t>
            </a:r>
            <a:endParaRPr lang="en-US" sz="9600" noProof="0" dirty="0"/>
          </a:p>
        </p:txBody>
      </p:sp>
    </p:spTree>
    <p:extLst>
      <p:ext uri="{BB962C8B-B14F-4D97-AF65-F5344CB8AC3E}">
        <p14:creationId xmlns:p14="http://schemas.microsoft.com/office/powerpoint/2010/main" val="417266283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ABCF3-B5C9-ACDE-4C6F-4A93AC21EB1C}"/>
              </a:ext>
            </a:extLst>
          </p:cNvPr>
          <p:cNvSpPr>
            <a:spLocks noGrp="1"/>
          </p:cNvSpPr>
          <p:nvPr>
            <p:ph type="title" idx="4294967295"/>
          </p:nvPr>
        </p:nvSpPr>
        <p:spPr>
          <a:xfrm>
            <a:off x="1390650" y="1870364"/>
            <a:ext cx="21031200" cy="1246909"/>
          </a:xfrm>
          <a:prstGeom prst="rect">
            <a:avLst/>
          </a:prstGeom>
        </p:spPr>
        <p:txBody>
          <a:bodyPr/>
          <a:lstStyle/>
          <a:p>
            <a:r>
              <a:rPr lang="en-US" sz="8800" dirty="0">
                <a:solidFill>
                  <a:schemeClr val="bg1">
                    <a:lumMod val="75000"/>
                  </a:schemeClr>
                </a:solidFill>
                <a:latin typeface="Aptos" panose="020B0004020202020204" pitchFamily="34" charset="0"/>
              </a:rPr>
              <a:t>Agenda</a:t>
            </a:r>
          </a:p>
        </p:txBody>
      </p:sp>
      <p:sp>
        <p:nvSpPr>
          <p:cNvPr id="6" name="Rectangle 1">
            <a:extLst>
              <a:ext uri="{FF2B5EF4-FFF2-40B4-BE49-F238E27FC236}">
                <a16:creationId xmlns:a16="http://schemas.microsoft.com/office/drawing/2014/main" id="{1EB019B2-244C-E3F2-5B73-BEC6E3E04EA6}"/>
              </a:ext>
            </a:extLst>
          </p:cNvPr>
          <p:cNvSpPr/>
          <p:nvPr/>
        </p:nvSpPr>
        <p:spPr>
          <a:xfrm>
            <a:off x="1385406" y="3438048"/>
            <a:ext cx="19154658" cy="5088573"/>
          </a:xfrm>
          <a:prstGeom prst="rect">
            <a:avLst/>
          </a:prstGeom>
          <a:solidFill>
            <a:srgbClr val="FFFFF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685800" indent="-685800">
              <a:buFont typeface="Calibri"/>
              <a:buChar char="-"/>
            </a:pPr>
            <a:r>
              <a:rPr lang="en-US" sz="5400" noProof="0" dirty="0">
                <a:latin typeface="Aptos" panose="020B0004020202020204" pitchFamily="34" charset="0"/>
              </a:rPr>
              <a:t>Document Properties</a:t>
            </a:r>
          </a:p>
          <a:p>
            <a:pPr marL="685800" lvl="1" indent="-685800">
              <a:buFont typeface="Calibri"/>
              <a:buChar char="-"/>
            </a:pPr>
            <a:r>
              <a:rPr lang="en-US" sz="5400" noProof="0" dirty="0">
                <a:latin typeface="Aptos" panose="020B0004020202020204" pitchFamily="34" charset="0"/>
              </a:rPr>
              <a:t>Document Structure</a:t>
            </a:r>
          </a:p>
          <a:p>
            <a:pPr marL="685800" lvl="1" indent="-685800">
              <a:buFont typeface="Calibri"/>
              <a:buChar char="-"/>
            </a:pPr>
            <a:r>
              <a:rPr lang="en-US" sz="5400" noProof="0" dirty="0">
                <a:latin typeface="Aptos" panose="020B0004020202020204" pitchFamily="34" charset="0"/>
              </a:rPr>
              <a:t>Images</a:t>
            </a:r>
          </a:p>
          <a:p>
            <a:pPr marL="685800" lvl="1" indent="-685800">
              <a:buFont typeface="Calibri"/>
              <a:buChar char="-"/>
            </a:pPr>
            <a:r>
              <a:rPr lang="en-US" sz="5400" noProof="0" dirty="0">
                <a:latin typeface="Aptos" panose="020B0004020202020204" pitchFamily="34" charset="0"/>
              </a:rPr>
              <a:t>Links</a:t>
            </a:r>
          </a:p>
          <a:p>
            <a:pPr marL="685800" lvl="1" indent="-685800">
              <a:buFont typeface="Calibri"/>
              <a:buChar char="-"/>
            </a:pPr>
            <a:r>
              <a:rPr lang="en-US" sz="5400" noProof="0" dirty="0">
                <a:latin typeface="Aptos" panose="020B0004020202020204" pitchFamily="34" charset="0"/>
              </a:rPr>
              <a:t>Tables</a:t>
            </a:r>
          </a:p>
          <a:p>
            <a:pPr marL="685800" lvl="1" indent="-685800">
              <a:buFont typeface="Calibri"/>
              <a:buChar char="-"/>
            </a:pPr>
            <a:r>
              <a:rPr lang="en-US" sz="5400" dirty="0">
                <a:latin typeface="Aptos" panose="020B0004020202020204" pitchFamily="34" charset="0"/>
              </a:rPr>
              <a:t>Check </a:t>
            </a:r>
            <a:r>
              <a:rPr lang="en-US" sz="5400" noProof="0" dirty="0">
                <a:latin typeface="Aptos" panose="020B0004020202020204" pitchFamily="34" charset="0"/>
              </a:rPr>
              <a:t>Accessibility Tool</a:t>
            </a:r>
          </a:p>
        </p:txBody>
      </p:sp>
    </p:spTree>
    <p:extLst>
      <p:ext uri="{BB962C8B-B14F-4D97-AF65-F5344CB8AC3E}">
        <p14:creationId xmlns:p14="http://schemas.microsoft.com/office/powerpoint/2010/main" val="323333490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7AC5-73FC-04B3-B632-B9BC9673CD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2C81315-C384-6A18-E75B-F31DD2119426}"/>
              </a:ext>
            </a:extLst>
          </p:cNvPr>
          <p:cNvSpPr>
            <a:spLocks noGrp="1"/>
          </p:cNvSpPr>
          <p:nvPr>
            <p:ph type="title" idx="4294967295"/>
          </p:nvPr>
        </p:nvSpPr>
        <p:spPr>
          <a:xfrm>
            <a:off x="1385406" y="1854200"/>
            <a:ext cx="21031200" cy="1282411"/>
          </a:xfrm>
          <a:prstGeom prst="rect">
            <a:avLst/>
          </a:prstGeom>
        </p:spPr>
        <p:txBody>
          <a:bodyPr/>
          <a:lstStyle/>
          <a:p>
            <a:r>
              <a:rPr lang="en-US" sz="8800" spc="180" dirty="0">
                <a:solidFill>
                  <a:schemeClr val="bg1">
                    <a:lumMod val="75000"/>
                  </a:schemeClr>
                </a:solidFill>
                <a:latin typeface="Aptos" panose="020B0004020202020204" pitchFamily="34" charset="0"/>
                <a:ea typeface="NeueHaasDisplay-Light"/>
                <a:cs typeface="NeueHaasDisplay-Light"/>
                <a:sym typeface="NeueHaasDisplay-Light"/>
              </a:rPr>
              <a:t>Document</a:t>
            </a:r>
            <a:r>
              <a:rPr lang="en-US" sz="8800" dirty="0">
                <a:latin typeface="Aptos" panose="020B0004020202020204" pitchFamily="34" charset="0"/>
              </a:rPr>
              <a:t> </a:t>
            </a:r>
            <a:r>
              <a:rPr lang="en-US" sz="8800" spc="180" dirty="0">
                <a:solidFill>
                  <a:schemeClr val="bg1">
                    <a:lumMod val="75000"/>
                  </a:schemeClr>
                </a:solidFill>
                <a:latin typeface="Aptos" panose="020B0004020202020204" pitchFamily="34" charset="0"/>
                <a:ea typeface="NeueHaasDisplay-Light"/>
                <a:cs typeface="NeueHaasDisplay-Light"/>
              </a:rPr>
              <a:t>Properties</a:t>
            </a:r>
          </a:p>
        </p:txBody>
      </p:sp>
      <p:sp>
        <p:nvSpPr>
          <p:cNvPr id="6" name="Rectangle 1">
            <a:extLst>
              <a:ext uri="{FF2B5EF4-FFF2-40B4-BE49-F238E27FC236}">
                <a16:creationId xmlns:a16="http://schemas.microsoft.com/office/drawing/2014/main" id="{E0C4D69A-3FB5-6E87-FEA9-08988BA30FD0}"/>
              </a:ext>
            </a:extLst>
          </p:cNvPr>
          <p:cNvSpPr>
            <a:spLocks/>
          </p:cNvSpPr>
          <p:nvPr/>
        </p:nvSpPr>
        <p:spPr>
          <a:xfrm>
            <a:off x="1385406" y="3438047"/>
            <a:ext cx="19154658" cy="4334520"/>
          </a:xfrm>
          <a:prstGeom prst="rect">
            <a:avLst/>
          </a:prstGeom>
          <a:solidFill>
            <a:srgbClr val="FFFFF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685800" indent="-685800">
              <a:buFont typeface="Calibri"/>
              <a:buChar char="-"/>
            </a:pPr>
            <a:r>
              <a:rPr lang="en-US" noProof="0" dirty="0">
                <a:latin typeface="Aptos" panose="020B0004020202020204" pitchFamily="34" charset="0"/>
              </a:rPr>
              <a:t>Environment Setup</a:t>
            </a:r>
          </a:p>
          <a:p>
            <a:pPr marL="685800" lvl="1" indent="-685800">
              <a:buFont typeface="Calibri"/>
              <a:buChar char="-"/>
            </a:pPr>
            <a:r>
              <a:rPr lang="en-US" noProof="0" dirty="0">
                <a:latin typeface="Aptos" panose="020B0004020202020204" pitchFamily="34" charset="0"/>
              </a:rPr>
              <a:t>Document Title</a:t>
            </a:r>
          </a:p>
          <a:p>
            <a:pPr marL="685800" lvl="1" indent="-685800">
              <a:buFont typeface="Calibri"/>
              <a:buChar char="-"/>
            </a:pPr>
            <a:r>
              <a:rPr lang="en-US" noProof="0" dirty="0">
                <a:latin typeface="Aptos" panose="020B0004020202020204" pitchFamily="34" charset="0"/>
              </a:rPr>
              <a:t>Language</a:t>
            </a:r>
          </a:p>
          <a:p>
            <a:pPr marL="685800" lvl="1" indent="-685800">
              <a:buFont typeface="Calibri"/>
              <a:buChar char="-"/>
            </a:pPr>
            <a:r>
              <a:rPr lang="en-US" dirty="0">
                <a:latin typeface="Aptos" panose="020B0004020202020204" pitchFamily="34" charset="0"/>
              </a:rPr>
              <a:t>Built-in Styles (Design)</a:t>
            </a:r>
          </a:p>
          <a:p>
            <a:pPr marL="685800" lvl="1" indent="-685800">
              <a:buFont typeface="Calibri"/>
              <a:buChar char="-"/>
            </a:pPr>
            <a:r>
              <a:rPr lang="en-US" dirty="0">
                <a:latin typeface="Aptos" panose="020B0004020202020204" pitchFamily="34" charset="0"/>
              </a:rPr>
              <a:t>Color Contrast</a:t>
            </a:r>
            <a:endParaRPr lang="en-US" noProof="0" dirty="0">
              <a:latin typeface="Aptos" panose="020B0004020202020204" pitchFamily="34" charset="0"/>
            </a:endParaRPr>
          </a:p>
        </p:txBody>
      </p:sp>
    </p:spTree>
    <p:extLst>
      <p:ext uri="{BB962C8B-B14F-4D97-AF65-F5344CB8AC3E}">
        <p14:creationId xmlns:p14="http://schemas.microsoft.com/office/powerpoint/2010/main" val="303501328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366D-E760-ACEE-314E-D9C7C327A6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D25708-7B6B-18A2-AC25-35A9A520074B}"/>
              </a:ext>
            </a:extLst>
          </p:cNvPr>
          <p:cNvSpPr>
            <a:spLocks noGrp="1"/>
          </p:cNvSpPr>
          <p:nvPr>
            <p:ph type="title" idx="4294967295"/>
          </p:nvPr>
        </p:nvSpPr>
        <p:spPr>
          <a:xfrm>
            <a:off x="1385406" y="1854200"/>
            <a:ext cx="21031200" cy="1263073"/>
          </a:xfrm>
          <a:prstGeom prst="rect">
            <a:avLst/>
          </a:prstGeom>
        </p:spPr>
        <p:txBody>
          <a:bodyPr/>
          <a:lstStyle/>
          <a:p>
            <a:pPr rtl="0" fontAlgn="auto" latinLnBrk="0" hangingPunct="0"/>
            <a:r>
              <a:rPr lang="en-US" sz="8800" i="0" spc="180" baseline="0" noProof="0" dirty="0">
                <a:ln>
                  <a:noFill/>
                </a:ln>
                <a:solidFill>
                  <a:srgbClr val="4411BB"/>
                </a:solidFill>
                <a:effectLst/>
                <a:latin typeface="Aptos" panose="020B0004020202020204" pitchFamily="34" charset="0"/>
                <a:ea typeface="NeueHaasDisplay-Light"/>
                <a:cs typeface="NeueHaasDisplay-Light"/>
              </a:rPr>
              <a:t>Document</a:t>
            </a:r>
            <a:r>
              <a:rPr lang="en-US" sz="8800" i="0" spc="0" baseline="0" noProof="0" dirty="0">
                <a:ln>
                  <a:noFill/>
                </a:ln>
                <a:solidFill>
                  <a:srgbClr val="0A234B"/>
                </a:solidFill>
                <a:effectLst/>
                <a:latin typeface="Aptos" panose="020B0004020202020204" pitchFamily="34" charset="0"/>
                <a:ea typeface="Arial" panose="020B0604020202020204" pitchFamily="34" charset="0"/>
                <a:cs typeface="Arial" panose="020B0604020202020204" pitchFamily="34" charset="0"/>
              </a:rPr>
              <a:t> </a:t>
            </a:r>
            <a:r>
              <a:rPr lang="en-US" sz="8800" spc="180" noProof="0" dirty="0">
                <a:solidFill>
                  <a:srgbClr val="4411BB"/>
                </a:solidFill>
                <a:latin typeface="Aptos" panose="020B0004020202020204" pitchFamily="34" charset="0"/>
                <a:ea typeface="Arial" panose="020B0604020202020204" pitchFamily="34" charset="0"/>
                <a:cs typeface="Arial" panose="020B0604020202020204" pitchFamily="34" charset="0"/>
              </a:rPr>
              <a:t>Structure and Styles</a:t>
            </a:r>
            <a:endParaRPr lang="en-US" noProof="0" dirty="0">
              <a:effectLst/>
            </a:endParaRPr>
          </a:p>
        </p:txBody>
      </p:sp>
      <p:sp>
        <p:nvSpPr>
          <p:cNvPr id="6" name="Rectangle 1">
            <a:extLst>
              <a:ext uri="{FF2B5EF4-FFF2-40B4-BE49-F238E27FC236}">
                <a16:creationId xmlns:a16="http://schemas.microsoft.com/office/drawing/2014/main" id="{0331B0BC-8357-211E-736B-9683EE74A074}"/>
              </a:ext>
            </a:extLst>
          </p:cNvPr>
          <p:cNvSpPr/>
          <p:nvPr/>
        </p:nvSpPr>
        <p:spPr>
          <a:xfrm>
            <a:off x="1385406" y="3433385"/>
            <a:ext cx="19154658" cy="1795363"/>
          </a:xfrm>
          <a:prstGeom prst="rect">
            <a:avLst/>
          </a:prstGeom>
          <a:solidFill>
            <a:srgbClr val="FFFFF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685800" indent="-685800">
              <a:buFont typeface="Calibri"/>
              <a:buChar char="-"/>
            </a:pPr>
            <a:r>
              <a:rPr lang="en-US" noProof="0" dirty="0">
                <a:latin typeface="Aptos" panose="020B0004020202020204" pitchFamily="34" charset="0"/>
              </a:rPr>
              <a:t>Headings</a:t>
            </a:r>
          </a:p>
          <a:p>
            <a:pPr marL="685800" indent="-685800">
              <a:buFont typeface="Calibri"/>
              <a:buChar char="-"/>
            </a:pPr>
            <a:r>
              <a:rPr lang="en-US" noProof="0">
                <a:latin typeface="Aptos" panose="020B0004020202020204" pitchFamily="34" charset="0"/>
              </a:rPr>
              <a:t>Lists</a:t>
            </a:r>
            <a:endParaRPr lang="en-US" noProof="0" dirty="0">
              <a:latin typeface="Aptos" panose="020B0004020202020204" pitchFamily="34" charset="0"/>
            </a:endParaRPr>
          </a:p>
        </p:txBody>
      </p:sp>
    </p:spTree>
    <p:extLst>
      <p:ext uri="{BB962C8B-B14F-4D97-AF65-F5344CB8AC3E}">
        <p14:creationId xmlns:p14="http://schemas.microsoft.com/office/powerpoint/2010/main" val="427886626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B2960-155C-6FA6-3D2A-5F72AE1227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6035355-AB8D-7604-3C7D-DC203A829508}"/>
              </a:ext>
            </a:extLst>
          </p:cNvPr>
          <p:cNvSpPr>
            <a:spLocks noGrp="1"/>
          </p:cNvSpPr>
          <p:nvPr>
            <p:ph type="title" idx="4294967295"/>
          </p:nvPr>
        </p:nvSpPr>
        <p:spPr>
          <a:xfrm>
            <a:off x="1390650" y="1854201"/>
            <a:ext cx="21031200" cy="1138382"/>
          </a:xfrm>
          <a:prstGeom prst="rect">
            <a:avLst/>
          </a:prstGeom>
        </p:spPr>
        <p:txBody>
          <a:bodyPr/>
          <a:lstStyle/>
          <a:p>
            <a:r>
              <a:rPr lang="en-US" sz="8800" dirty="0">
                <a:solidFill>
                  <a:schemeClr val="bg1">
                    <a:lumMod val="75000"/>
                  </a:schemeClr>
                </a:solidFill>
                <a:latin typeface="Aptos" panose="020B0004020202020204" pitchFamily="34" charset="0"/>
              </a:rPr>
              <a:t>Images</a:t>
            </a:r>
          </a:p>
        </p:txBody>
      </p:sp>
      <p:pic>
        <p:nvPicPr>
          <p:cNvPr id="2" name="Picture 1">
            <a:extLst>
              <a:ext uri="{FF2B5EF4-FFF2-40B4-BE49-F238E27FC236}">
                <a16:creationId xmlns:a16="http://schemas.microsoft.com/office/drawing/2014/main" id="{4C5B761E-AF8A-CD2C-1429-49A9BD3559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0650" y="3402012"/>
            <a:ext cx="9154133" cy="6102755"/>
          </a:xfrm>
          <a:prstGeom prst="rect">
            <a:avLst/>
          </a:prstGeom>
        </p:spPr>
      </p:pic>
      <p:pic>
        <p:nvPicPr>
          <p:cNvPr id="3" name="Picture 2">
            <a:extLst>
              <a:ext uri="{FF2B5EF4-FFF2-40B4-BE49-F238E27FC236}">
                <a16:creationId xmlns:a16="http://schemas.microsoft.com/office/drawing/2014/main" id="{1DB28F5C-F58A-1392-2442-6BAF5341380D}"/>
              </a:ext>
            </a:extLst>
          </p:cNvPr>
          <p:cNvPicPr>
            <a:picLocks noChangeAspect="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11087735" y="3402013"/>
            <a:ext cx="8544838" cy="6102754"/>
          </a:xfrm>
          <a:prstGeom prst="rect">
            <a:avLst/>
          </a:prstGeom>
          <a:noFill/>
          <a:ln>
            <a:noFill/>
          </a:ln>
        </p:spPr>
      </p:pic>
    </p:spTree>
    <p:extLst>
      <p:ext uri="{BB962C8B-B14F-4D97-AF65-F5344CB8AC3E}">
        <p14:creationId xmlns:p14="http://schemas.microsoft.com/office/powerpoint/2010/main" val="39199245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F8BB6-42F6-FA3C-798F-4EA8E9286E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6CFB80-5355-5371-DFA1-5F0780850702}"/>
              </a:ext>
            </a:extLst>
          </p:cNvPr>
          <p:cNvSpPr>
            <a:spLocks noGrp="1"/>
          </p:cNvSpPr>
          <p:nvPr>
            <p:ph type="title" idx="4294967295"/>
          </p:nvPr>
        </p:nvSpPr>
        <p:spPr>
          <a:xfrm>
            <a:off x="1385406" y="1854201"/>
            <a:ext cx="21031200" cy="1117600"/>
          </a:xfrm>
          <a:prstGeom prst="rect">
            <a:avLst/>
          </a:prstGeom>
        </p:spPr>
        <p:txBody>
          <a:bodyPr/>
          <a:lstStyle/>
          <a:p>
            <a:r>
              <a:rPr lang="en-US" sz="8800" dirty="0">
                <a:solidFill>
                  <a:schemeClr val="bg1">
                    <a:lumMod val="75000"/>
                  </a:schemeClr>
                </a:solidFill>
                <a:latin typeface="Aptos" panose="020B0004020202020204" pitchFamily="34" charset="0"/>
              </a:rPr>
              <a:t>Links</a:t>
            </a:r>
          </a:p>
        </p:txBody>
      </p:sp>
      <p:sp>
        <p:nvSpPr>
          <p:cNvPr id="6" name="Rectangle 1">
            <a:extLst>
              <a:ext uri="{FF2B5EF4-FFF2-40B4-BE49-F238E27FC236}">
                <a16:creationId xmlns:a16="http://schemas.microsoft.com/office/drawing/2014/main" id="{DB3CB0B0-D66C-BC0D-1E05-6A9F6DBCF167}"/>
              </a:ext>
            </a:extLst>
          </p:cNvPr>
          <p:cNvSpPr/>
          <p:nvPr/>
        </p:nvSpPr>
        <p:spPr>
          <a:xfrm>
            <a:off x="1385406" y="3369866"/>
            <a:ext cx="19154658" cy="3488134"/>
          </a:xfrm>
          <a:prstGeom prst="rect">
            <a:avLst/>
          </a:prstGeom>
          <a:solidFill>
            <a:srgbClr val="FFFFF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noProof="0" dirty="0">
                <a:latin typeface="Aptos" panose="020B0004020202020204" pitchFamily="34" charset="0"/>
              </a:rPr>
              <a:t>Let’s browse the </a:t>
            </a:r>
            <a:r>
              <a:rPr lang="en-US" noProof="0" dirty="0">
                <a:latin typeface="Aptos" panose="020B0004020202020204" pitchFamily="34" charset="0"/>
                <a:hlinkClick r:id="rId3" tooltip="Opens in a New Window"/>
              </a:rPr>
              <a:t>http://www.google.com</a:t>
            </a:r>
            <a:r>
              <a:rPr lang="en-US" noProof="0" dirty="0">
                <a:latin typeface="Aptos" panose="020B0004020202020204" pitchFamily="34" charset="0"/>
              </a:rPr>
              <a:t> website to locate more information.</a:t>
            </a:r>
          </a:p>
          <a:p>
            <a:endParaRPr lang="en-US" dirty="0">
              <a:latin typeface="Aptos" panose="020B0004020202020204" pitchFamily="34" charset="0"/>
            </a:endParaRPr>
          </a:p>
          <a:p>
            <a:r>
              <a:rPr lang="en-US" noProof="0" dirty="0">
                <a:latin typeface="Aptos" panose="020B0004020202020204" pitchFamily="34" charset="0"/>
              </a:rPr>
              <a:t>Or you could go to the Bing website if you are desperate.</a:t>
            </a:r>
          </a:p>
        </p:txBody>
      </p:sp>
    </p:spTree>
    <p:extLst>
      <p:ext uri="{BB962C8B-B14F-4D97-AF65-F5344CB8AC3E}">
        <p14:creationId xmlns:p14="http://schemas.microsoft.com/office/powerpoint/2010/main" val="15599617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69F8D-C7AD-7E23-C82D-1344AB9211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8AADC7-86D5-FC93-B3B5-8A3B770E75C0}"/>
              </a:ext>
            </a:extLst>
          </p:cNvPr>
          <p:cNvSpPr>
            <a:spLocks noGrp="1"/>
          </p:cNvSpPr>
          <p:nvPr>
            <p:ph type="title" idx="4294967295"/>
          </p:nvPr>
        </p:nvSpPr>
        <p:spPr>
          <a:xfrm>
            <a:off x="1385406" y="1854201"/>
            <a:ext cx="21031200" cy="1304636"/>
          </a:xfrm>
          <a:prstGeom prst="rect">
            <a:avLst/>
          </a:prstGeom>
        </p:spPr>
        <p:txBody>
          <a:bodyPr/>
          <a:lstStyle/>
          <a:p>
            <a:r>
              <a:rPr lang="en-US" sz="8800" dirty="0">
                <a:solidFill>
                  <a:schemeClr val="bg1">
                    <a:lumMod val="75000"/>
                  </a:schemeClr>
                </a:solidFill>
                <a:latin typeface="Aptos" panose="020B0004020202020204" pitchFamily="34" charset="0"/>
              </a:rPr>
              <a:t>Tables</a:t>
            </a:r>
          </a:p>
        </p:txBody>
      </p:sp>
      <p:graphicFrame>
        <p:nvGraphicFramePr>
          <p:cNvPr id="2" name="Tabla 4" descr="Table for events">
            <a:extLst>
              <a:ext uri="{FF2B5EF4-FFF2-40B4-BE49-F238E27FC236}">
                <a16:creationId xmlns:a16="http://schemas.microsoft.com/office/drawing/2014/main" id="{7A61B387-8575-13B0-2197-0542C61776C0}"/>
              </a:ext>
            </a:extLst>
          </p:cNvPr>
          <p:cNvGraphicFramePr>
            <a:graphicFrameLocks noGrp="1"/>
          </p:cNvGraphicFramePr>
          <p:nvPr>
            <p:extLst>
              <p:ext uri="{D42A27DB-BD31-4B8C-83A1-F6EECF244321}">
                <p14:modId xmlns:p14="http://schemas.microsoft.com/office/powerpoint/2010/main" val="974846815"/>
              </p:ext>
            </p:extLst>
          </p:nvPr>
        </p:nvGraphicFramePr>
        <p:xfrm>
          <a:off x="1385406" y="3402012"/>
          <a:ext cx="20343627" cy="3854820"/>
        </p:xfrm>
        <a:graphic>
          <a:graphicData uri="http://schemas.openxmlformats.org/drawingml/2006/table">
            <a:tbl>
              <a:tblPr/>
              <a:tblGrid>
                <a:gridCol w="6781209">
                  <a:extLst>
                    <a:ext uri="{9D8B030D-6E8A-4147-A177-3AD203B41FA5}">
                      <a16:colId xmlns:a16="http://schemas.microsoft.com/office/drawing/2014/main" val="2877108088"/>
                    </a:ext>
                  </a:extLst>
                </a:gridCol>
                <a:gridCol w="6781209">
                  <a:extLst>
                    <a:ext uri="{9D8B030D-6E8A-4147-A177-3AD203B41FA5}">
                      <a16:colId xmlns:a16="http://schemas.microsoft.com/office/drawing/2014/main" val="19923629"/>
                    </a:ext>
                  </a:extLst>
                </a:gridCol>
                <a:gridCol w="6781209">
                  <a:extLst>
                    <a:ext uri="{9D8B030D-6E8A-4147-A177-3AD203B41FA5}">
                      <a16:colId xmlns:a16="http://schemas.microsoft.com/office/drawing/2014/main" val="2774372330"/>
                    </a:ext>
                  </a:extLst>
                </a:gridCol>
              </a:tblGrid>
              <a:tr h="963705">
                <a:tc>
                  <a:txBody>
                    <a:bodyPr/>
                    <a:lstStyle/>
                    <a:p>
                      <a:pPr fontAlgn="t">
                        <a:buNone/>
                      </a:pPr>
                      <a:r>
                        <a:rPr lang="en-US" sz="4400" b="1" noProof="0" dirty="0">
                          <a:solidFill>
                            <a:schemeClr val="tx1"/>
                          </a:solidFill>
                          <a:effectLst/>
                          <a:latin typeface="Aptos" panose="020B0004020202020204" pitchFamily="34" charset="0"/>
                        </a:rPr>
                        <a:t>Date</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005A6A"/>
                    </a:solidFill>
                  </a:tcPr>
                </a:tc>
                <a:tc>
                  <a:txBody>
                    <a:bodyPr/>
                    <a:lstStyle/>
                    <a:p>
                      <a:pPr fontAlgn="t">
                        <a:buNone/>
                      </a:pPr>
                      <a:r>
                        <a:rPr lang="en-US" sz="4400" b="1" noProof="0" dirty="0">
                          <a:solidFill>
                            <a:schemeClr val="tx1"/>
                          </a:solidFill>
                          <a:effectLst/>
                          <a:latin typeface="Aptos" panose="020B0004020202020204" pitchFamily="34" charset="0"/>
                        </a:rPr>
                        <a:t>Event</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005A6A"/>
                    </a:solidFill>
                  </a:tcPr>
                </a:tc>
                <a:tc>
                  <a:txBody>
                    <a:bodyPr/>
                    <a:lstStyle/>
                    <a:p>
                      <a:pPr fontAlgn="t">
                        <a:buNone/>
                      </a:pPr>
                      <a:r>
                        <a:rPr lang="en-US" sz="4400" b="1" noProof="0" dirty="0">
                          <a:solidFill>
                            <a:schemeClr val="tx1"/>
                          </a:solidFill>
                          <a:effectLst/>
                          <a:latin typeface="Aptos" panose="020B0004020202020204" pitchFamily="34" charset="0"/>
                        </a:rPr>
                        <a:t>Venue</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005A6A"/>
                    </a:solidFill>
                  </a:tcPr>
                </a:tc>
                <a:extLst>
                  <a:ext uri="{0D108BD9-81ED-4DB2-BD59-A6C34878D82A}">
                    <a16:rowId xmlns:a16="http://schemas.microsoft.com/office/drawing/2014/main" val="2385768645"/>
                  </a:ext>
                </a:extLst>
              </a:tr>
              <a:tr h="963705">
                <a:tc>
                  <a:txBody>
                    <a:bodyPr/>
                    <a:lstStyle/>
                    <a:p>
                      <a:pPr fontAlgn="t">
                        <a:buNone/>
                      </a:pPr>
                      <a:r>
                        <a:rPr lang="en-US" sz="4400" noProof="0" dirty="0">
                          <a:solidFill>
                            <a:schemeClr val="accent4"/>
                          </a:solidFill>
                          <a:effectLst/>
                          <a:latin typeface="Aptos" panose="020B0004020202020204" pitchFamily="34" charset="0"/>
                        </a:rPr>
                        <a:t>12 February</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FFFFFF"/>
                    </a:solidFill>
                  </a:tcPr>
                </a:tc>
                <a:tc>
                  <a:txBody>
                    <a:bodyPr/>
                    <a:lstStyle/>
                    <a:p>
                      <a:pPr fontAlgn="t">
                        <a:buNone/>
                      </a:pPr>
                      <a:r>
                        <a:rPr lang="en-US" sz="4400" noProof="0" dirty="0">
                          <a:solidFill>
                            <a:schemeClr val="accent3"/>
                          </a:solidFill>
                          <a:effectLst/>
                          <a:latin typeface="Aptos" panose="020B0004020202020204" pitchFamily="34" charset="0"/>
                        </a:rPr>
                        <a:t>Waltz with Strauss</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FFFFFF"/>
                    </a:solidFill>
                  </a:tcPr>
                </a:tc>
                <a:tc>
                  <a:txBody>
                    <a:bodyPr/>
                    <a:lstStyle/>
                    <a:p>
                      <a:pPr fontAlgn="t">
                        <a:buNone/>
                      </a:pPr>
                      <a:r>
                        <a:rPr lang="en-US" sz="4400" noProof="0" dirty="0">
                          <a:solidFill>
                            <a:schemeClr val="accent4"/>
                          </a:solidFill>
                          <a:effectLst/>
                          <a:latin typeface="Aptos" panose="020B0004020202020204" pitchFamily="34" charset="0"/>
                        </a:rPr>
                        <a:t>Main Hall</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FFFFFF"/>
                    </a:solidFill>
                  </a:tcPr>
                </a:tc>
                <a:extLst>
                  <a:ext uri="{0D108BD9-81ED-4DB2-BD59-A6C34878D82A}">
                    <a16:rowId xmlns:a16="http://schemas.microsoft.com/office/drawing/2014/main" val="2687551762"/>
                  </a:ext>
                </a:extLst>
              </a:tr>
              <a:tr h="963705">
                <a:tc>
                  <a:txBody>
                    <a:bodyPr/>
                    <a:lstStyle/>
                    <a:p>
                      <a:pPr fontAlgn="t">
                        <a:buNone/>
                      </a:pPr>
                      <a:r>
                        <a:rPr lang="en-US" sz="4400" noProof="0" dirty="0">
                          <a:solidFill>
                            <a:schemeClr val="accent4"/>
                          </a:solidFill>
                          <a:effectLst/>
                          <a:latin typeface="Aptos" panose="020B0004020202020204" pitchFamily="34" charset="0"/>
                        </a:rPr>
                        <a:t>24 March</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FFFFFF"/>
                    </a:solidFill>
                  </a:tcPr>
                </a:tc>
                <a:tc>
                  <a:txBody>
                    <a:bodyPr/>
                    <a:lstStyle/>
                    <a:p>
                      <a:pPr fontAlgn="t">
                        <a:buNone/>
                      </a:pPr>
                      <a:r>
                        <a:rPr lang="en-US" sz="4400" noProof="0" dirty="0">
                          <a:solidFill>
                            <a:schemeClr val="accent3"/>
                          </a:solidFill>
                          <a:effectLst/>
                          <a:latin typeface="Aptos" panose="020B0004020202020204" pitchFamily="34" charset="0"/>
                        </a:rPr>
                        <a:t>The Obelisks</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FFFFFF"/>
                    </a:solidFill>
                  </a:tcPr>
                </a:tc>
                <a:tc>
                  <a:txBody>
                    <a:bodyPr/>
                    <a:lstStyle/>
                    <a:p>
                      <a:pPr fontAlgn="t">
                        <a:buNone/>
                      </a:pPr>
                      <a:r>
                        <a:rPr lang="en-US" sz="4400" noProof="0" dirty="0">
                          <a:solidFill>
                            <a:schemeClr val="accent4"/>
                          </a:solidFill>
                          <a:effectLst/>
                          <a:latin typeface="Aptos" panose="020B0004020202020204" pitchFamily="34" charset="0"/>
                        </a:rPr>
                        <a:t>West Wing</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FFFFFF"/>
                    </a:solidFill>
                  </a:tcPr>
                </a:tc>
                <a:extLst>
                  <a:ext uri="{0D108BD9-81ED-4DB2-BD59-A6C34878D82A}">
                    <a16:rowId xmlns:a16="http://schemas.microsoft.com/office/drawing/2014/main" val="93584518"/>
                  </a:ext>
                </a:extLst>
              </a:tr>
              <a:tr h="963705">
                <a:tc>
                  <a:txBody>
                    <a:bodyPr/>
                    <a:lstStyle/>
                    <a:p>
                      <a:pPr fontAlgn="t">
                        <a:buNone/>
                      </a:pPr>
                      <a:r>
                        <a:rPr lang="en-US" sz="4400" noProof="0" dirty="0">
                          <a:solidFill>
                            <a:schemeClr val="accent4"/>
                          </a:solidFill>
                          <a:effectLst/>
                          <a:latin typeface="Aptos" panose="020B0004020202020204" pitchFamily="34" charset="0"/>
                        </a:rPr>
                        <a:t>14 April</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FFFFFF"/>
                    </a:solidFill>
                  </a:tcPr>
                </a:tc>
                <a:tc>
                  <a:txBody>
                    <a:bodyPr/>
                    <a:lstStyle/>
                    <a:p>
                      <a:pPr fontAlgn="t">
                        <a:buNone/>
                      </a:pPr>
                      <a:r>
                        <a:rPr lang="en-US" sz="4400" noProof="0" dirty="0">
                          <a:solidFill>
                            <a:schemeClr val="accent3"/>
                          </a:solidFill>
                          <a:effectLst/>
                          <a:latin typeface="Aptos" panose="020B0004020202020204" pitchFamily="34" charset="0"/>
                        </a:rPr>
                        <a:t>The What</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FFFFFF"/>
                    </a:solidFill>
                  </a:tcPr>
                </a:tc>
                <a:tc>
                  <a:txBody>
                    <a:bodyPr/>
                    <a:lstStyle/>
                    <a:p>
                      <a:pPr fontAlgn="t">
                        <a:buNone/>
                      </a:pPr>
                      <a:r>
                        <a:rPr lang="en-US" sz="4400" noProof="0" dirty="0">
                          <a:solidFill>
                            <a:schemeClr val="accent4"/>
                          </a:solidFill>
                          <a:effectLst/>
                          <a:latin typeface="Aptos" panose="020B0004020202020204" pitchFamily="34" charset="0"/>
                        </a:rPr>
                        <a:t>Main Hall</a:t>
                      </a:r>
                    </a:p>
                  </a:txBody>
                  <a:tcPr marL="171450" marR="171450" marT="114300" marB="114300">
                    <a:lnL w="9525" cap="flat" cmpd="sng" algn="ctr">
                      <a:solidFill>
                        <a:srgbClr val="BCCBD3"/>
                      </a:solidFill>
                      <a:prstDash val="solid"/>
                      <a:round/>
                      <a:headEnd type="none" w="med" len="med"/>
                      <a:tailEnd type="none" w="med" len="med"/>
                    </a:lnL>
                    <a:lnR w="9525" cap="flat" cmpd="sng" algn="ctr">
                      <a:solidFill>
                        <a:srgbClr val="BCCBD3"/>
                      </a:solidFill>
                      <a:prstDash val="solid"/>
                      <a:round/>
                      <a:headEnd type="none" w="med" len="med"/>
                      <a:tailEnd type="none" w="med" len="med"/>
                    </a:lnR>
                    <a:lnT w="9525" cap="flat" cmpd="sng" algn="ctr">
                      <a:solidFill>
                        <a:srgbClr val="BCCBD3"/>
                      </a:solidFill>
                      <a:prstDash val="solid"/>
                      <a:round/>
                      <a:headEnd type="none" w="med" len="med"/>
                      <a:tailEnd type="none" w="med" len="med"/>
                    </a:lnT>
                    <a:lnB w="9525" cap="flat" cmpd="sng" algn="ctr">
                      <a:solidFill>
                        <a:srgbClr val="BCCBD3"/>
                      </a:solidFill>
                      <a:prstDash val="solid"/>
                      <a:round/>
                      <a:headEnd type="none" w="med" len="med"/>
                      <a:tailEnd type="none" w="med" len="med"/>
                    </a:lnB>
                    <a:solidFill>
                      <a:srgbClr val="FFFFFF"/>
                    </a:solidFill>
                  </a:tcPr>
                </a:tc>
                <a:extLst>
                  <a:ext uri="{0D108BD9-81ED-4DB2-BD59-A6C34878D82A}">
                    <a16:rowId xmlns:a16="http://schemas.microsoft.com/office/drawing/2014/main" val="2722344765"/>
                  </a:ext>
                </a:extLst>
              </a:tr>
            </a:tbl>
          </a:graphicData>
        </a:graphic>
      </p:graphicFrame>
    </p:spTree>
    <p:extLst>
      <p:ext uri="{BB962C8B-B14F-4D97-AF65-F5344CB8AC3E}">
        <p14:creationId xmlns:p14="http://schemas.microsoft.com/office/powerpoint/2010/main" val="57300590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2F49B-4D71-C047-BEC7-3DDC340B49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799C7-2FAB-DE01-95AD-97C77B5D932C}"/>
              </a:ext>
            </a:extLst>
          </p:cNvPr>
          <p:cNvSpPr>
            <a:spLocks noGrp="1"/>
          </p:cNvSpPr>
          <p:nvPr>
            <p:ph type="title" idx="4294967295"/>
          </p:nvPr>
        </p:nvSpPr>
        <p:spPr>
          <a:xfrm>
            <a:off x="1390650" y="1854201"/>
            <a:ext cx="21031200" cy="1159164"/>
          </a:xfrm>
          <a:prstGeom prst="rect">
            <a:avLst/>
          </a:prstGeom>
        </p:spPr>
        <p:txBody>
          <a:bodyPr/>
          <a:lstStyle/>
          <a:p>
            <a:r>
              <a:rPr lang="en-US" sz="8800" dirty="0">
                <a:solidFill>
                  <a:schemeClr val="bg1">
                    <a:lumMod val="75000"/>
                  </a:schemeClr>
                </a:solidFill>
                <a:latin typeface="Aptos" panose="020B0004020202020204" pitchFamily="34" charset="0"/>
              </a:rPr>
              <a:t>Check Accessibility Tool</a:t>
            </a:r>
          </a:p>
        </p:txBody>
      </p:sp>
      <p:sp>
        <p:nvSpPr>
          <p:cNvPr id="6" name="Rectangle 1">
            <a:extLst>
              <a:ext uri="{FF2B5EF4-FFF2-40B4-BE49-F238E27FC236}">
                <a16:creationId xmlns:a16="http://schemas.microsoft.com/office/drawing/2014/main" id="{0A1E086C-C8B1-6228-C2D4-C9F42C0A023F}"/>
              </a:ext>
            </a:extLst>
          </p:cNvPr>
          <p:cNvSpPr/>
          <p:nvPr/>
        </p:nvSpPr>
        <p:spPr>
          <a:xfrm>
            <a:off x="1390650" y="3365500"/>
            <a:ext cx="19154658" cy="5180905"/>
          </a:xfrm>
          <a:prstGeom prst="rect">
            <a:avLst/>
          </a:prstGeom>
          <a:solidFill>
            <a:srgbClr val="FFFFFF"/>
          </a:solidFill>
          <a:ln w="25400" cap="flat">
            <a:solidFill>
              <a:schemeClr val="tx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685800" indent="-685800">
              <a:buFont typeface="Calibri"/>
              <a:buChar char="-"/>
            </a:pPr>
            <a:r>
              <a:rPr lang="en-US" noProof="0" dirty="0">
                <a:latin typeface="Aptos" panose="020B0004020202020204" pitchFamily="34" charset="0"/>
              </a:rPr>
              <a:t>Locate the tool </a:t>
            </a:r>
            <a:r>
              <a:rPr lang="en-US" dirty="0">
                <a:latin typeface="Aptos" panose="020B0004020202020204" pitchFamily="34" charset="0"/>
              </a:rPr>
              <a:t>under the Review Tab.</a:t>
            </a:r>
          </a:p>
          <a:p>
            <a:pPr marL="685800" indent="-685800">
              <a:buFont typeface="Calibri"/>
              <a:buChar char="-"/>
            </a:pPr>
            <a:r>
              <a:rPr lang="en-US" noProof="0" dirty="0">
                <a:latin typeface="Aptos" panose="020B0004020202020204" pitchFamily="34" charset="0"/>
              </a:rPr>
              <a:t>Run the tool</a:t>
            </a:r>
          </a:p>
          <a:p>
            <a:pPr marL="685800" indent="-685800">
              <a:buFont typeface="Calibri"/>
              <a:buChar char="-"/>
            </a:pPr>
            <a:r>
              <a:rPr lang="en-US" dirty="0">
                <a:latin typeface="Aptos" panose="020B0004020202020204" pitchFamily="34" charset="0"/>
              </a:rPr>
              <a:t>Fix Alt Text</a:t>
            </a:r>
          </a:p>
          <a:p>
            <a:pPr marL="685800" indent="-685800">
              <a:buFont typeface="Calibri"/>
              <a:buChar char="-"/>
            </a:pPr>
            <a:r>
              <a:rPr lang="en-US" noProof="0" dirty="0">
                <a:latin typeface="Aptos" panose="020B0004020202020204" pitchFamily="34" charset="0"/>
              </a:rPr>
              <a:t>Check and fix reading order</a:t>
            </a:r>
          </a:p>
          <a:p>
            <a:pPr marL="685800" indent="-685800">
              <a:buFont typeface="Calibri"/>
              <a:buChar char="-"/>
            </a:pPr>
            <a:r>
              <a:rPr lang="en-US" dirty="0">
                <a:latin typeface="Aptos" panose="020B0004020202020204" pitchFamily="34" charset="0"/>
              </a:rPr>
              <a:t>Check for hard to read contrast</a:t>
            </a:r>
          </a:p>
          <a:p>
            <a:pPr marL="685800" indent="-685800">
              <a:buFont typeface="Calibri"/>
              <a:buChar char="-"/>
            </a:pPr>
            <a:r>
              <a:rPr lang="en-US" noProof="0" dirty="0">
                <a:latin typeface="Aptos" panose="020B0004020202020204" pitchFamily="34" charset="0"/>
              </a:rPr>
              <a:t>Provide table headers</a:t>
            </a:r>
          </a:p>
        </p:txBody>
      </p:sp>
    </p:spTree>
    <p:extLst>
      <p:ext uri="{BB962C8B-B14F-4D97-AF65-F5344CB8AC3E}">
        <p14:creationId xmlns:p14="http://schemas.microsoft.com/office/powerpoint/2010/main" val="4181517682"/>
      </p:ext>
    </p:extLst>
  </p:cSld>
  <p:clrMapOvr>
    <a:masterClrMapping/>
  </p:clrMapOvr>
  <p:transition spd="med"/>
</p:sld>
</file>

<file path=ppt/theme/theme1.xml><?xml version="1.0" encoding="utf-8"?>
<a:theme xmlns:a="http://schemas.openxmlformats.org/drawingml/2006/main" name="Allyant 2024">
  <a:themeElements>
    <a:clrScheme name="Allyant 2024">
      <a:dk1>
        <a:srgbClr val="FFFFFF"/>
      </a:dk1>
      <a:lt1>
        <a:srgbClr val="6126EB"/>
      </a:lt1>
      <a:dk2>
        <a:srgbClr val="FFFFFF"/>
      </a:dk2>
      <a:lt2>
        <a:srgbClr val="6126EB"/>
      </a:lt2>
      <a:accent1>
        <a:srgbClr val="75E7EF"/>
      </a:accent1>
      <a:accent2>
        <a:srgbClr val="FFA800"/>
      </a:accent2>
      <a:accent3>
        <a:srgbClr val="BE92FF"/>
      </a:accent3>
      <a:accent4>
        <a:srgbClr val="00244B"/>
      </a:accent4>
      <a:accent5>
        <a:srgbClr val="EFF3FF"/>
      </a:accent5>
      <a:accent6>
        <a:srgbClr val="345071"/>
      </a:accent6>
      <a:hlink>
        <a:srgbClr val="6126EB"/>
      </a:hlink>
      <a:folHlink>
        <a:srgbClr val="335071"/>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bodyPr lIns="45719" tIns="45719" rIns="45719" bIns="45719" anchor="t">
        <a:noAutofit/>
      </a:bodyPr>
      <a:lstStyle>
        <a:defPPr algn="l">
          <a:defRPr sz="8800" dirty="0" smtClean="0">
            <a:solidFill>
              <a:schemeClr val="bg1">
                <a:lumMod val="75000"/>
              </a:schemeClr>
            </a:solidFill>
            <a:latin typeface="Aptos" panose="020B0004020202020204" pitchFamily="34" charset="0"/>
          </a:defRPr>
        </a:defPPr>
      </a:lstStyle>
    </a:txDef>
  </a:objectDefaults>
  <a:extraClrSchemeLst/>
  <a:extLst>
    <a:ext uri="{05A4C25C-085E-4340-85A3-A5531E510DB2}">
      <thm15:themeFamily xmlns:thm15="http://schemas.microsoft.com/office/thememl/2012/main" name="Allyant_Presentation_Template_verified 2.pptx" id="{27046E09-DA71-4D36-8D0C-3FC448FC955A}" vid="{3D3ADF87-53E9-456F-B815-4F2FBE367FEA}"/>
    </a:ext>
  </a:ext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Arial"/>
        <a:ea typeface="Arial"/>
        <a:cs typeface="Arial"/>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normAutofit/>
      </a:bodyPr>
      <a:lstStyle>
        <a:defPPr marL="0" marR="0" indent="0" algn="l" defTabSz="825500" rtl="0" fontAlgn="auto" latinLnBrk="0" hangingPunct="0">
          <a:lnSpc>
            <a:spcPct val="100000"/>
          </a:lnSpc>
          <a:spcBef>
            <a:spcPts val="0"/>
          </a:spcBef>
          <a:spcAft>
            <a:spcPts val="0"/>
          </a:spcAft>
          <a:buClrTx/>
          <a:buSzTx/>
          <a:buFontTx/>
          <a:buNone/>
          <a:tabLst/>
          <a:defRPr kumimoji="0" sz="5500" b="0" i="0" u="none" strike="noStrike" cap="none" spc="0" normalizeH="0" baseline="0">
            <a:ln>
              <a:noFill/>
            </a:ln>
            <a:solidFill>
              <a:srgbClr val="0A234B"/>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4F5F210C3B464589200D2F3EE6748B" ma:contentTypeVersion="14" ma:contentTypeDescription="Create a new document." ma:contentTypeScope="" ma:versionID="6f098ed8b38b9815b5867309bfdabb33">
  <xsd:schema xmlns:xsd="http://www.w3.org/2001/XMLSchema" xmlns:xs="http://www.w3.org/2001/XMLSchema" xmlns:p="http://schemas.microsoft.com/office/2006/metadata/properties" xmlns:ns2="be9d49e9-9052-4bd9-ab77-b13e35c3a075" xmlns:ns3="8ad7721a-921e-45d5-9e37-0c4081804007" targetNamespace="http://schemas.microsoft.com/office/2006/metadata/properties" ma:root="true" ma:fieldsID="0342c45be39a423ba5ab1685d2e6f0d5" ns2:_="" ns3:_="">
    <xsd:import namespace="be9d49e9-9052-4bd9-ab77-b13e35c3a075"/>
    <xsd:import namespace="8ad7721a-921e-45d5-9e37-0c40818040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d49e9-9052-4bd9-ab77-b13e35c3a07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a1c2c643-33ce-4496-a8e6-937dc4f498b7}" ma:internalName="TaxCatchAll" ma:showField="CatchAllData" ma:web="be9d49e9-9052-4bd9-ab77-b13e35c3a0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d7721a-921e-45d5-9e37-0c408180400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8a9bb23-0875-4998-8f1c-70e8d439cd6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e9d49e9-9052-4bd9-ab77-b13e35c3a075" xsi:nil="true"/>
    <lcf76f155ced4ddcb4097134ff3c332f xmlns="8ad7721a-921e-45d5-9e37-0c408180400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E11E4A-48C7-425E-8627-724AAF97434C}">
  <ds:schemaRefs>
    <ds:schemaRef ds:uri="http://schemas.microsoft.com/sharepoint/v3/contenttype/forms"/>
  </ds:schemaRefs>
</ds:datastoreItem>
</file>

<file path=customXml/itemProps2.xml><?xml version="1.0" encoding="utf-8"?>
<ds:datastoreItem xmlns:ds="http://schemas.openxmlformats.org/officeDocument/2006/customXml" ds:itemID="{E1D0E59A-CD42-43A2-868A-E8D61AB6F506}">
  <ds:schemaRefs>
    <ds:schemaRef ds:uri="8ad7721a-921e-45d5-9e37-0c4081804007"/>
    <ds:schemaRef ds:uri="be9d49e9-9052-4bd9-ab77-b13e35c3a0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E9F3CB-09D3-48B6-B56D-EFD9BBEEF021}">
  <ds:schemaRefs>
    <ds:schemaRef ds:uri="http://purl.org/dc/elements/1.1/"/>
    <ds:schemaRef ds:uri="http://schemas.microsoft.com/office/infopath/2007/PartnerControls"/>
    <ds:schemaRef ds:uri="http://purl.org/dc/terms/"/>
    <ds:schemaRef ds:uri="8ad7721a-921e-45d5-9e37-0c4081804007"/>
    <ds:schemaRef ds:uri="http://schemas.microsoft.com/office/2006/documentManagement/types"/>
    <ds:schemaRef ds:uri="http://purl.org/dc/dcmitype/"/>
    <ds:schemaRef ds:uri="http://www.w3.org/XML/1998/namespace"/>
    <ds:schemaRef ds:uri="http://schemas.openxmlformats.org/package/2006/metadata/core-properties"/>
    <ds:schemaRef ds:uri="be9d49e9-9052-4bd9-ab77-b13e35c3a07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blank</Template>
  <TotalTime>4472</TotalTime>
  <Words>1000</Words>
  <Application>Microsoft Office PowerPoint</Application>
  <PresentationFormat>Custom</PresentationFormat>
  <Paragraphs>76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Avenir</vt:lpstr>
      <vt:lpstr>Calibri</vt:lpstr>
      <vt:lpstr>Allyant 2024</vt:lpstr>
      <vt:lpstr>PowerPoint Accessibility Demo  </vt:lpstr>
      <vt:lpstr>Agenda</vt:lpstr>
      <vt:lpstr>Document Properties</vt:lpstr>
      <vt:lpstr>Document Structure and Styles</vt:lpstr>
      <vt:lpstr>Images</vt:lpstr>
      <vt:lpstr>Links</vt:lpstr>
      <vt:lpstr>Tables</vt:lpstr>
      <vt:lpstr>Check Accessibility Tool</vt:lpstr>
    </vt:vector>
  </TitlesOfParts>
  <Manager/>
  <Company>Allyant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Chad Hester</dc:creator>
  <cp:keywords/>
  <dc:description/>
  <cp:lastModifiedBy>Chad Hester</cp:lastModifiedBy>
  <cp:revision>3</cp:revision>
  <dcterms:created xsi:type="dcterms:W3CDTF">2024-03-04T20:30:59Z</dcterms:created>
  <dcterms:modified xsi:type="dcterms:W3CDTF">2025-09-25T15:53:48Z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0x0101005A4F5F210C3B464589200D2F3EE6748B</vt:lpwstr>
  </property>
  <property fmtid="{D5CDD505-2E9C-101B-9397-08002B2CF9AE}" pid="3" name="MediaServiceImageTags">
    <vt:lpwstr/>
  </property>
</Properties>
</file>